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8"/>
  </p:notesMasterIdLst>
  <p:sldIdLst>
    <p:sldId id="256" r:id="rId3"/>
    <p:sldId id="257" r:id="rId4"/>
    <p:sldId id="267" r:id="rId5"/>
    <p:sldId id="268" r:id="rId6"/>
    <p:sldId id="269" r:id="rId7"/>
    <p:sldId id="270" r:id="rId8"/>
    <p:sldId id="262" r:id="rId9"/>
    <p:sldId id="258" r:id="rId10"/>
    <p:sldId id="281" r:id="rId11"/>
    <p:sldId id="282" r:id="rId12"/>
    <p:sldId id="259" r:id="rId13"/>
    <p:sldId id="260" r:id="rId14"/>
    <p:sldId id="263" r:id="rId15"/>
    <p:sldId id="261" r:id="rId16"/>
    <p:sldId id="26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31139"/>
    <a:srgbClr val="FDBC3C"/>
    <a:srgbClr val="91D3F1"/>
    <a:srgbClr val="F6A1A7"/>
    <a:srgbClr val="F7C9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877" autoAdjust="0"/>
  </p:normalViewPr>
  <p:slideViewPr>
    <p:cSldViewPr snapToGrid="0">
      <p:cViewPr varScale="1">
        <p:scale>
          <a:sx n="56" d="100"/>
          <a:sy n="56" d="100"/>
        </p:scale>
        <p:origin x="97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9452E3-E152-49C9-AEE7-8F1FB0FB2588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002543-1848-42F6-A0E1-CF262E159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0836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002543-1848-42F6-A0E1-CF262E1599F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1217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B5AFC-1AA4-301D-BF7F-BB223F4D79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0074A0-FABE-C439-1F18-26697DA80B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47C81E-35FD-587D-A187-D9061E958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4131E-648A-4688-975A-D676F9AA2309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C09014-D4D1-2BD1-FFD5-BE074322D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EDECB3-344C-2238-5C78-2C3A377A8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48118-EE5D-4AA3-BE2F-962F40E6EA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5079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F6514-B8EE-F979-DD14-3E0823FBF3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FB46DE-BBB1-D92F-BF7E-9F4B47A3AB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FF931B-87D0-D61F-D06C-FFD6EF3A2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4131E-648A-4688-975A-D676F9AA2309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1A21B1-5B61-0E04-128D-B93D2A6A5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94BED1-D10D-FABF-4970-612E4E327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48118-EE5D-4AA3-BE2F-962F40E6EA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7807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30FA70D-47BA-6DB3-CBE0-C83A106F06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1430C4-83E7-C05C-1F4B-258F8122DA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0CDA4F-E9D2-E312-30D8-C2139B2D1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4131E-648A-4688-975A-D676F9AA2309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92B733-C5C7-090A-E8DE-7897F348F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A13D85-54EB-E275-DD7E-C4FBD9649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48118-EE5D-4AA3-BE2F-962F40E6EA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7587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8083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8283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2451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4703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4593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2473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2047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7565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6B82E-40C6-E890-1B03-6B5BDCB15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B8136B-BB43-24D6-9186-1FFBF9CE79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F176D2-037F-5FF6-31C9-276265039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4131E-648A-4688-975A-D676F9AA2309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2B0367-C6DE-BAEA-3C51-5B83B2E53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B7F618-BC5F-418D-90CA-B69FC893A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48118-EE5D-4AA3-BE2F-962F40E6EA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3189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3187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8853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9478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3F941-2A62-027E-550F-103445268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951911-B1BA-C5CD-580F-F506A68D89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E723AA-6C17-530B-0D17-E2E9360F5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4131E-648A-4688-975A-D676F9AA2309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C27717-C946-58A8-8482-B3B9BDCE0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F60055-FA96-DFB9-20B1-9919514CD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48118-EE5D-4AA3-BE2F-962F40E6EA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827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5B016-F87E-DF56-A9D8-FE3B0E565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AB97FF-93A1-69F1-EA1B-A4B3ECE1BF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1CEA34-4AF9-D026-7CCB-9FAD3A8129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7FC79C-8FD1-D263-FFA8-E1DEB5C99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4131E-648A-4688-975A-D676F9AA2309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AC5B29-B15A-E8DC-1F5C-F6E4BBC78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7CF12E-A44B-C838-4C72-1F598DAFA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48118-EE5D-4AA3-BE2F-962F40E6EA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7439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1228C4-80ED-50BB-E8B8-3A3949F83A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2BA67-5090-B7C5-9F56-784BF6FCCA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5DA39C-464F-CBCE-BC64-B404F39F06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7CD6D6-A712-217E-188F-7341F05E78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9BE694-6850-4253-EE5C-88C65AA624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3E07A45-0D2C-0B04-5B1E-AFB5DB294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4131E-648A-4688-975A-D676F9AA2309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4D440CC-C994-2AF3-7204-0E488B4FD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5D0E317-2EC9-7C21-8A0D-7F38820D0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48118-EE5D-4AA3-BE2F-962F40E6EA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7130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74A4E-115F-8714-50DA-A418BAC14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B69CD31-08DC-8ABB-7666-49E1F2470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4131E-648A-4688-975A-D676F9AA2309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F1C0D9-253A-8DAD-BE14-3934B2129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1B554A-576F-0739-363F-4661ACA3B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48118-EE5D-4AA3-BE2F-962F40E6EA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512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DA6D2A-9400-0AE0-D227-929CBCD50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4131E-648A-4688-975A-D676F9AA2309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C45BB9-4516-6D7F-FC3A-E44C90E22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D0A942-8AF8-CF1F-60C6-88B7C8FE0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48118-EE5D-4AA3-BE2F-962F40E6EA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2901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FCDCAC-47D2-8874-651B-E3E50D9EA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B41CD4-7F94-8B32-D299-4F90324E7D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E8F53F-7AA8-A2E4-7E7E-57DE10D37A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2CE49B-F490-041D-F318-A09251BEA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4131E-648A-4688-975A-D676F9AA2309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3D9014-A2C4-84E9-5E5D-B345AB089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12D9B5-C9FB-C004-431B-FD2927C80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48118-EE5D-4AA3-BE2F-962F40E6EA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4761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1859C5-16FF-4A17-C8DA-26A6959B0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394BE8C-6203-D911-7677-D90E0AC328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803D29-951C-D32D-13C4-952B1A4E70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DBE647-D5D6-BA3F-85DE-F1F6AA5B3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4131E-648A-4688-975A-D676F9AA2309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ACF33A-697C-8569-46DF-0E4C5652E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9A89B0-E88D-9FD1-DDB4-4C07483CD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48118-EE5D-4AA3-BE2F-962F40E6EA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8761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s://www.facebook.com/groups/629898828017053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hyperlink" Target="https://www.facebook.com/groups/629898828017053" TargetMode="Externa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F1E4551-F4F7-96EC-5072-D5DDB7316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D45F0B-1DC0-5E8F-1EFA-72B232C38A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76D73C-37EC-FB43-B627-CC734D4878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4131E-648A-4688-975A-D676F9AA2309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470B4C-D431-BE8A-BCB6-0F5C8D7318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355F7C-C96B-6A00-CB51-EF1DE84180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A48118-EE5D-4AA3-BE2F-962F40E6EAE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B7E18F35-4605-873C-3427-281B23B20E59}"/>
              </a:ext>
            </a:extLst>
          </p:cNvPr>
          <p:cNvSpPr txBox="1"/>
          <p:nvPr userDrawn="1"/>
        </p:nvSpPr>
        <p:spPr>
          <a:xfrm>
            <a:off x="4634118" y="8482866"/>
            <a:ext cx="3425501" cy="7017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9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251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90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sz="99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99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9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99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99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99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99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99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99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99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99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80F1A2C-5185-14C9-9B89-61EDCC0BC4D7}"/>
              </a:ext>
            </a:extLst>
          </p:cNvPr>
          <p:cNvSpPr txBox="1">
            <a:spLocks/>
          </p:cNvSpPr>
          <p:nvPr userDrawn="1"/>
        </p:nvSpPr>
        <p:spPr>
          <a:xfrm>
            <a:off x="11485704" y="0"/>
            <a:ext cx="847003" cy="178709"/>
          </a:xfrm>
          <a:prstGeom prst="rect">
            <a:avLst/>
          </a:prstGeom>
        </p:spPr>
        <p:txBody>
          <a:bodyPr vert="horz" lIns="50292" tIns="25146" rIns="50292" bIns="25146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00" b="0" dirty="0" err="1">
                <a:solidFill>
                  <a:schemeClr val="bg1"/>
                </a:solidFill>
                <a:latin typeface="#9Slide07 HoneyCream" pitchFamily="2" charset="0"/>
              </a:rPr>
              <a:t>Măng</a:t>
            </a:r>
            <a:r>
              <a:rPr lang="en-US" sz="1100" b="0" dirty="0">
                <a:solidFill>
                  <a:schemeClr val="bg1"/>
                </a:solidFill>
                <a:latin typeface="#9Slide07 HoneyCream" pitchFamily="2" charset="0"/>
              </a:rPr>
              <a:t> Non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E39D283-20D9-339C-29D3-B4464DCBD530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078509" y="-13940131"/>
            <a:ext cx="1202436" cy="204476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FD09C9E-3F4B-36FE-1E44-634D9F9BD42E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5851" y="-13940131"/>
            <a:ext cx="1202436" cy="204476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72CB852-8F50-C077-360D-F92A685BAE5D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66044" y="16696079"/>
            <a:ext cx="1202436" cy="204476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1010E82-AF04-16DF-1C9A-2C9A59F1DA32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9141" y="16696079"/>
            <a:ext cx="1202436" cy="2044763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CF15350B-D6E2-7772-B300-D155F1AACB3E}"/>
              </a:ext>
            </a:extLst>
          </p:cNvPr>
          <p:cNvSpPr txBox="1">
            <a:spLocks/>
          </p:cNvSpPr>
          <p:nvPr userDrawn="1"/>
        </p:nvSpPr>
        <p:spPr>
          <a:xfrm>
            <a:off x="10766172" y="-688627"/>
            <a:ext cx="1960990" cy="298319"/>
          </a:xfrm>
          <a:prstGeom prst="rect">
            <a:avLst/>
          </a:prstGeom>
        </p:spPr>
        <p:txBody>
          <a:bodyPr vert="horz" lIns="50292" tIns="25146" rIns="50292" bIns="25146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By </a:t>
            </a:r>
            <a:r>
              <a:rPr lang="en-US" sz="88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Khánh</a:t>
            </a:r>
            <a:r>
              <a:rPr lang="en-US" sz="88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 </a:t>
            </a:r>
            <a:r>
              <a:rPr lang="en-US" sz="88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Huyền</a:t>
            </a:r>
            <a:endParaRPr lang="en-US" sz="880" b="0" dirty="0">
              <a:solidFill>
                <a:schemeClr val="accent6">
                  <a:lumMod val="50000"/>
                  <a:alpha val="41000"/>
                </a:schemeClr>
              </a:solidFill>
              <a:latin typeface="SVN-Ready" panose="02040603050506020204" pitchFamily="18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BE74CF8A-23E9-A18C-890F-FDF9422F992A}"/>
              </a:ext>
            </a:extLst>
          </p:cNvPr>
          <p:cNvSpPr txBox="1">
            <a:spLocks/>
          </p:cNvSpPr>
          <p:nvPr userDrawn="1"/>
        </p:nvSpPr>
        <p:spPr>
          <a:xfrm>
            <a:off x="-283737" y="6424930"/>
            <a:ext cx="1202436" cy="433070"/>
          </a:xfrm>
          <a:prstGeom prst="rect">
            <a:avLst/>
          </a:prstGeom>
        </p:spPr>
        <p:txBody>
          <a:bodyPr vert="horz" lIns="50292" tIns="25146" rIns="50292" bIns="25146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90" b="0" dirty="0" err="1">
                <a:solidFill>
                  <a:schemeClr val="bg1"/>
                </a:solidFill>
                <a:latin typeface="#9Slide07 HoneyCream" pitchFamily="2" charset="0"/>
              </a:rPr>
              <a:t>Măng</a:t>
            </a:r>
            <a:r>
              <a:rPr lang="en-US" sz="990" b="0" dirty="0">
                <a:solidFill>
                  <a:schemeClr val="bg1"/>
                </a:solidFill>
                <a:latin typeface="#9Slide07 HoneyCream" pitchFamily="2" charset="0"/>
              </a:rPr>
              <a:t> Non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759DD0A-75D2-8B6C-4A00-84C097297A8E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3245371" y="7825468"/>
            <a:ext cx="1203760" cy="146194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C25C079-9CF6-3507-AE55-223708515F15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-1659241" y="607019"/>
            <a:ext cx="1203760" cy="1461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058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D7D18EEF-357E-031B-6D51-8E43D43B0178}"/>
              </a:ext>
            </a:extLst>
          </p:cNvPr>
          <p:cNvSpPr txBox="1"/>
          <p:nvPr userDrawn="1"/>
        </p:nvSpPr>
        <p:spPr>
          <a:xfrm>
            <a:off x="4634118" y="8482866"/>
            <a:ext cx="3425501" cy="7017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9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251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90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sz="99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99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9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99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99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99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99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99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99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99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99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4FB59E4-541E-0F63-15CF-15DE3C5F4BA3}"/>
              </a:ext>
            </a:extLst>
          </p:cNvPr>
          <p:cNvSpPr txBox="1">
            <a:spLocks/>
          </p:cNvSpPr>
          <p:nvPr userDrawn="1"/>
        </p:nvSpPr>
        <p:spPr>
          <a:xfrm>
            <a:off x="11485704" y="0"/>
            <a:ext cx="847003" cy="178709"/>
          </a:xfrm>
          <a:prstGeom prst="rect">
            <a:avLst/>
          </a:prstGeom>
        </p:spPr>
        <p:txBody>
          <a:bodyPr vert="horz" lIns="50292" tIns="25146" rIns="50292" bIns="25146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00" b="0" dirty="0" err="1">
                <a:solidFill>
                  <a:schemeClr val="tx1"/>
                </a:solidFill>
                <a:latin typeface="#9Slide07 HoneyCream" pitchFamily="2" charset="0"/>
              </a:rPr>
              <a:t>Măng</a:t>
            </a:r>
            <a:r>
              <a:rPr lang="en-US" sz="1100" b="0" dirty="0">
                <a:solidFill>
                  <a:schemeClr val="tx1"/>
                </a:solidFill>
                <a:latin typeface="#9Slide07 HoneyCream" pitchFamily="2" charset="0"/>
              </a:rPr>
              <a:t> Non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531447-EFFC-435E-9423-0120689630C0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078509" y="-13940131"/>
            <a:ext cx="1202436" cy="204476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55115BD-735D-5D9E-FD08-6A5667B84C8D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5851" y="-13940131"/>
            <a:ext cx="1202436" cy="204476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4FE425A-3C8F-4281-7EA4-B14D5CAC3586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66044" y="16696079"/>
            <a:ext cx="1202436" cy="204476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BB35DE6-5E71-95B2-22B2-B8546DCB0631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9141" y="16696079"/>
            <a:ext cx="1202436" cy="2044763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DA26D65D-97E1-2270-6BCA-F5EBD7521D56}"/>
              </a:ext>
            </a:extLst>
          </p:cNvPr>
          <p:cNvSpPr txBox="1">
            <a:spLocks/>
          </p:cNvSpPr>
          <p:nvPr userDrawn="1"/>
        </p:nvSpPr>
        <p:spPr>
          <a:xfrm>
            <a:off x="10766172" y="-688627"/>
            <a:ext cx="1960990" cy="298319"/>
          </a:xfrm>
          <a:prstGeom prst="rect">
            <a:avLst/>
          </a:prstGeom>
        </p:spPr>
        <p:txBody>
          <a:bodyPr vert="horz" lIns="50292" tIns="25146" rIns="50292" bIns="25146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By </a:t>
            </a:r>
            <a:r>
              <a:rPr lang="en-US" sz="88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Khánh</a:t>
            </a:r>
            <a:r>
              <a:rPr lang="en-US" sz="88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 </a:t>
            </a:r>
            <a:r>
              <a:rPr lang="en-US" sz="88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Huyền</a:t>
            </a:r>
            <a:endParaRPr lang="en-US" sz="880" b="0" dirty="0">
              <a:solidFill>
                <a:schemeClr val="accent6">
                  <a:lumMod val="50000"/>
                  <a:alpha val="41000"/>
                </a:schemeClr>
              </a:solidFill>
              <a:latin typeface="SVN-Ready" panose="02040603050506020204" pitchFamily="18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5E113639-CF30-B88F-2E56-5A5C1E497EF1}"/>
              </a:ext>
            </a:extLst>
          </p:cNvPr>
          <p:cNvSpPr txBox="1">
            <a:spLocks/>
          </p:cNvSpPr>
          <p:nvPr userDrawn="1"/>
        </p:nvSpPr>
        <p:spPr>
          <a:xfrm>
            <a:off x="-283737" y="6424930"/>
            <a:ext cx="1202436" cy="433070"/>
          </a:xfrm>
          <a:prstGeom prst="rect">
            <a:avLst/>
          </a:prstGeom>
        </p:spPr>
        <p:txBody>
          <a:bodyPr vert="horz" lIns="50292" tIns="25146" rIns="50292" bIns="25146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90" b="0" dirty="0" err="1">
                <a:solidFill>
                  <a:schemeClr val="tx1"/>
                </a:solidFill>
                <a:latin typeface="#9Slide07 HoneyCream" pitchFamily="2" charset="0"/>
              </a:rPr>
              <a:t>Măng</a:t>
            </a:r>
            <a:r>
              <a:rPr lang="en-US" sz="990" b="0" dirty="0">
                <a:solidFill>
                  <a:schemeClr val="tx1"/>
                </a:solidFill>
                <a:latin typeface="#9Slide07 HoneyCream" pitchFamily="2" charset="0"/>
              </a:rPr>
              <a:t> Non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24F218E-6F11-78D8-3828-05E4076D76D3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3245371" y="7825468"/>
            <a:ext cx="1203760" cy="146194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82A6D83-BFD8-A887-27DD-46D03639990C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-1659241" y="607019"/>
            <a:ext cx="1203760" cy="1461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933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14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12" Type="http://schemas.openxmlformats.org/officeDocument/2006/relationships/image" Target="../media/image13.png"/><Relationship Id="rId2" Type="http://schemas.openxmlformats.org/officeDocument/2006/relationships/image" Target="../media/image3.sv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sv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svg"/><Relationship Id="rId14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7" Type="http://schemas.openxmlformats.org/officeDocument/2006/relationships/image" Target="../media/image31.png"/><Relationship Id="rId2" Type="http://schemas.openxmlformats.org/officeDocument/2006/relationships/image" Target="../media/image27.sv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0.svg"/><Relationship Id="rId5" Type="http://schemas.openxmlformats.org/officeDocument/2006/relationships/image" Target="../media/image29.svg"/><Relationship Id="rId4" Type="http://schemas.openxmlformats.org/officeDocument/2006/relationships/image" Target="../media/image6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3" Type="http://schemas.openxmlformats.org/officeDocument/2006/relationships/image" Target="../media/image32.svg"/><Relationship Id="rId7" Type="http://schemas.openxmlformats.org/officeDocument/2006/relationships/image" Target="../media/image36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svg"/><Relationship Id="rId9" Type="http://schemas.openxmlformats.org/officeDocument/2006/relationships/image" Target="../media/image38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svg"/><Relationship Id="rId3" Type="http://schemas.openxmlformats.org/officeDocument/2006/relationships/image" Target="../media/image40.svg"/><Relationship Id="rId7" Type="http://schemas.openxmlformats.org/officeDocument/2006/relationships/image" Target="../media/image44.svg"/><Relationship Id="rId2" Type="http://schemas.openxmlformats.org/officeDocument/2006/relationships/image" Target="../media/image39.sv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3.svg"/><Relationship Id="rId5" Type="http://schemas.openxmlformats.org/officeDocument/2006/relationships/image" Target="../media/image42.svg"/><Relationship Id="rId10" Type="http://schemas.openxmlformats.org/officeDocument/2006/relationships/image" Target="../media/image47.png"/><Relationship Id="rId4" Type="http://schemas.openxmlformats.org/officeDocument/2006/relationships/image" Target="../media/image41.svg"/><Relationship Id="rId9" Type="http://schemas.openxmlformats.org/officeDocument/2006/relationships/image" Target="../media/image4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16.sv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0.svg"/><Relationship Id="rId5" Type="http://schemas.openxmlformats.org/officeDocument/2006/relationships/image" Target="../media/image19.svg"/><Relationship Id="rId4" Type="http://schemas.openxmlformats.org/officeDocument/2006/relationships/image" Target="../media/image18.svg"/><Relationship Id="rId9" Type="http://schemas.openxmlformats.org/officeDocument/2006/relationships/image" Target="../media/image4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3" Type="http://schemas.openxmlformats.org/officeDocument/2006/relationships/image" Target="../media/image43.svg"/><Relationship Id="rId7" Type="http://schemas.openxmlformats.org/officeDocument/2006/relationships/image" Target="../media/image42.svg"/><Relationship Id="rId2" Type="http://schemas.openxmlformats.org/officeDocument/2006/relationships/image" Target="../media/image4.sv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0.svg"/><Relationship Id="rId5" Type="http://schemas.openxmlformats.org/officeDocument/2006/relationships/image" Target="../media/image49.svg"/><Relationship Id="rId4" Type="http://schemas.openxmlformats.org/officeDocument/2006/relationships/image" Target="../media/image44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sv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svg"/><Relationship Id="rId11" Type="http://schemas.openxmlformats.org/officeDocument/2006/relationships/image" Target="../media/image51.png"/><Relationship Id="rId5" Type="http://schemas.openxmlformats.org/officeDocument/2006/relationships/image" Target="../media/image6.sv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16.sv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0.svg"/><Relationship Id="rId5" Type="http://schemas.openxmlformats.org/officeDocument/2006/relationships/image" Target="../media/image19.svg"/><Relationship Id="rId4" Type="http://schemas.openxmlformats.org/officeDocument/2006/relationships/image" Target="../media/image18.svg"/><Relationship Id="rId9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16.sv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0.svg"/><Relationship Id="rId5" Type="http://schemas.openxmlformats.org/officeDocument/2006/relationships/image" Target="../media/image19.svg"/><Relationship Id="rId4" Type="http://schemas.openxmlformats.org/officeDocument/2006/relationships/image" Target="../media/image18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16.sv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0.svg"/><Relationship Id="rId5" Type="http://schemas.openxmlformats.org/officeDocument/2006/relationships/image" Target="../media/image19.svg"/><Relationship Id="rId4" Type="http://schemas.openxmlformats.org/officeDocument/2006/relationships/image" Target="../media/image18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16.sv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0.svg"/><Relationship Id="rId5" Type="http://schemas.openxmlformats.org/officeDocument/2006/relationships/image" Target="../media/image19.svg"/><Relationship Id="rId4" Type="http://schemas.openxmlformats.org/officeDocument/2006/relationships/image" Target="../media/image18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16.sv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0.svg"/><Relationship Id="rId5" Type="http://schemas.openxmlformats.org/officeDocument/2006/relationships/image" Target="../media/image19.svg"/><Relationship Id="rId4" Type="http://schemas.openxmlformats.org/officeDocument/2006/relationships/image" Target="../media/image18.svg"/><Relationship Id="rId9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7" Type="http://schemas.openxmlformats.org/officeDocument/2006/relationships/image" Target="../media/image31.png"/><Relationship Id="rId2" Type="http://schemas.openxmlformats.org/officeDocument/2006/relationships/image" Target="../media/image27.sv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0.svg"/><Relationship Id="rId5" Type="http://schemas.openxmlformats.org/officeDocument/2006/relationships/image" Target="../media/image29.svg"/><Relationship Id="rId4" Type="http://schemas.openxmlformats.org/officeDocument/2006/relationships/image" Target="../media/image6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7" Type="http://schemas.openxmlformats.org/officeDocument/2006/relationships/image" Target="../media/image31.png"/><Relationship Id="rId2" Type="http://schemas.openxmlformats.org/officeDocument/2006/relationships/image" Target="../media/image27.sv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0.svg"/><Relationship Id="rId5" Type="http://schemas.openxmlformats.org/officeDocument/2006/relationships/image" Target="../media/image29.svg"/><Relationship Id="rId4" Type="http://schemas.openxmlformats.org/officeDocument/2006/relationships/image" Target="../media/image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772416" y="2377368"/>
            <a:ext cx="4462261" cy="4532913"/>
          </a:xfrm>
          <a:custGeom>
            <a:avLst/>
            <a:gdLst/>
            <a:ahLst/>
            <a:cxnLst/>
            <a:rect l="l" t="t" r="r" b="b"/>
            <a:pathLst>
              <a:path w="7923297" h="7626173">
                <a:moveTo>
                  <a:pt x="0" y="0"/>
                </a:moveTo>
                <a:lnTo>
                  <a:pt x="7923297" y="0"/>
                </a:lnTo>
                <a:lnTo>
                  <a:pt x="7923297" y="7626173"/>
                </a:lnTo>
                <a:lnTo>
                  <a:pt x="0" y="762617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reeform 5"/>
          <p:cNvSpPr/>
          <p:nvPr/>
        </p:nvSpPr>
        <p:spPr>
          <a:xfrm rot="583477" flipV="1">
            <a:off x="-1858284" y="-1245720"/>
            <a:ext cx="3716567" cy="3317881"/>
          </a:xfrm>
          <a:custGeom>
            <a:avLst/>
            <a:gdLst/>
            <a:ahLst/>
            <a:cxnLst/>
            <a:rect l="l" t="t" r="r" b="b"/>
            <a:pathLst>
              <a:path w="5574851" h="4976822">
                <a:moveTo>
                  <a:pt x="0" y="4976822"/>
                </a:moveTo>
                <a:lnTo>
                  <a:pt x="5574852" y="4976822"/>
                </a:lnTo>
                <a:lnTo>
                  <a:pt x="5574852" y="0"/>
                </a:lnTo>
                <a:lnTo>
                  <a:pt x="0" y="0"/>
                </a:lnTo>
                <a:lnTo>
                  <a:pt x="0" y="4976822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10288910" y="1192197"/>
            <a:ext cx="1272733" cy="717359"/>
          </a:xfrm>
          <a:custGeom>
            <a:avLst/>
            <a:gdLst/>
            <a:ahLst/>
            <a:cxnLst/>
            <a:rect l="l" t="t" r="r" b="b"/>
            <a:pathLst>
              <a:path w="1909099" h="1076038">
                <a:moveTo>
                  <a:pt x="0" y="0"/>
                </a:moveTo>
                <a:lnTo>
                  <a:pt x="1909099" y="0"/>
                </a:lnTo>
                <a:lnTo>
                  <a:pt x="1909099" y="1076037"/>
                </a:lnTo>
                <a:lnTo>
                  <a:pt x="0" y="107603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3336884" y="3731015"/>
            <a:ext cx="996578" cy="561708"/>
          </a:xfrm>
          <a:custGeom>
            <a:avLst/>
            <a:gdLst/>
            <a:ahLst/>
            <a:cxnLst/>
            <a:rect l="l" t="t" r="r" b="b"/>
            <a:pathLst>
              <a:path w="1494867" h="842562">
                <a:moveTo>
                  <a:pt x="0" y="0"/>
                </a:moveTo>
                <a:lnTo>
                  <a:pt x="1494868" y="0"/>
                </a:lnTo>
                <a:lnTo>
                  <a:pt x="1494868" y="842562"/>
                </a:lnTo>
                <a:lnTo>
                  <a:pt x="0" y="84256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656018" y="921947"/>
            <a:ext cx="1310270" cy="1257859"/>
          </a:xfrm>
          <a:custGeom>
            <a:avLst/>
            <a:gdLst/>
            <a:ahLst/>
            <a:cxnLst/>
            <a:rect l="l" t="t" r="r" b="b"/>
            <a:pathLst>
              <a:path w="1965405" h="1886789">
                <a:moveTo>
                  <a:pt x="0" y="0"/>
                </a:moveTo>
                <a:lnTo>
                  <a:pt x="1965405" y="0"/>
                </a:lnTo>
                <a:lnTo>
                  <a:pt x="1965405" y="1886789"/>
                </a:lnTo>
                <a:lnTo>
                  <a:pt x="0" y="188678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Freeform 9"/>
          <p:cNvSpPr/>
          <p:nvPr/>
        </p:nvSpPr>
        <p:spPr>
          <a:xfrm rot="254800">
            <a:off x="8910293" y="6167366"/>
            <a:ext cx="2757234" cy="2165682"/>
          </a:xfrm>
          <a:custGeom>
            <a:avLst/>
            <a:gdLst/>
            <a:ahLst/>
            <a:cxnLst/>
            <a:rect l="l" t="t" r="r" b="b"/>
            <a:pathLst>
              <a:path w="4135851" h="3248523">
                <a:moveTo>
                  <a:pt x="0" y="0"/>
                </a:moveTo>
                <a:lnTo>
                  <a:pt x="4135851" y="0"/>
                </a:lnTo>
                <a:lnTo>
                  <a:pt x="4135851" y="3248523"/>
                </a:lnTo>
                <a:lnTo>
                  <a:pt x="0" y="324852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10885176" y="5497124"/>
            <a:ext cx="1476902" cy="1476902"/>
          </a:xfrm>
          <a:custGeom>
            <a:avLst/>
            <a:gdLst/>
            <a:ahLst/>
            <a:cxnLst/>
            <a:rect l="l" t="t" r="r" b="b"/>
            <a:pathLst>
              <a:path w="2215353" h="2215353">
                <a:moveTo>
                  <a:pt x="0" y="0"/>
                </a:moveTo>
                <a:lnTo>
                  <a:pt x="2215353" y="0"/>
                </a:lnTo>
                <a:lnTo>
                  <a:pt x="2215353" y="2215352"/>
                </a:lnTo>
                <a:lnTo>
                  <a:pt x="0" y="221535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Freeform 11"/>
          <p:cNvSpPr/>
          <p:nvPr/>
        </p:nvSpPr>
        <p:spPr>
          <a:xfrm rot="4900267">
            <a:off x="85648" y="2327404"/>
            <a:ext cx="511105" cy="1503251"/>
          </a:xfrm>
          <a:custGeom>
            <a:avLst/>
            <a:gdLst/>
            <a:ahLst/>
            <a:cxnLst/>
            <a:rect l="l" t="t" r="r" b="b"/>
            <a:pathLst>
              <a:path w="766658" h="2254877">
                <a:moveTo>
                  <a:pt x="0" y="0"/>
                </a:moveTo>
                <a:lnTo>
                  <a:pt x="766658" y="0"/>
                </a:lnTo>
                <a:lnTo>
                  <a:pt x="766658" y="2254877"/>
                </a:lnTo>
                <a:lnTo>
                  <a:pt x="0" y="225487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16B7E7F-A4D8-55F7-E838-C47FF9116497}"/>
              </a:ext>
            </a:extLst>
          </p:cNvPr>
          <p:cNvGrpSpPr/>
          <p:nvPr/>
        </p:nvGrpSpPr>
        <p:grpSpPr>
          <a:xfrm>
            <a:off x="8516070" y="3674143"/>
            <a:ext cx="2805721" cy="1481772"/>
            <a:chOff x="8516070" y="3674143"/>
            <a:chExt cx="2805721" cy="1481772"/>
          </a:xfrm>
        </p:grpSpPr>
        <p:sp>
          <p:nvSpPr>
            <p:cNvPr id="3" name="Freeform 3"/>
            <p:cNvSpPr/>
            <p:nvPr/>
          </p:nvSpPr>
          <p:spPr>
            <a:xfrm rot="113408">
              <a:off x="8516070" y="3674143"/>
              <a:ext cx="2805721" cy="1481772"/>
            </a:xfrm>
            <a:custGeom>
              <a:avLst/>
              <a:gdLst/>
              <a:ahLst/>
              <a:cxnLst/>
              <a:rect l="l" t="t" r="r" b="b"/>
              <a:pathLst>
                <a:path w="4208582" h="2222658">
                  <a:moveTo>
                    <a:pt x="0" y="0"/>
                  </a:moveTo>
                  <a:lnTo>
                    <a:pt x="4208583" y="0"/>
                  </a:lnTo>
                  <a:lnTo>
                    <a:pt x="4208583" y="2222657"/>
                  </a:lnTo>
                  <a:lnTo>
                    <a:pt x="0" y="22226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" name="TextBox 13"/>
            <p:cNvSpPr txBox="1"/>
            <p:nvPr/>
          </p:nvSpPr>
          <p:spPr>
            <a:xfrm rot="113408">
              <a:off x="8845071" y="4272946"/>
              <a:ext cx="2146278" cy="3667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2580"/>
                </a:lnSpc>
              </a:pPr>
              <a:r>
                <a:rPr lang="en-US" sz="4000" b="1" dirty="0" err="1">
                  <a:solidFill>
                    <a:srgbClr val="53113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Tuần</a:t>
              </a:r>
              <a:r>
                <a:rPr lang="en-US" sz="4000" b="1" dirty="0">
                  <a:solidFill>
                    <a:srgbClr val="53113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31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5B30878-2031-F579-6062-3B209E17DA88}"/>
              </a:ext>
            </a:extLst>
          </p:cNvPr>
          <p:cNvGrpSpPr/>
          <p:nvPr/>
        </p:nvGrpSpPr>
        <p:grpSpPr>
          <a:xfrm>
            <a:off x="410455" y="2768770"/>
            <a:ext cx="2902038" cy="3100968"/>
            <a:chOff x="984324" y="2974917"/>
            <a:chExt cx="2902038" cy="3100968"/>
          </a:xfrm>
        </p:grpSpPr>
        <p:sp>
          <p:nvSpPr>
            <p:cNvPr id="4" name="Freeform 4"/>
            <p:cNvSpPr/>
            <p:nvPr/>
          </p:nvSpPr>
          <p:spPr>
            <a:xfrm rot="21355297">
              <a:off x="984324" y="2974917"/>
              <a:ext cx="2902038" cy="3100968"/>
            </a:xfrm>
            <a:custGeom>
              <a:avLst/>
              <a:gdLst/>
              <a:ahLst/>
              <a:cxnLst/>
              <a:rect l="l" t="t" r="r" b="b"/>
              <a:pathLst>
                <a:path w="4208582" h="2222658">
                  <a:moveTo>
                    <a:pt x="0" y="0"/>
                  </a:moveTo>
                  <a:lnTo>
                    <a:pt x="4208583" y="0"/>
                  </a:lnTo>
                  <a:lnTo>
                    <a:pt x="4208583" y="2222658"/>
                  </a:lnTo>
                  <a:lnTo>
                    <a:pt x="0" y="22226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" name="TextBox 14"/>
            <p:cNvSpPr txBox="1"/>
            <p:nvPr/>
          </p:nvSpPr>
          <p:spPr>
            <a:xfrm rot="21355297">
              <a:off x="1353161" y="3272859"/>
              <a:ext cx="2064634" cy="24622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/>
              <a:r>
                <a:rPr lang="en-US" sz="4000" b="1" dirty="0">
                  <a:solidFill>
                    <a:srgbClr val="53113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QUÊ HƯƠNG, ĐẤT NƯỚC</a:t>
              </a:r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5F0BF0D4-D1C5-550D-4FD7-CC9AC5F7918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34105" y="258613"/>
            <a:ext cx="3243353" cy="107298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4814E18-7E37-070A-A53A-1C4D819D742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383171" y="1043061"/>
            <a:ext cx="8212024" cy="164606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FB300A5-5DBD-7F1C-A00B-F5A740E1064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6510" y="-112421"/>
            <a:ext cx="1943818" cy="210496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918244C-704D-7B92-85C4-CBECDB7804A3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738" y="5497125"/>
            <a:ext cx="1422862" cy="14131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V="1">
            <a:off x="164250" y="-972679"/>
            <a:ext cx="8757862" cy="7818383"/>
          </a:xfrm>
          <a:custGeom>
            <a:avLst/>
            <a:gdLst/>
            <a:ahLst/>
            <a:cxnLst/>
            <a:rect l="l" t="t" r="r" b="b"/>
            <a:pathLst>
              <a:path w="13136793" h="11727574">
                <a:moveTo>
                  <a:pt x="0" y="11727573"/>
                </a:moveTo>
                <a:lnTo>
                  <a:pt x="13136793" y="11727573"/>
                </a:lnTo>
                <a:lnTo>
                  <a:pt x="13136793" y="0"/>
                </a:lnTo>
                <a:lnTo>
                  <a:pt x="0" y="0"/>
                </a:lnTo>
                <a:lnTo>
                  <a:pt x="0" y="11727573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8615704" y="1855811"/>
            <a:ext cx="2606205" cy="3512011"/>
          </a:xfrm>
          <a:custGeom>
            <a:avLst/>
            <a:gdLst/>
            <a:ahLst/>
            <a:cxnLst/>
            <a:rect l="l" t="t" r="r" b="b"/>
            <a:pathLst>
              <a:path w="3909307" h="5268016">
                <a:moveTo>
                  <a:pt x="0" y="0"/>
                </a:moveTo>
                <a:lnTo>
                  <a:pt x="3909307" y="0"/>
                </a:lnTo>
                <a:lnTo>
                  <a:pt x="3909307" y="5268016"/>
                </a:lnTo>
                <a:lnTo>
                  <a:pt x="0" y="526801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11506200" y="518774"/>
            <a:ext cx="882613" cy="847309"/>
          </a:xfrm>
          <a:custGeom>
            <a:avLst/>
            <a:gdLst/>
            <a:ahLst/>
            <a:cxnLst/>
            <a:rect l="l" t="t" r="r" b="b"/>
            <a:pathLst>
              <a:path w="1323920" h="1270963">
                <a:moveTo>
                  <a:pt x="0" y="0"/>
                </a:moveTo>
                <a:lnTo>
                  <a:pt x="1323920" y="0"/>
                </a:lnTo>
                <a:lnTo>
                  <a:pt x="1323920" y="1270963"/>
                </a:lnTo>
                <a:lnTo>
                  <a:pt x="0" y="127096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8050554" y="6023950"/>
            <a:ext cx="882613" cy="847309"/>
          </a:xfrm>
          <a:custGeom>
            <a:avLst/>
            <a:gdLst/>
            <a:ahLst/>
            <a:cxnLst/>
            <a:rect l="l" t="t" r="r" b="b"/>
            <a:pathLst>
              <a:path w="1323920" h="1270963">
                <a:moveTo>
                  <a:pt x="0" y="0"/>
                </a:moveTo>
                <a:lnTo>
                  <a:pt x="1323920" y="0"/>
                </a:lnTo>
                <a:lnTo>
                  <a:pt x="1323920" y="1270963"/>
                </a:lnTo>
                <a:lnTo>
                  <a:pt x="0" y="127096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Freeform 7"/>
          <p:cNvSpPr/>
          <p:nvPr/>
        </p:nvSpPr>
        <p:spPr>
          <a:xfrm rot="-5877643">
            <a:off x="524223" y="747000"/>
            <a:ext cx="511105" cy="1503251"/>
          </a:xfrm>
          <a:custGeom>
            <a:avLst/>
            <a:gdLst/>
            <a:ahLst/>
            <a:cxnLst/>
            <a:rect l="l" t="t" r="r" b="b"/>
            <a:pathLst>
              <a:path w="766658" h="2254877">
                <a:moveTo>
                  <a:pt x="0" y="0"/>
                </a:moveTo>
                <a:lnTo>
                  <a:pt x="766658" y="0"/>
                </a:lnTo>
                <a:lnTo>
                  <a:pt x="766658" y="2254878"/>
                </a:lnTo>
                <a:lnTo>
                  <a:pt x="0" y="225487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E719EEA-0D83-090D-1F32-E2848091067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76297" y="12296"/>
            <a:ext cx="2761727" cy="222523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F5D4CD9-A7D5-E3B4-9312-D61ADB931A70}"/>
              </a:ext>
            </a:extLst>
          </p:cNvPr>
          <p:cNvSpPr txBox="1"/>
          <p:nvPr/>
        </p:nvSpPr>
        <p:spPr>
          <a:xfrm>
            <a:off x="779775" y="2584252"/>
            <a:ext cx="7544828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50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r>
              <a:rPr lang="en-US" sz="350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Trog</a:t>
            </a:r>
            <a:r>
              <a:rPr lang="en-US" sz="350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0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đầm</a:t>
            </a:r>
            <a:r>
              <a:rPr lang="en-US" sz="350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0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sz="350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0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đẹp</a:t>
            </a:r>
            <a:r>
              <a:rPr lang="en-US" sz="350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0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350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0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sen</a:t>
            </a:r>
            <a:endParaRPr lang="en-US" sz="3500" i="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vi-VN" sz="350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Lá xanh, bông trắng lại chen nhị vàng.</a:t>
            </a:r>
            <a:br>
              <a:rPr lang="vi-VN" sz="350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350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r>
              <a:rPr lang="vi-VN" sz="350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Nhị vàng bông trắng lá xanh,</a:t>
            </a:r>
            <a:br>
              <a:rPr lang="vi-VN" sz="350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vi-VN" sz="350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Gần bùn mà chẳng hôi tanh mùi bùn.</a:t>
            </a:r>
          </a:p>
        </p:txBody>
      </p:sp>
    </p:spTree>
    <p:extLst>
      <p:ext uri="{BB962C8B-B14F-4D97-AF65-F5344CB8AC3E}">
        <p14:creationId xmlns:p14="http://schemas.microsoft.com/office/powerpoint/2010/main" val="21241283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83477" flipH="1">
            <a:off x="9166458" y="1439179"/>
            <a:ext cx="6675824" cy="5959690"/>
          </a:xfrm>
          <a:custGeom>
            <a:avLst/>
            <a:gdLst/>
            <a:ahLst/>
            <a:cxnLst/>
            <a:rect l="l" t="t" r="r" b="b"/>
            <a:pathLst>
              <a:path w="10013736" h="8939535">
                <a:moveTo>
                  <a:pt x="10013736" y="0"/>
                </a:moveTo>
                <a:lnTo>
                  <a:pt x="0" y="0"/>
                </a:lnTo>
                <a:lnTo>
                  <a:pt x="0" y="8939535"/>
                </a:lnTo>
                <a:lnTo>
                  <a:pt x="10013736" y="8939535"/>
                </a:lnTo>
                <a:lnTo>
                  <a:pt x="10013736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Freeform 4"/>
          <p:cNvSpPr/>
          <p:nvPr/>
        </p:nvSpPr>
        <p:spPr>
          <a:xfrm rot="-687463">
            <a:off x="8142223" y="1758932"/>
            <a:ext cx="672842" cy="1005607"/>
          </a:xfrm>
          <a:custGeom>
            <a:avLst/>
            <a:gdLst/>
            <a:ahLst/>
            <a:cxnLst/>
            <a:rect l="l" t="t" r="r" b="b"/>
            <a:pathLst>
              <a:path w="1009263" h="1508410">
                <a:moveTo>
                  <a:pt x="0" y="0"/>
                </a:moveTo>
                <a:lnTo>
                  <a:pt x="1009263" y="0"/>
                </a:lnTo>
                <a:lnTo>
                  <a:pt x="1009263" y="1508410"/>
                </a:lnTo>
                <a:lnTo>
                  <a:pt x="0" y="150841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7573DC9-8AAE-CEAF-7C75-E5460B4473EE}"/>
              </a:ext>
            </a:extLst>
          </p:cNvPr>
          <p:cNvGrpSpPr/>
          <p:nvPr/>
        </p:nvGrpSpPr>
        <p:grpSpPr>
          <a:xfrm>
            <a:off x="2194027" y="169711"/>
            <a:ext cx="8198876" cy="1180499"/>
            <a:chOff x="2194027" y="169711"/>
            <a:chExt cx="8198876" cy="1180499"/>
          </a:xfrm>
        </p:grpSpPr>
        <p:sp>
          <p:nvSpPr>
            <p:cNvPr id="5" name="Freeform 5"/>
            <p:cNvSpPr/>
            <p:nvPr/>
          </p:nvSpPr>
          <p:spPr>
            <a:xfrm rot="645468">
              <a:off x="9603042" y="169711"/>
              <a:ext cx="789861" cy="1180499"/>
            </a:xfrm>
            <a:custGeom>
              <a:avLst/>
              <a:gdLst/>
              <a:ahLst/>
              <a:cxnLst/>
              <a:rect l="l" t="t" r="r" b="b"/>
              <a:pathLst>
                <a:path w="1184792" h="1770749">
                  <a:moveTo>
                    <a:pt x="0" y="0"/>
                  </a:moveTo>
                  <a:lnTo>
                    <a:pt x="1184793" y="0"/>
                  </a:lnTo>
                  <a:lnTo>
                    <a:pt x="1184793" y="1770749"/>
                  </a:lnTo>
                  <a:lnTo>
                    <a:pt x="0" y="17707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2194027" y="409192"/>
              <a:ext cx="7554347" cy="7015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5975"/>
                </a:lnSpc>
              </a:pPr>
              <a:r>
                <a:rPr lang="en-US" sz="4268" dirty="0" err="1">
                  <a:solidFill>
                    <a:srgbClr val="531139"/>
                  </a:solidFill>
                  <a:latin typeface="Cambria Bold"/>
                </a:rPr>
                <a:t>Viết</a:t>
              </a:r>
              <a:r>
                <a:rPr lang="en-US" sz="4268" dirty="0">
                  <a:solidFill>
                    <a:srgbClr val="531139"/>
                  </a:solidFill>
                  <a:latin typeface="Cambria Bold"/>
                </a:rPr>
                <a:t> </a:t>
              </a:r>
              <a:r>
                <a:rPr lang="en-US" sz="4268" dirty="0" err="1">
                  <a:solidFill>
                    <a:srgbClr val="531139"/>
                  </a:solidFill>
                  <a:latin typeface="Cambria Bold"/>
                </a:rPr>
                <a:t>phiếu</a:t>
              </a:r>
              <a:r>
                <a:rPr lang="en-US" sz="4268" dirty="0">
                  <a:solidFill>
                    <a:srgbClr val="531139"/>
                  </a:solidFill>
                  <a:latin typeface="Cambria Bold"/>
                </a:rPr>
                <a:t> </a:t>
              </a:r>
              <a:r>
                <a:rPr lang="en-US" sz="4268" dirty="0" err="1">
                  <a:solidFill>
                    <a:srgbClr val="531139"/>
                  </a:solidFill>
                  <a:latin typeface="Cambria Bold"/>
                </a:rPr>
                <a:t>đọc</a:t>
              </a:r>
              <a:r>
                <a:rPr lang="en-US" sz="4268" dirty="0">
                  <a:solidFill>
                    <a:srgbClr val="531139"/>
                  </a:solidFill>
                  <a:latin typeface="Cambria Bold"/>
                </a:rPr>
                <a:t> </a:t>
              </a:r>
              <a:r>
                <a:rPr lang="en-US" sz="4268" dirty="0" err="1">
                  <a:solidFill>
                    <a:srgbClr val="531139"/>
                  </a:solidFill>
                  <a:latin typeface="Cambria Bold"/>
                </a:rPr>
                <a:t>sách</a:t>
              </a:r>
              <a:r>
                <a:rPr lang="en-US" sz="4268" dirty="0">
                  <a:solidFill>
                    <a:srgbClr val="531139"/>
                  </a:solidFill>
                  <a:latin typeface="Cambria Bold"/>
                </a:rPr>
                <a:t> </a:t>
              </a:r>
              <a:r>
                <a:rPr lang="en-US" sz="4268" dirty="0" err="1">
                  <a:solidFill>
                    <a:srgbClr val="531139"/>
                  </a:solidFill>
                  <a:latin typeface="Cambria Bold"/>
                </a:rPr>
                <a:t>theo</a:t>
              </a:r>
              <a:r>
                <a:rPr lang="en-US" sz="4268" dirty="0">
                  <a:solidFill>
                    <a:srgbClr val="531139"/>
                  </a:solidFill>
                  <a:latin typeface="Cambria Bold"/>
                </a:rPr>
                <a:t> </a:t>
              </a:r>
              <a:r>
                <a:rPr lang="en-US" sz="4268" dirty="0" err="1">
                  <a:solidFill>
                    <a:srgbClr val="531139"/>
                  </a:solidFill>
                  <a:latin typeface="Cambria Bold"/>
                </a:rPr>
                <a:t>mẫu</a:t>
              </a:r>
              <a:r>
                <a:rPr lang="en-US" sz="4268" dirty="0">
                  <a:solidFill>
                    <a:srgbClr val="531139"/>
                  </a:solidFill>
                  <a:latin typeface="Cambria Bold"/>
                </a:rPr>
                <a:t>.</a:t>
              </a:r>
            </a:p>
          </p:txBody>
        </p:sp>
      </p:grpSp>
      <p:graphicFrame>
        <p:nvGraphicFramePr>
          <p:cNvPr id="11" name="Table 6">
            <a:extLst>
              <a:ext uri="{FF2B5EF4-FFF2-40B4-BE49-F238E27FC236}">
                <a16:creationId xmlns:a16="http://schemas.microsoft.com/office/drawing/2014/main" id="{7CBF9628-0925-30A4-EB2F-48181F1139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0034054"/>
              </p:ext>
            </p:extLst>
          </p:nvPr>
        </p:nvGraphicFramePr>
        <p:xfrm>
          <a:off x="631085" y="1379791"/>
          <a:ext cx="10859494" cy="50690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29747">
                  <a:extLst>
                    <a:ext uri="{9D8B030D-6E8A-4147-A177-3AD203B41FA5}">
                      <a16:colId xmlns:a16="http://schemas.microsoft.com/office/drawing/2014/main" val="4198270621"/>
                    </a:ext>
                  </a:extLst>
                </a:gridCol>
                <a:gridCol w="5429747">
                  <a:extLst>
                    <a:ext uri="{9D8B030D-6E8A-4147-A177-3AD203B41FA5}">
                      <a16:colId xmlns:a16="http://schemas.microsoft.com/office/drawing/2014/main" val="2833647615"/>
                    </a:ext>
                  </a:extLst>
                </a:gridCol>
              </a:tblGrid>
              <a:tr h="701447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PHIẾU ĐỌC SÁCH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D92DE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280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D92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0019867"/>
                  </a:ext>
                </a:extLst>
              </a:tr>
              <a:tr h="873514">
                <a:tc gridSpan="2"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sz="2400" dirty="0" err="1">
                          <a:latin typeface="Cambria" panose="02040503050406030204" pitchFamily="18" charset="0"/>
                        </a:rPr>
                        <a:t>Tên</a:t>
                      </a:r>
                      <a:r>
                        <a:rPr lang="en-US" sz="2400" dirty="0"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Cambria" panose="02040503050406030204" pitchFamily="18" charset="0"/>
                        </a:rPr>
                        <a:t>bài</a:t>
                      </a:r>
                      <a:r>
                        <a:rPr lang="en-US" sz="2400" dirty="0"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Cambria" panose="02040503050406030204" pitchFamily="18" charset="0"/>
                        </a:rPr>
                        <a:t>thơ</a:t>
                      </a:r>
                      <a:r>
                        <a:rPr lang="en-US" sz="2400" dirty="0">
                          <a:latin typeface="Cambria" panose="02040503050406030204" pitchFamily="18" charset="0"/>
                        </a:rPr>
                        <a:t> (ca </a:t>
                      </a:r>
                      <a:r>
                        <a:rPr lang="en-US" sz="2400" dirty="0" err="1">
                          <a:latin typeface="Cambria" panose="02040503050406030204" pitchFamily="18" charset="0"/>
                        </a:rPr>
                        <a:t>dao</a:t>
                      </a:r>
                      <a:r>
                        <a:rPr lang="en-US" sz="2400" dirty="0">
                          <a:latin typeface="Cambria" panose="02040503050406030204" pitchFamily="18" charset="0"/>
                        </a:rPr>
                        <a:t>):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EBF9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sz="2400" dirty="0" err="1">
                          <a:latin typeface="Cambria" panose="02040503050406030204" pitchFamily="18" charset="0"/>
                        </a:rPr>
                        <a:t>Tác</a:t>
                      </a:r>
                      <a:r>
                        <a:rPr lang="en-US" sz="2400" dirty="0"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Cambria" panose="02040503050406030204" pitchFamily="18" charset="0"/>
                        </a:rPr>
                        <a:t>giả</a:t>
                      </a:r>
                      <a:r>
                        <a:rPr lang="en-US" sz="2400" dirty="0">
                          <a:latin typeface="Cambria" panose="02040503050406030204" pitchFamily="18" charset="0"/>
                        </a:rPr>
                        <a:t>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EB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6890471"/>
                  </a:ext>
                </a:extLst>
              </a:tr>
              <a:tr h="873514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sz="2400" dirty="0" err="1">
                          <a:latin typeface="Cambria" panose="02040503050406030204" pitchFamily="18" charset="0"/>
                        </a:rPr>
                        <a:t>Tác</a:t>
                      </a:r>
                      <a:r>
                        <a:rPr lang="en-US" sz="2400" dirty="0"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Cambria" panose="02040503050406030204" pitchFamily="18" charset="0"/>
                        </a:rPr>
                        <a:t>giả</a:t>
                      </a:r>
                      <a:r>
                        <a:rPr lang="en-US" sz="2400" dirty="0">
                          <a:latin typeface="Cambria" panose="02040503050406030204" pitchFamily="18" charset="0"/>
                        </a:rPr>
                        <a:t>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EB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sz="2400" dirty="0" err="1">
                          <a:latin typeface="Cambria" panose="02040503050406030204" pitchFamily="18" charset="0"/>
                        </a:rPr>
                        <a:t>Ngày</a:t>
                      </a:r>
                      <a:r>
                        <a:rPr lang="en-US" sz="2400" dirty="0"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Cambria" panose="02040503050406030204" pitchFamily="18" charset="0"/>
                        </a:rPr>
                        <a:t>đọc</a:t>
                      </a:r>
                      <a:r>
                        <a:rPr lang="en-US" sz="2400" dirty="0">
                          <a:latin typeface="Cambria" panose="02040503050406030204" pitchFamily="18" charset="0"/>
                        </a:rPr>
                        <a:t>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EB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5254144"/>
                  </a:ext>
                </a:extLst>
              </a:tr>
              <a:tr h="873514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sz="2400" dirty="0" err="1">
                          <a:latin typeface="Cambria" panose="02040503050406030204" pitchFamily="18" charset="0"/>
                        </a:rPr>
                        <a:t>Nội</a:t>
                      </a:r>
                      <a:r>
                        <a:rPr lang="en-US" sz="2400" dirty="0">
                          <a:latin typeface="Cambria" panose="02040503050406030204" pitchFamily="18" charset="0"/>
                        </a:rPr>
                        <a:t> dung </a:t>
                      </a:r>
                      <a:r>
                        <a:rPr lang="en-US" sz="2400" dirty="0" err="1">
                          <a:latin typeface="Cambria" panose="02040503050406030204" pitchFamily="18" charset="0"/>
                        </a:rPr>
                        <a:t>chính</a:t>
                      </a:r>
                      <a:r>
                        <a:rPr lang="en-US" sz="2400" dirty="0">
                          <a:latin typeface="Cambria" panose="02040503050406030204" pitchFamily="18" charset="0"/>
                        </a:rPr>
                        <a:t>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EB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sz="2400" dirty="0" err="1">
                          <a:latin typeface="Cambria" panose="02040503050406030204" pitchFamily="18" charset="0"/>
                        </a:rPr>
                        <a:t>Hình</a:t>
                      </a:r>
                      <a:r>
                        <a:rPr lang="en-US" sz="2400" dirty="0"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Cambria" panose="02040503050406030204" pitchFamily="18" charset="0"/>
                        </a:rPr>
                        <a:t>ảnh</a:t>
                      </a:r>
                      <a:r>
                        <a:rPr lang="en-US" sz="2400" dirty="0"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Cambria" panose="02040503050406030204" pitchFamily="18" charset="0"/>
                        </a:rPr>
                        <a:t>yêu</a:t>
                      </a:r>
                      <a:r>
                        <a:rPr lang="en-US" sz="2400" dirty="0"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Cambria" panose="02040503050406030204" pitchFamily="18" charset="0"/>
                        </a:rPr>
                        <a:t>thích</a:t>
                      </a:r>
                      <a:r>
                        <a:rPr lang="en-US" sz="2400" dirty="0">
                          <a:latin typeface="Cambria" panose="02040503050406030204" pitchFamily="18" charset="0"/>
                        </a:rPr>
                        <a:t>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EB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973547"/>
                  </a:ext>
                </a:extLst>
              </a:tr>
              <a:tr h="873514">
                <a:tc gridSpan="2"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sz="2400" dirty="0">
                          <a:latin typeface="Cambria" panose="02040503050406030204" pitchFamily="18" charset="0"/>
                        </a:rPr>
                        <a:t>Ý </a:t>
                      </a:r>
                      <a:r>
                        <a:rPr lang="en-US" sz="2400" dirty="0" err="1">
                          <a:latin typeface="Cambria" panose="02040503050406030204" pitchFamily="18" charset="0"/>
                        </a:rPr>
                        <a:t>nghĩa</a:t>
                      </a:r>
                      <a:r>
                        <a:rPr lang="en-US" sz="2400" dirty="0"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Cambria" panose="02040503050406030204" pitchFamily="18" charset="0"/>
                        </a:rPr>
                        <a:t>của</a:t>
                      </a:r>
                      <a:r>
                        <a:rPr lang="en-US" sz="2400" dirty="0"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Cambria" panose="02040503050406030204" pitchFamily="18" charset="0"/>
                        </a:rPr>
                        <a:t>bài</a:t>
                      </a:r>
                      <a:r>
                        <a:rPr lang="en-US" sz="2400" dirty="0"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Cambria" panose="02040503050406030204" pitchFamily="18" charset="0"/>
                        </a:rPr>
                        <a:t>thơ</a:t>
                      </a:r>
                      <a:r>
                        <a:rPr lang="en-US" sz="2400" dirty="0">
                          <a:latin typeface="Cambria" panose="02040503050406030204" pitchFamily="18" charset="0"/>
                        </a:rPr>
                        <a:t> (ca </a:t>
                      </a:r>
                      <a:r>
                        <a:rPr lang="en-US" sz="2400" dirty="0" err="1">
                          <a:latin typeface="Cambria" panose="02040503050406030204" pitchFamily="18" charset="0"/>
                        </a:rPr>
                        <a:t>dao</a:t>
                      </a:r>
                      <a:r>
                        <a:rPr lang="en-US" sz="2400" dirty="0">
                          <a:latin typeface="Cambria" panose="02040503050406030204" pitchFamily="18" charset="0"/>
                        </a:rPr>
                        <a:t>):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EBF9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2800" dirty="0"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67039519"/>
                  </a:ext>
                </a:extLst>
              </a:tr>
              <a:tr h="873514">
                <a:tc gridSpan="2"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sz="2400" dirty="0" err="1">
                          <a:latin typeface="Cambria" panose="02040503050406030204" pitchFamily="18" charset="0"/>
                        </a:rPr>
                        <a:t>Mức</a:t>
                      </a:r>
                      <a:r>
                        <a:rPr lang="en-US" sz="2400" dirty="0"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Cambria" panose="02040503050406030204" pitchFamily="18" charset="0"/>
                        </a:rPr>
                        <a:t>độ</a:t>
                      </a:r>
                      <a:r>
                        <a:rPr lang="en-US" sz="2400" dirty="0"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Cambria" panose="02040503050406030204" pitchFamily="18" charset="0"/>
                        </a:rPr>
                        <a:t>yêu</a:t>
                      </a:r>
                      <a:r>
                        <a:rPr lang="en-US" sz="2400" dirty="0"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Cambria" panose="02040503050406030204" pitchFamily="18" charset="0"/>
                        </a:rPr>
                        <a:t>thích</a:t>
                      </a:r>
                      <a:r>
                        <a:rPr lang="en-US" sz="2400" dirty="0">
                          <a:latin typeface="Cambria" panose="02040503050406030204" pitchFamily="18" charset="0"/>
                        </a:rPr>
                        <a:t>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EBF9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endParaRPr lang="en-US" sz="2400" dirty="0"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EB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019074"/>
                  </a:ext>
                </a:extLst>
              </a:tr>
            </a:tbl>
          </a:graphicData>
        </a:graphic>
      </p:graphicFrame>
      <p:pic>
        <p:nvPicPr>
          <p:cNvPr id="13" name="Picture 12">
            <a:extLst>
              <a:ext uri="{FF2B5EF4-FFF2-40B4-BE49-F238E27FC236}">
                <a16:creationId xmlns:a16="http://schemas.microsoft.com/office/drawing/2014/main" id="{7EB66B79-0E52-3C60-B6D1-9741742B4D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52903" y="2261735"/>
            <a:ext cx="702215" cy="71666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A90F900-E775-56EB-54AB-2ACA6D7D91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50480" y="3070668"/>
            <a:ext cx="702215" cy="71666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D96C7F0-210E-30F1-E324-8A43A7F139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99124" y="3026487"/>
            <a:ext cx="702215" cy="71666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7624001-4ACE-9712-2184-D0EA17ABC2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97266" y="3914299"/>
            <a:ext cx="702215" cy="71666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34AECED-36FF-9F9C-0044-D6690BCA2F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1795" y="3870922"/>
            <a:ext cx="702215" cy="71666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5CC0D8D-E15F-C7EE-7E33-54979AA6E6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7382" y="4850677"/>
            <a:ext cx="702215" cy="716664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FE37E945-4F91-1BEA-F9D4-CDABC7CC3547}"/>
              </a:ext>
            </a:extLst>
          </p:cNvPr>
          <p:cNvGrpSpPr/>
          <p:nvPr/>
        </p:nvGrpSpPr>
        <p:grpSpPr>
          <a:xfrm>
            <a:off x="4597469" y="5675054"/>
            <a:ext cx="3509100" cy="674028"/>
            <a:chOff x="4239121" y="8910190"/>
            <a:chExt cx="2532605" cy="509849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9C8FF403-1EF4-B4B4-5673-04A8DE5467E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239121" y="8910190"/>
              <a:ext cx="505106" cy="489564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530DF1A4-D253-3BCB-055E-2DDB10DDC20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737152" y="8925469"/>
              <a:ext cx="505106" cy="489564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3B2FCB9D-6E98-DF42-C162-6818E3832D5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249333" y="8930475"/>
              <a:ext cx="505106" cy="489564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9FCD7663-D012-43A6-C82B-95017F95C09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761514" y="8925469"/>
              <a:ext cx="505106" cy="489564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852C1940-5D70-2C8F-663A-DE83F820404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266620" y="8925469"/>
              <a:ext cx="505106" cy="489564"/>
            </a:xfrm>
            <a:prstGeom prst="rect">
              <a:avLst/>
            </a:prstGeom>
          </p:spPr>
        </p:pic>
      </p:grpSp>
      <p:grpSp>
        <p:nvGrpSpPr>
          <p:cNvPr id="6" name="Group 6"/>
          <p:cNvGrpSpPr/>
          <p:nvPr/>
        </p:nvGrpSpPr>
        <p:grpSpPr>
          <a:xfrm>
            <a:off x="106700" y="153347"/>
            <a:ext cx="2212126" cy="1504003"/>
            <a:chOff x="-442168" y="0"/>
            <a:chExt cx="5517349" cy="387455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818202" cy="3874559"/>
            </a:xfrm>
            <a:custGeom>
              <a:avLst/>
              <a:gdLst/>
              <a:ahLst/>
              <a:cxnLst/>
              <a:rect l="l" t="t" r="r" b="b"/>
              <a:pathLst>
                <a:path w="3818202" h="3874559">
                  <a:moveTo>
                    <a:pt x="0" y="0"/>
                  </a:moveTo>
                  <a:lnTo>
                    <a:pt x="3818202" y="0"/>
                  </a:lnTo>
                  <a:lnTo>
                    <a:pt x="3818202" y="3874559"/>
                  </a:lnTo>
                  <a:lnTo>
                    <a:pt x="0" y="38745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" name="Freeform 8"/>
            <p:cNvSpPr/>
            <p:nvPr/>
          </p:nvSpPr>
          <p:spPr>
            <a:xfrm flipH="1">
              <a:off x="2561222" y="1149756"/>
              <a:ext cx="2513959" cy="2290846"/>
            </a:xfrm>
            <a:custGeom>
              <a:avLst/>
              <a:gdLst/>
              <a:ahLst/>
              <a:cxnLst/>
              <a:rect l="l" t="t" r="r" b="b"/>
              <a:pathLst>
                <a:path w="2513959" h="2290846">
                  <a:moveTo>
                    <a:pt x="2513960" y="0"/>
                  </a:moveTo>
                  <a:lnTo>
                    <a:pt x="0" y="0"/>
                  </a:lnTo>
                  <a:lnTo>
                    <a:pt x="0" y="2290845"/>
                  </a:lnTo>
                  <a:lnTo>
                    <a:pt x="2513960" y="2290845"/>
                  </a:lnTo>
                  <a:lnTo>
                    <a:pt x="251396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-442168" y="957842"/>
              <a:ext cx="3445561" cy="19588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467"/>
                </a:lnSpc>
              </a:pPr>
              <a:r>
                <a:rPr lang="en-US" sz="8296" spc="-165" dirty="0">
                  <a:solidFill>
                    <a:srgbClr val="531139"/>
                  </a:solidFill>
                  <a:latin typeface="#9Slide07 SVNZiclets" panose="02000603000000000000" pitchFamily="2" charset="0"/>
                </a:rPr>
                <a:t> 2</a:t>
              </a:r>
            </a:p>
          </p:txBody>
        </p:sp>
      </p:grpSp>
      <p:sp>
        <p:nvSpPr>
          <p:cNvPr id="3" name="Freeform 3"/>
          <p:cNvSpPr/>
          <p:nvPr/>
        </p:nvSpPr>
        <p:spPr>
          <a:xfrm>
            <a:off x="9263712" y="3639313"/>
            <a:ext cx="5044047" cy="3421545"/>
          </a:xfrm>
          <a:custGeom>
            <a:avLst/>
            <a:gdLst/>
            <a:ahLst/>
            <a:cxnLst/>
            <a:rect l="l" t="t" r="r" b="b"/>
            <a:pathLst>
              <a:path w="7566071" h="5132318">
                <a:moveTo>
                  <a:pt x="0" y="0"/>
                </a:moveTo>
                <a:lnTo>
                  <a:pt x="7566071" y="0"/>
                </a:lnTo>
                <a:lnTo>
                  <a:pt x="7566071" y="5132318"/>
                </a:lnTo>
                <a:lnTo>
                  <a:pt x="0" y="513231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D7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83477" flipV="1">
            <a:off x="-1858284" y="-1120207"/>
            <a:ext cx="3716567" cy="3317881"/>
          </a:xfrm>
          <a:custGeom>
            <a:avLst/>
            <a:gdLst/>
            <a:ahLst/>
            <a:cxnLst/>
            <a:rect l="l" t="t" r="r" b="b"/>
            <a:pathLst>
              <a:path w="5574851" h="4976822">
                <a:moveTo>
                  <a:pt x="0" y="4976822"/>
                </a:moveTo>
                <a:lnTo>
                  <a:pt x="5574852" y="4976822"/>
                </a:lnTo>
                <a:lnTo>
                  <a:pt x="5574852" y="0"/>
                </a:lnTo>
                <a:lnTo>
                  <a:pt x="0" y="0"/>
                </a:lnTo>
                <a:lnTo>
                  <a:pt x="0" y="4976822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 rot="-3218420">
            <a:off x="6562773" y="1561568"/>
            <a:ext cx="2160627" cy="2458751"/>
          </a:xfrm>
          <a:custGeom>
            <a:avLst/>
            <a:gdLst/>
            <a:ahLst/>
            <a:cxnLst/>
            <a:rect l="l" t="t" r="r" b="b"/>
            <a:pathLst>
              <a:path w="3240941" h="3688126">
                <a:moveTo>
                  <a:pt x="0" y="0"/>
                </a:moveTo>
                <a:lnTo>
                  <a:pt x="3240941" y="0"/>
                </a:lnTo>
                <a:lnTo>
                  <a:pt x="3240941" y="3688126"/>
                </a:lnTo>
                <a:lnTo>
                  <a:pt x="0" y="368812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3290049" y="1889111"/>
            <a:ext cx="4158039" cy="4916406"/>
            <a:chOff x="0" y="0"/>
            <a:chExt cx="8316077" cy="983281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316077" cy="9832812"/>
            </a:xfrm>
            <a:custGeom>
              <a:avLst/>
              <a:gdLst/>
              <a:ahLst/>
              <a:cxnLst/>
              <a:rect l="l" t="t" r="r" b="b"/>
              <a:pathLst>
                <a:path w="8316077" h="8438824">
                  <a:moveTo>
                    <a:pt x="0" y="0"/>
                  </a:moveTo>
                  <a:lnTo>
                    <a:pt x="8316077" y="0"/>
                  </a:lnTo>
                  <a:lnTo>
                    <a:pt x="8316077" y="8438824"/>
                  </a:lnTo>
                  <a:lnTo>
                    <a:pt x="0" y="84388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" name="Freeform 6"/>
            <p:cNvSpPr/>
            <p:nvPr/>
          </p:nvSpPr>
          <p:spPr>
            <a:xfrm>
              <a:off x="296318" y="360886"/>
              <a:ext cx="3119714" cy="2266992"/>
            </a:xfrm>
            <a:custGeom>
              <a:avLst/>
              <a:gdLst/>
              <a:ahLst/>
              <a:cxnLst/>
              <a:rect l="l" t="t" r="r" b="b"/>
              <a:pathLst>
                <a:path w="3119714" h="2266992">
                  <a:moveTo>
                    <a:pt x="0" y="0"/>
                  </a:moveTo>
                  <a:lnTo>
                    <a:pt x="3119714" y="0"/>
                  </a:lnTo>
                  <a:lnTo>
                    <a:pt x="3119714" y="2266992"/>
                  </a:lnTo>
                  <a:lnTo>
                    <a:pt x="0" y="22669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" name="Freeform 7"/>
            <p:cNvSpPr/>
            <p:nvPr/>
          </p:nvSpPr>
          <p:spPr>
            <a:xfrm>
              <a:off x="5573144" y="1501165"/>
              <a:ext cx="1133744" cy="1179448"/>
            </a:xfrm>
            <a:custGeom>
              <a:avLst/>
              <a:gdLst/>
              <a:ahLst/>
              <a:cxnLst/>
              <a:rect l="l" t="t" r="r" b="b"/>
              <a:pathLst>
                <a:path w="1133744" h="1179448">
                  <a:moveTo>
                    <a:pt x="0" y="0"/>
                  </a:moveTo>
                  <a:lnTo>
                    <a:pt x="1133744" y="0"/>
                  </a:lnTo>
                  <a:lnTo>
                    <a:pt x="1133744" y="1179448"/>
                  </a:lnTo>
                  <a:lnTo>
                    <a:pt x="0" y="11794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" name="Freeform 8"/>
            <p:cNvSpPr/>
            <p:nvPr/>
          </p:nvSpPr>
          <p:spPr>
            <a:xfrm>
              <a:off x="4506693" y="145350"/>
              <a:ext cx="1133744" cy="1179448"/>
            </a:xfrm>
            <a:custGeom>
              <a:avLst/>
              <a:gdLst/>
              <a:ahLst/>
              <a:cxnLst/>
              <a:rect l="l" t="t" r="r" b="b"/>
              <a:pathLst>
                <a:path w="1133744" h="1179448">
                  <a:moveTo>
                    <a:pt x="0" y="0"/>
                  </a:moveTo>
                  <a:lnTo>
                    <a:pt x="1133744" y="0"/>
                  </a:lnTo>
                  <a:lnTo>
                    <a:pt x="1133744" y="1179448"/>
                  </a:lnTo>
                  <a:lnTo>
                    <a:pt x="0" y="11794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803966" y="2804246"/>
              <a:ext cx="6363841" cy="66638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4373"/>
                </a:lnSpc>
              </a:pPr>
              <a:r>
                <a:rPr lang="en-US" sz="3000" dirty="0">
                  <a:solidFill>
                    <a:srgbClr val="531139"/>
                  </a:solidFill>
                  <a:latin typeface="Cambria Bold"/>
                </a:rPr>
                <a:t>Chia </a:t>
              </a:r>
              <a:r>
                <a:rPr lang="en-US" sz="3000" dirty="0" err="1">
                  <a:solidFill>
                    <a:srgbClr val="531139"/>
                  </a:solidFill>
                  <a:latin typeface="Cambria Bold"/>
                </a:rPr>
                <a:t>sẻ</a:t>
              </a:r>
              <a:r>
                <a:rPr lang="en-US" sz="3000" dirty="0">
                  <a:solidFill>
                    <a:srgbClr val="531139"/>
                  </a:solidFill>
                  <a:latin typeface="Cambria Bold"/>
                </a:rPr>
                <a:t> </a:t>
              </a:r>
              <a:r>
                <a:rPr lang="en-US" sz="3000" dirty="0" err="1">
                  <a:solidFill>
                    <a:srgbClr val="531139"/>
                  </a:solidFill>
                  <a:latin typeface="Cambria Bold"/>
                </a:rPr>
                <a:t>với</a:t>
              </a:r>
              <a:r>
                <a:rPr lang="en-US" sz="3000" dirty="0">
                  <a:solidFill>
                    <a:srgbClr val="531139"/>
                  </a:solidFill>
                  <a:latin typeface="Cambria Bold"/>
                </a:rPr>
                <a:t> </a:t>
              </a:r>
              <a:r>
                <a:rPr lang="en-US" sz="3000" dirty="0" err="1">
                  <a:solidFill>
                    <a:srgbClr val="531139"/>
                  </a:solidFill>
                  <a:latin typeface="Cambria Bold"/>
                </a:rPr>
                <a:t>bạn</a:t>
              </a:r>
              <a:r>
                <a:rPr lang="en-US" sz="3000" dirty="0">
                  <a:solidFill>
                    <a:srgbClr val="531139"/>
                  </a:solidFill>
                  <a:latin typeface="Cambria Bold"/>
                </a:rPr>
                <a:t> </a:t>
              </a:r>
              <a:r>
                <a:rPr lang="en-US" sz="3000" dirty="0" err="1">
                  <a:solidFill>
                    <a:srgbClr val="531139"/>
                  </a:solidFill>
                  <a:latin typeface="Cambria Bold"/>
                </a:rPr>
                <a:t>những</a:t>
              </a:r>
              <a:r>
                <a:rPr lang="en-US" sz="3000" dirty="0">
                  <a:solidFill>
                    <a:srgbClr val="531139"/>
                  </a:solidFill>
                  <a:latin typeface="Cambria Bold"/>
                </a:rPr>
                <a:t> </a:t>
              </a:r>
              <a:r>
                <a:rPr lang="en-US" sz="3000" dirty="0" err="1">
                  <a:solidFill>
                    <a:srgbClr val="531139"/>
                  </a:solidFill>
                  <a:latin typeface="Cambria Bold"/>
                </a:rPr>
                <a:t>điều</a:t>
              </a:r>
              <a:r>
                <a:rPr lang="en-US" sz="3000" dirty="0">
                  <a:solidFill>
                    <a:srgbClr val="531139"/>
                  </a:solidFill>
                  <a:latin typeface="Cambria Bold"/>
                </a:rPr>
                <a:t> </a:t>
              </a:r>
              <a:r>
                <a:rPr lang="en-US" sz="3000" dirty="0" err="1">
                  <a:solidFill>
                    <a:srgbClr val="531139"/>
                  </a:solidFill>
                  <a:latin typeface="Cambria Bold"/>
                </a:rPr>
                <a:t>em</a:t>
              </a:r>
              <a:r>
                <a:rPr lang="en-US" sz="3000" dirty="0">
                  <a:solidFill>
                    <a:srgbClr val="531139"/>
                  </a:solidFill>
                  <a:latin typeface="Cambria Bold"/>
                </a:rPr>
                <a:t> </a:t>
              </a:r>
              <a:r>
                <a:rPr lang="en-US" sz="3000" dirty="0" err="1">
                  <a:solidFill>
                    <a:srgbClr val="531139"/>
                  </a:solidFill>
                  <a:latin typeface="Cambria Bold"/>
                </a:rPr>
                <a:t>thích</a:t>
              </a:r>
              <a:r>
                <a:rPr lang="en-US" sz="3000" dirty="0">
                  <a:solidFill>
                    <a:srgbClr val="531139"/>
                  </a:solidFill>
                  <a:latin typeface="Cambria Bold"/>
                </a:rPr>
                <a:t> </a:t>
              </a:r>
              <a:r>
                <a:rPr lang="en-US" sz="3000" dirty="0" err="1">
                  <a:solidFill>
                    <a:srgbClr val="531139"/>
                  </a:solidFill>
                  <a:latin typeface="Cambria Bold"/>
                </a:rPr>
                <a:t>trong</a:t>
              </a:r>
              <a:r>
                <a:rPr lang="en-US" sz="3000" dirty="0">
                  <a:solidFill>
                    <a:srgbClr val="531139"/>
                  </a:solidFill>
                  <a:latin typeface="Cambria Bold"/>
                </a:rPr>
                <a:t> </a:t>
              </a:r>
              <a:r>
                <a:rPr lang="en-US" sz="3000" dirty="0" err="1">
                  <a:solidFill>
                    <a:srgbClr val="531139"/>
                  </a:solidFill>
                  <a:latin typeface="Cambria Bold"/>
                </a:rPr>
                <a:t>bài</a:t>
              </a:r>
              <a:r>
                <a:rPr lang="en-US" sz="3000" dirty="0">
                  <a:solidFill>
                    <a:srgbClr val="531139"/>
                  </a:solidFill>
                  <a:latin typeface="Cambria Bold"/>
                </a:rPr>
                <a:t> </a:t>
              </a:r>
              <a:r>
                <a:rPr lang="en-US" sz="3000" dirty="0" err="1">
                  <a:solidFill>
                    <a:srgbClr val="531139"/>
                  </a:solidFill>
                  <a:latin typeface="Cambria Bold"/>
                </a:rPr>
                <a:t>thơ</a:t>
              </a:r>
              <a:r>
                <a:rPr lang="en-US" sz="3000" dirty="0">
                  <a:solidFill>
                    <a:srgbClr val="531139"/>
                  </a:solidFill>
                  <a:latin typeface="Cambria Bold"/>
                </a:rPr>
                <a:t>, </a:t>
              </a:r>
              <a:r>
                <a:rPr lang="en-US" sz="3000" dirty="0" err="1">
                  <a:solidFill>
                    <a:srgbClr val="531139"/>
                  </a:solidFill>
                  <a:latin typeface="Cambria Bold"/>
                </a:rPr>
                <a:t>bài</a:t>
              </a:r>
              <a:r>
                <a:rPr lang="en-US" sz="3000" dirty="0">
                  <a:solidFill>
                    <a:srgbClr val="531139"/>
                  </a:solidFill>
                  <a:latin typeface="Cambria Bold"/>
                </a:rPr>
                <a:t> ca </a:t>
              </a:r>
              <a:r>
                <a:rPr lang="en-US" sz="3000" dirty="0" err="1">
                  <a:solidFill>
                    <a:srgbClr val="531139"/>
                  </a:solidFill>
                  <a:latin typeface="Cambria Bold"/>
                </a:rPr>
                <a:t>dao</a:t>
              </a:r>
              <a:r>
                <a:rPr lang="en-US" sz="3000" dirty="0">
                  <a:solidFill>
                    <a:srgbClr val="531139"/>
                  </a:solidFill>
                  <a:latin typeface="Cambria Bold"/>
                </a:rPr>
                <a:t> </a:t>
              </a:r>
              <a:r>
                <a:rPr lang="en-US" sz="3000" dirty="0" err="1">
                  <a:solidFill>
                    <a:srgbClr val="531139"/>
                  </a:solidFill>
                  <a:latin typeface="Cambria Bold"/>
                </a:rPr>
                <a:t>về</a:t>
              </a:r>
              <a:r>
                <a:rPr lang="en-US" sz="3000" dirty="0">
                  <a:solidFill>
                    <a:srgbClr val="531139"/>
                  </a:solidFill>
                  <a:latin typeface="Cambria Bold"/>
                </a:rPr>
                <a:t> </a:t>
              </a:r>
              <a:r>
                <a:rPr lang="en-US" sz="3000" dirty="0" err="1">
                  <a:solidFill>
                    <a:srgbClr val="531139"/>
                  </a:solidFill>
                  <a:latin typeface="Cambria Bold"/>
                </a:rPr>
                <a:t>quê</a:t>
              </a:r>
              <a:r>
                <a:rPr lang="en-US" sz="3000" dirty="0">
                  <a:solidFill>
                    <a:srgbClr val="531139"/>
                  </a:solidFill>
                  <a:latin typeface="Cambria Bold"/>
                </a:rPr>
                <a:t> </a:t>
              </a:r>
              <a:r>
                <a:rPr lang="en-US" sz="3000" dirty="0" err="1">
                  <a:solidFill>
                    <a:srgbClr val="531139"/>
                  </a:solidFill>
                  <a:latin typeface="Cambria Bold"/>
                </a:rPr>
                <a:t>hương</a:t>
              </a:r>
              <a:r>
                <a:rPr lang="en-US" sz="3000" dirty="0">
                  <a:solidFill>
                    <a:srgbClr val="531139"/>
                  </a:solidFill>
                  <a:latin typeface="Cambria Bold"/>
                </a:rPr>
                <a:t>, </a:t>
              </a:r>
              <a:r>
                <a:rPr lang="en-US" sz="3000" dirty="0" err="1">
                  <a:solidFill>
                    <a:srgbClr val="531139"/>
                  </a:solidFill>
                  <a:latin typeface="Cambria Bold"/>
                </a:rPr>
                <a:t>đất</a:t>
              </a:r>
              <a:r>
                <a:rPr lang="en-US" sz="3000" dirty="0">
                  <a:solidFill>
                    <a:srgbClr val="531139"/>
                  </a:solidFill>
                  <a:latin typeface="Cambria Bold"/>
                </a:rPr>
                <a:t> </a:t>
              </a:r>
              <a:r>
                <a:rPr lang="en-US" sz="3000" dirty="0" err="1">
                  <a:solidFill>
                    <a:srgbClr val="531139"/>
                  </a:solidFill>
                  <a:latin typeface="Cambria Bold"/>
                </a:rPr>
                <a:t>nước</a:t>
              </a:r>
              <a:r>
                <a:rPr lang="en-US" sz="3000" dirty="0">
                  <a:solidFill>
                    <a:srgbClr val="531139"/>
                  </a:solidFill>
                  <a:latin typeface="Cambria Bold"/>
                </a:rPr>
                <a:t>?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7838084" y="1937279"/>
            <a:ext cx="3976203" cy="4123076"/>
            <a:chOff x="0" y="0"/>
            <a:chExt cx="7952406" cy="8246152"/>
          </a:xfrm>
        </p:grpSpPr>
        <p:sp>
          <p:nvSpPr>
            <p:cNvPr id="15" name="Freeform 15"/>
            <p:cNvSpPr/>
            <p:nvPr/>
          </p:nvSpPr>
          <p:spPr>
            <a:xfrm>
              <a:off x="0" y="176367"/>
              <a:ext cx="7952406" cy="8069785"/>
            </a:xfrm>
            <a:custGeom>
              <a:avLst/>
              <a:gdLst/>
              <a:ahLst/>
              <a:cxnLst/>
              <a:rect l="l" t="t" r="r" b="b"/>
              <a:pathLst>
                <a:path w="7952406" h="8069785">
                  <a:moveTo>
                    <a:pt x="0" y="0"/>
                  </a:moveTo>
                  <a:lnTo>
                    <a:pt x="7952406" y="0"/>
                  </a:lnTo>
                  <a:lnTo>
                    <a:pt x="7952406" y="8069785"/>
                  </a:lnTo>
                  <a:lnTo>
                    <a:pt x="0" y="80697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" name="Freeform 16"/>
            <p:cNvSpPr/>
            <p:nvPr/>
          </p:nvSpPr>
          <p:spPr>
            <a:xfrm flipH="1">
              <a:off x="2720218" y="0"/>
              <a:ext cx="2323061" cy="4037181"/>
            </a:xfrm>
            <a:custGeom>
              <a:avLst/>
              <a:gdLst/>
              <a:ahLst/>
              <a:cxnLst/>
              <a:rect l="l" t="t" r="r" b="b"/>
              <a:pathLst>
                <a:path w="2323061" h="4037181">
                  <a:moveTo>
                    <a:pt x="2323061" y="0"/>
                  </a:moveTo>
                  <a:lnTo>
                    <a:pt x="0" y="0"/>
                  </a:lnTo>
                  <a:lnTo>
                    <a:pt x="0" y="4037181"/>
                  </a:lnTo>
                  <a:lnTo>
                    <a:pt x="2323061" y="4037181"/>
                  </a:lnTo>
                  <a:lnTo>
                    <a:pt x="2323061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8" name="Freeform 18"/>
          <p:cNvSpPr/>
          <p:nvPr/>
        </p:nvSpPr>
        <p:spPr>
          <a:xfrm>
            <a:off x="178908" y="3998817"/>
            <a:ext cx="3492006" cy="2806700"/>
          </a:xfrm>
          <a:custGeom>
            <a:avLst/>
            <a:gdLst/>
            <a:ahLst/>
            <a:cxnLst/>
            <a:rect l="l" t="t" r="r" b="b"/>
            <a:pathLst>
              <a:path w="5238009" h="4210050">
                <a:moveTo>
                  <a:pt x="0" y="0"/>
                </a:moveTo>
                <a:lnTo>
                  <a:pt x="5238009" y="0"/>
                </a:lnTo>
                <a:lnTo>
                  <a:pt x="5238009" y="4210050"/>
                </a:lnTo>
                <a:lnTo>
                  <a:pt x="0" y="4210050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3670914" y="405096"/>
            <a:ext cx="7554347" cy="7015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5975"/>
              </a:lnSpc>
            </a:pPr>
            <a:r>
              <a:rPr lang="en-US" sz="4268" dirty="0">
                <a:solidFill>
                  <a:srgbClr val="531139"/>
                </a:solidFill>
                <a:latin typeface="Cambria Bold"/>
              </a:rPr>
              <a:t>Trao </a:t>
            </a:r>
            <a:r>
              <a:rPr lang="en-US" sz="4268" dirty="0" err="1">
                <a:solidFill>
                  <a:srgbClr val="531139"/>
                </a:solidFill>
                <a:latin typeface="Cambria Bold"/>
              </a:rPr>
              <a:t>đổi</a:t>
            </a:r>
            <a:r>
              <a:rPr lang="en-US" sz="4268" dirty="0">
                <a:solidFill>
                  <a:srgbClr val="531139"/>
                </a:solidFill>
                <a:latin typeface="Cambria Bold"/>
              </a:rPr>
              <a:t> </a:t>
            </a:r>
            <a:r>
              <a:rPr lang="en-US" sz="4268" dirty="0" err="1">
                <a:solidFill>
                  <a:srgbClr val="531139"/>
                </a:solidFill>
                <a:latin typeface="Cambria Bold"/>
              </a:rPr>
              <a:t>với</a:t>
            </a:r>
            <a:r>
              <a:rPr lang="en-US" sz="4268" dirty="0">
                <a:solidFill>
                  <a:srgbClr val="531139"/>
                </a:solidFill>
                <a:latin typeface="Cambria Bold"/>
              </a:rPr>
              <a:t> </a:t>
            </a:r>
            <a:r>
              <a:rPr lang="en-US" sz="4268" dirty="0" err="1">
                <a:solidFill>
                  <a:srgbClr val="531139"/>
                </a:solidFill>
                <a:latin typeface="Cambria Bold"/>
              </a:rPr>
              <a:t>bạn</a:t>
            </a:r>
            <a:r>
              <a:rPr lang="en-US" sz="4268" dirty="0">
                <a:solidFill>
                  <a:srgbClr val="531139"/>
                </a:solidFill>
                <a:latin typeface="Cambria Bold"/>
              </a:rPr>
              <a:t> </a:t>
            </a:r>
            <a:r>
              <a:rPr lang="en-US" sz="4268" dirty="0" err="1">
                <a:solidFill>
                  <a:srgbClr val="531139"/>
                </a:solidFill>
                <a:latin typeface="Cambria Bold"/>
              </a:rPr>
              <a:t>của</a:t>
            </a:r>
            <a:r>
              <a:rPr lang="en-US" sz="4268" dirty="0">
                <a:solidFill>
                  <a:srgbClr val="531139"/>
                </a:solidFill>
                <a:latin typeface="Cambria Bold"/>
              </a:rPr>
              <a:t> </a:t>
            </a:r>
            <a:r>
              <a:rPr lang="en-US" sz="4268" dirty="0" err="1">
                <a:solidFill>
                  <a:srgbClr val="531139"/>
                </a:solidFill>
                <a:latin typeface="Cambria Bold"/>
              </a:rPr>
              <a:t>mình</a:t>
            </a:r>
            <a:r>
              <a:rPr lang="en-US" sz="4268" dirty="0">
                <a:solidFill>
                  <a:srgbClr val="531139"/>
                </a:solidFill>
                <a:latin typeface="Cambria Bold"/>
              </a:rPr>
              <a:t> </a:t>
            </a:r>
            <a:r>
              <a:rPr lang="en-US" sz="4268" dirty="0" err="1">
                <a:solidFill>
                  <a:srgbClr val="531139"/>
                </a:solidFill>
                <a:latin typeface="Cambria Bold"/>
              </a:rPr>
              <a:t>về</a:t>
            </a:r>
            <a:r>
              <a:rPr lang="en-US" sz="4268" dirty="0">
                <a:solidFill>
                  <a:srgbClr val="531139"/>
                </a:solidFill>
                <a:latin typeface="Cambria Bold"/>
              </a:rPr>
              <a:t>: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3B2F25C-3A5C-D7BB-5C54-DF04A5A481C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74875" y="175027"/>
            <a:ext cx="2536156" cy="22252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D7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83477" flipH="1" flipV="1">
            <a:off x="9875395" y="1550884"/>
            <a:ext cx="3716567" cy="3317881"/>
          </a:xfrm>
          <a:custGeom>
            <a:avLst/>
            <a:gdLst/>
            <a:ahLst/>
            <a:cxnLst/>
            <a:rect l="l" t="t" r="r" b="b"/>
            <a:pathLst>
              <a:path w="5574851" h="4976822">
                <a:moveTo>
                  <a:pt x="5574852" y="4976822"/>
                </a:moveTo>
                <a:lnTo>
                  <a:pt x="0" y="4976822"/>
                </a:lnTo>
                <a:lnTo>
                  <a:pt x="0" y="0"/>
                </a:lnTo>
                <a:lnTo>
                  <a:pt x="5574852" y="0"/>
                </a:lnTo>
                <a:lnTo>
                  <a:pt x="5574852" y="4976822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 rot="1093369">
            <a:off x="-180143" y="5430912"/>
            <a:ext cx="3260757" cy="2561177"/>
          </a:xfrm>
          <a:custGeom>
            <a:avLst/>
            <a:gdLst/>
            <a:ahLst/>
            <a:cxnLst/>
            <a:rect l="l" t="t" r="r" b="b"/>
            <a:pathLst>
              <a:path w="4891136" h="3841765">
                <a:moveTo>
                  <a:pt x="0" y="0"/>
                </a:moveTo>
                <a:lnTo>
                  <a:pt x="4891136" y="0"/>
                </a:lnTo>
                <a:lnTo>
                  <a:pt x="4891136" y="3841765"/>
                </a:lnTo>
                <a:lnTo>
                  <a:pt x="0" y="384176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reeform 4"/>
          <p:cNvSpPr/>
          <p:nvPr/>
        </p:nvSpPr>
        <p:spPr>
          <a:xfrm rot="5326155">
            <a:off x="3804055" y="348369"/>
            <a:ext cx="4583890" cy="6548414"/>
          </a:xfrm>
          <a:custGeom>
            <a:avLst/>
            <a:gdLst/>
            <a:ahLst/>
            <a:cxnLst/>
            <a:rect l="l" t="t" r="r" b="b"/>
            <a:pathLst>
              <a:path w="6875835" h="9822621">
                <a:moveTo>
                  <a:pt x="0" y="0"/>
                </a:moveTo>
                <a:lnTo>
                  <a:pt x="6875836" y="0"/>
                </a:lnTo>
                <a:lnTo>
                  <a:pt x="6875836" y="9822621"/>
                </a:lnTo>
                <a:lnTo>
                  <a:pt x="0" y="982262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4003710" y="1138371"/>
            <a:ext cx="4184582" cy="1051376"/>
          </a:xfrm>
          <a:custGeom>
            <a:avLst/>
            <a:gdLst/>
            <a:ahLst/>
            <a:cxnLst/>
            <a:rect l="l" t="t" r="r" b="b"/>
            <a:pathLst>
              <a:path w="6276873" h="1577064">
                <a:moveTo>
                  <a:pt x="0" y="0"/>
                </a:moveTo>
                <a:lnTo>
                  <a:pt x="6276872" y="0"/>
                </a:lnTo>
                <a:lnTo>
                  <a:pt x="6276872" y="1577064"/>
                </a:lnTo>
                <a:lnTo>
                  <a:pt x="0" y="157706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reeform 7"/>
          <p:cNvSpPr/>
          <p:nvPr/>
        </p:nvSpPr>
        <p:spPr>
          <a:xfrm rot="692155">
            <a:off x="9369469" y="3520699"/>
            <a:ext cx="1749422" cy="1594161"/>
          </a:xfrm>
          <a:custGeom>
            <a:avLst/>
            <a:gdLst/>
            <a:ahLst/>
            <a:cxnLst/>
            <a:rect l="l" t="t" r="r" b="b"/>
            <a:pathLst>
              <a:path w="2624133" h="2391242">
                <a:moveTo>
                  <a:pt x="0" y="0"/>
                </a:moveTo>
                <a:lnTo>
                  <a:pt x="2624134" y="0"/>
                </a:lnTo>
                <a:lnTo>
                  <a:pt x="2624134" y="2391242"/>
                </a:lnTo>
                <a:lnTo>
                  <a:pt x="0" y="239124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 rot="-500391">
            <a:off x="1088146" y="2329876"/>
            <a:ext cx="2025170" cy="1275013"/>
          </a:xfrm>
          <a:custGeom>
            <a:avLst/>
            <a:gdLst/>
            <a:ahLst/>
            <a:cxnLst/>
            <a:rect l="l" t="t" r="r" b="b"/>
            <a:pathLst>
              <a:path w="3037755" h="1912520">
                <a:moveTo>
                  <a:pt x="0" y="0"/>
                </a:moveTo>
                <a:lnTo>
                  <a:pt x="3037755" y="0"/>
                </a:lnTo>
                <a:lnTo>
                  <a:pt x="3037755" y="1912519"/>
                </a:lnTo>
                <a:lnTo>
                  <a:pt x="0" y="191251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reeform 9"/>
          <p:cNvSpPr/>
          <p:nvPr/>
        </p:nvSpPr>
        <p:spPr>
          <a:xfrm rot="-3218420">
            <a:off x="1370567" y="-721954"/>
            <a:ext cx="2018412" cy="2296913"/>
          </a:xfrm>
          <a:custGeom>
            <a:avLst/>
            <a:gdLst/>
            <a:ahLst/>
            <a:cxnLst/>
            <a:rect l="l" t="t" r="r" b="b"/>
            <a:pathLst>
              <a:path w="3027618" h="3445369">
                <a:moveTo>
                  <a:pt x="0" y="0"/>
                </a:moveTo>
                <a:lnTo>
                  <a:pt x="3027619" y="0"/>
                </a:lnTo>
                <a:lnTo>
                  <a:pt x="3027619" y="3445370"/>
                </a:lnTo>
                <a:lnTo>
                  <a:pt x="0" y="344537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B6D60F9-7D1B-2A9E-E627-D3563D9B475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08786" y="2590727"/>
            <a:ext cx="6974428" cy="167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5952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 rot="-254801">
            <a:off x="-2695590" y="4266968"/>
            <a:ext cx="3716567" cy="3317881"/>
          </a:xfrm>
          <a:custGeom>
            <a:avLst/>
            <a:gdLst/>
            <a:ahLst/>
            <a:cxnLst/>
            <a:rect l="l" t="t" r="r" b="b"/>
            <a:pathLst>
              <a:path w="5574851" h="4976822">
                <a:moveTo>
                  <a:pt x="0" y="0"/>
                </a:moveTo>
                <a:lnTo>
                  <a:pt x="5574851" y="0"/>
                </a:lnTo>
                <a:lnTo>
                  <a:pt x="5574851" y="4976822"/>
                </a:lnTo>
                <a:lnTo>
                  <a:pt x="0" y="497682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10661259" y="5293197"/>
            <a:ext cx="844941" cy="879003"/>
          </a:xfrm>
          <a:custGeom>
            <a:avLst/>
            <a:gdLst/>
            <a:ahLst/>
            <a:cxnLst/>
            <a:rect l="l" t="t" r="r" b="b"/>
            <a:pathLst>
              <a:path w="1267412" h="1318504">
                <a:moveTo>
                  <a:pt x="0" y="0"/>
                </a:moveTo>
                <a:lnTo>
                  <a:pt x="1267412" y="0"/>
                </a:lnTo>
                <a:lnTo>
                  <a:pt x="1267412" y="1318504"/>
                </a:lnTo>
                <a:lnTo>
                  <a:pt x="0" y="131850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11193456" y="3966119"/>
            <a:ext cx="844941" cy="879003"/>
          </a:xfrm>
          <a:custGeom>
            <a:avLst/>
            <a:gdLst/>
            <a:ahLst/>
            <a:cxnLst/>
            <a:rect l="l" t="t" r="r" b="b"/>
            <a:pathLst>
              <a:path w="1267412" h="1318504">
                <a:moveTo>
                  <a:pt x="0" y="0"/>
                </a:moveTo>
                <a:lnTo>
                  <a:pt x="1267412" y="0"/>
                </a:lnTo>
                <a:lnTo>
                  <a:pt x="1267412" y="1318504"/>
                </a:lnTo>
                <a:lnTo>
                  <a:pt x="0" y="131850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24994DE-67BF-A127-F601-472D2AFA1080}"/>
              </a:ext>
            </a:extLst>
          </p:cNvPr>
          <p:cNvGrpSpPr/>
          <p:nvPr/>
        </p:nvGrpSpPr>
        <p:grpSpPr>
          <a:xfrm>
            <a:off x="4235652" y="817883"/>
            <a:ext cx="7460337" cy="5222235"/>
            <a:chOff x="4235652" y="817883"/>
            <a:chExt cx="7460337" cy="5222235"/>
          </a:xfrm>
        </p:grpSpPr>
        <p:sp>
          <p:nvSpPr>
            <p:cNvPr id="2" name="Freeform 2"/>
            <p:cNvSpPr/>
            <p:nvPr/>
          </p:nvSpPr>
          <p:spPr>
            <a:xfrm rot="5326155">
              <a:off x="5354703" y="-301168"/>
              <a:ext cx="5222235" cy="7460337"/>
            </a:xfrm>
            <a:custGeom>
              <a:avLst/>
              <a:gdLst/>
              <a:ahLst/>
              <a:cxnLst/>
              <a:rect l="l" t="t" r="r" b="b"/>
              <a:pathLst>
                <a:path w="7833353" h="11190505">
                  <a:moveTo>
                    <a:pt x="0" y="0"/>
                  </a:moveTo>
                  <a:lnTo>
                    <a:pt x="7833354" y="0"/>
                  </a:lnTo>
                  <a:lnTo>
                    <a:pt x="7833354" y="11190504"/>
                  </a:lnTo>
                  <a:lnTo>
                    <a:pt x="0" y="111905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4881012" y="1591638"/>
              <a:ext cx="6312445" cy="19620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 defTabSz="609630">
                <a:lnSpc>
                  <a:spcPts val="5133"/>
                </a:lnSpc>
              </a:pPr>
              <a:r>
                <a:rPr lang="en-US" sz="4542" spc="-163" dirty="0">
                  <a:solidFill>
                    <a:srgbClr val="531139"/>
                  </a:solidFill>
                  <a:latin typeface="Cambria Bold"/>
                </a:rPr>
                <a:t>  Trao </a:t>
              </a:r>
              <a:r>
                <a:rPr lang="en-US" sz="4542" spc="-163" dirty="0" err="1">
                  <a:solidFill>
                    <a:srgbClr val="531139"/>
                  </a:solidFill>
                  <a:latin typeface="Cambria Bold"/>
                </a:rPr>
                <a:t>đổi</a:t>
              </a:r>
              <a:r>
                <a:rPr lang="en-US" sz="4542" spc="-163" dirty="0">
                  <a:solidFill>
                    <a:srgbClr val="531139"/>
                  </a:solidFill>
                  <a:latin typeface="Cambria Bold"/>
                </a:rPr>
                <a:t> </a:t>
              </a:r>
              <a:r>
                <a:rPr lang="en-US" sz="4542" spc="-163" dirty="0" err="1">
                  <a:solidFill>
                    <a:srgbClr val="531139"/>
                  </a:solidFill>
                  <a:latin typeface="Cambria Bold"/>
                </a:rPr>
                <a:t>với</a:t>
              </a:r>
              <a:r>
                <a:rPr lang="en-US" sz="4542" spc="-163" dirty="0">
                  <a:solidFill>
                    <a:srgbClr val="531139"/>
                  </a:solidFill>
                  <a:latin typeface="Cambria Bold"/>
                </a:rPr>
                <a:t> </a:t>
              </a:r>
              <a:r>
                <a:rPr lang="en-US" sz="4542" spc="-163" dirty="0" err="1">
                  <a:solidFill>
                    <a:srgbClr val="531139"/>
                  </a:solidFill>
                  <a:latin typeface="Cambria Bold"/>
                </a:rPr>
                <a:t>người</a:t>
              </a:r>
              <a:r>
                <a:rPr lang="en-US" sz="4542" spc="-163" dirty="0">
                  <a:solidFill>
                    <a:srgbClr val="531139"/>
                  </a:solidFill>
                  <a:latin typeface="Cambria Bold"/>
                </a:rPr>
                <a:t> </a:t>
              </a:r>
              <a:r>
                <a:rPr lang="en-US" sz="4542" spc="-163" dirty="0" err="1">
                  <a:solidFill>
                    <a:srgbClr val="531139"/>
                  </a:solidFill>
                  <a:latin typeface="Cambria Bold"/>
                </a:rPr>
                <a:t>thân</a:t>
              </a:r>
              <a:r>
                <a:rPr lang="en-US" sz="4542" spc="-163" dirty="0">
                  <a:solidFill>
                    <a:srgbClr val="531139"/>
                  </a:solidFill>
                  <a:latin typeface="Cambria Bold"/>
                </a:rPr>
                <a:t> </a:t>
              </a:r>
              <a:r>
                <a:rPr lang="en-US" sz="4542" spc="-163" dirty="0" err="1">
                  <a:solidFill>
                    <a:srgbClr val="531139"/>
                  </a:solidFill>
                  <a:latin typeface="Cambria Bold"/>
                </a:rPr>
                <a:t>để</a:t>
              </a:r>
              <a:r>
                <a:rPr lang="en-US" sz="4542" spc="-163" dirty="0">
                  <a:solidFill>
                    <a:srgbClr val="531139"/>
                  </a:solidFill>
                  <a:latin typeface="Cambria Bold"/>
                </a:rPr>
                <a:t> </a:t>
              </a:r>
              <a:r>
                <a:rPr lang="en-US" sz="4542" spc="-163" dirty="0" err="1">
                  <a:solidFill>
                    <a:srgbClr val="531139"/>
                  </a:solidFill>
                  <a:latin typeface="Cambria Bold"/>
                </a:rPr>
                <a:t>biết</a:t>
              </a:r>
              <a:r>
                <a:rPr lang="en-US" sz="4542" spc="-163" dirty="0">
                  <a:solidFill>
                    <a:srgbClr val="531139"/>
                  </a:solidFill>
                  <a:latin typeface="Cambria Bold"/>
                </a:rPr>
                <a:t> </a:t>
              </a:r>
              <a:r>
                <a:rPr lang="en-US" sz="4542" spc="-163" dirty="0" err="1">
                  <a:solidFill>
                    <a:srgbClr val="531139"/>
                  </a:solidFill>
                  <a:latin typeface="Cambria Bold"/>
                </a:rPr>
                <a:t>thêm</a:t>
              </a:r>
              <a:r>
                <a:rPr lang="en-US" sz="4542" spc="-163" dirty="0">
                  <a:solidFill>
                    <a:srgbClr val="531139"/>
                  </a:solidFill>
                  <a:latin typeface="Cambria Bold"/>
                </a:rPr>
                <a:t> </a:t>
              </a:r>
              <a:r>
                <a:rPr lang="en-US" sz="4542" spc="-163" dirty="0" err="1">
                  <a:solidFill>
                    <a:srgbClr val="531139"/>
                  </a:solidFill>
                  <a:latin typeface="Cambria Bold"/>
                </a:rPr>
                <a:t>về</a:t>
              </a:r>
              <a:r>
                <a:rPr lang="en-US" sz="4542" spc="-163" dirty="0">
                  <a:solidFill>
                    <a:srgbClr val="531139"/>
                  </a:solidFill>
                  <a:latin typeface="Cambria Bold"/>
                </a:rPr>
                <a:t> </a:t>
              </a:r>
              <a:r>
                <a:rPr lang="en-US" sz="4542" spc="-163" dirty="0" err="1">
                  <a:solidFill>
                    <a:srgbClr val="531139"/>
                  </a:solidFill>
                  <a:latin typeface="Cambria Bold"/>
                </a:rPr>
                <a:t>quê</a:t>
              </a:r>
              <a:r>
                <a:rPr lang="en-US" sz="4542" spc="-163" dirty="0">
                  <a:solidFill>
                    <a:srgbClr val="531139"/>
                  </a:solidFill>
                  <a:latin typeface="Cambria Bold"/>
                </a:rPr>
                <a:t> </a:t>
              </a:r>
              <a:r>
                <a:rPr lang="en-US" sz="4542" spc="-163" dirty="0" err="1">
                  <a:solidFill>
                    <a:srgbClr val="531139"/>
                  </a:solidFill>
                  <a:latin typeface="Cambria Bold"/>
                </a:rPr>
                <a:t>nội</a:t>
              </a:r>
              <a:r>
                <a:rPr lang="en-US" sz="4542" spc="-163" dirty="0">
                  <a:solidFill>
                    <a:srgbClr val="531139"/>
                  </a:solidFill>
                  <a:latin typeface="Cambria Bold"/>
                </a:rPr>
                <a:t>, </a:t>
              </a:r>
              <a:r>
                <a:rPr lang="en-US" sz="4542" spc="-163" dirty="0" err="1">
                  <a:solidFill>
                    <a:srgbClr val="531139"/>
                  </a:solidFill>
                  <a:latin typeface="Cambria Bold"/>
                </a:rPr>
                <a:t>quê</a:t>
              </a:r>
              <a:r>
                <a:rPr lang="en-US" sz="4542" spc="-163" dirty="0">
                  <a:solidFill>
                    <a:srgbClr val="531139"/>
                  </a:solidFill>
                  <a:latin typeface="Cambria Bold"/>
                </a:rPr>
                <a:t> </a:t>
              </a:r>
              <a:r>
                <a:rPr lang="en-US" sz="4542" spc="-163" dirty="0" err="1">
                  <a:solidFill>
                    <a:srgbClr val="531139"/>
                  </a:solidFill>
                  <a:latin typeface="Cambria Bold"/>
                </a:rPr>
                <a:t>ngoại</a:t>
              </a:r>
              <a:r>
                <a:rPr lang="en-US" sz="4542" spc="-163" dirty="0">
                  <a:solidFill>
                    <a:srgbClr val="531139"/>
                  </a:solidFill>
                  <a:latin typeface="Cambria Bold"/>
                </a:rPr>
                <a:t> </a:t>
              </a:r>
              <a:r>
                <a:rPr lang="en-US" sz="4542" spc="-163" dirty="0" err="1">
                  <a:solidFill>
                    <a:srgbClr val="531139"/>
                  </a:solidFill>
                  <a:latin typeface="Cambria Bold"/>
                </a:rPr>
                <a:t>của</a:t>
              </a:r>
              <a:r>
                <a:rPr lang="en-US" sz="4542" spc="-163" dirty="0">
                  <a:solidFill>
                    <a:srgbClr val="531139"/>
                  </a:solidFill>
                  <a:latin typeface="Cambria Bold"/>
                </a:rPr>
                <a:t> </a:t>
              </a:r>
              <a:r>
                <a:rPr lang="en-US" sz="4542" spc="-163" dirty="0" err="1">
                  <a:solidFill>
                    <a:srgbClr val="531139"/>
                  </a:solidFill>
                  <a:latin typeface="Cambria Bold"/>
                </a:rPr>
                <a:t>em</a:t>
              </a:r>
              <a:r>
                <a:rPr lang="en-US" sz="4542" spc="-163" dirty="0">
                  <a:solidFill>
                    <a:srgbClr val="531139"/>
                  </a:solidFill>
                  <a:latin typeface="Cambria Bold"/>
                </a:rPr>
                <a:t>. </a:t>
              </a:r>
            </a:p>
          </p:txBody>
        </p:sp>
      </p:grpSp>
      <p:sp>
        <p:nvSpPr>
          <p:cNvPr id="8" name="Freeform 8"/>
          <p:cNvSpPr/>
          <p:nvPr/>
        </p:nvSpPr>
        <p:spPr>
          <a:xfrm rot="-689934" flipH="1">
            <a:off x="10720493" y="563828"/>
            <a:ext cx="945927" cy="945927"/>
          </a:xfrm>
          <a:custGeom>
            <a:avLst/>
            <a:gdLst/>
            <a:ahLst/>
            <a:cxnLst/>
            <a:rect l="l" t="t" r="r" b="b"/>
            <a:pathLst>
              <a:path w="1418890" h="1418890">
                <a:moveTo>
                  <a:pt x="1418890" y="0"/>
                </a:moveTo>
                <a:lnTo>
                  <a:pt x="0" y="0"/>
                </a:lnTo>
                <a:lnTo>
                  <a:pt x="0" y="1418891"/>
                </a:lnTo>
                <a:lnTo>
                  <a:pt x="1418890" y="1418891"/>
                </a:lnTo>
                <a:lnTo>
                  <a:pt x="141889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8037234" y="4715342"/>
            <a:ext cx="2948612" cy="2142658"/>
          </a:xfrm>
          <a:custGeom>
            <a:avLst/>
            <a:gdLst/>
            <a:ahLst/>
            <a:cxnLst/>
            <a:rect l="l" t="t" r="r" b="b"/>
            <a:pathLst>
              <a:path w="4422918" h="3213987">
                <a:moveTo>
                  <a:pt x="0" y="0"/>
                </a:moveTo>
                <a:lnTo>
                  <a:pt x="4422918" y="0"/>
                </a:lnTo>
                <a:lnTo>
                  <a:pt x="4422918" y="3213987"/>
                </a:lnTo>
                <a:lnTo>
                  <a:pt x="0" y="321398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2" name="Picture 11" descr="A green field with trees in the background&#10;&#10;Description automatically generated">
            <a:extLst>
              <a:ext uri="{FF2B5EF4-FFF2-40B4-BE49-F238E27FC236}">
                <a16:creationId xmlns:a16="http://schemas.microsoft.com/office/drawing/2014/main" id="{E61FE060-C627-6C64-BD06-35F2AE2EA1E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256" y="1953241"/>
            <a:ext cx="4062402" cy="2891881"/>
          </a:xfrm>
          <a:prstGeom prst="ellipse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447598" y="3063240"/>
            <a:ext cx="3787079" cy="3847041"/>
          </a:xfrm>
          <a:custGeom>
            <a:avLst/>
            <a:gdLst/>
            <a:ahLst/>
            <a:cxnLst/>
            <a:rect l="l" t="t" r="r" b="b"/>
            <a:pathLst>
              <a:path w="7923297" h="7626173">
                <a:moveTo>
                  <a:pt x="0" y="0"/>
                </a:moveTo>
                <a:lnTo>
                  <a:pt x="7923297" y="0"/>
                </a:lnTo>
                <a:lnTo>
                  <a:pt x="7923297" y="7626173"/>
                </a:lnTo>
                <a:lnTo>
                  <a:pt x="0" y="762617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reeform 5"/>
          <p:cNvSpPr/>
          <p:nvPr/>
        </p:nvSpPr>
        <p:spPr>
          <a:xfrm rot="583477" flipV="1">
            <a:off x="-1858284" y="-1245720"/>
            <a:ext cx="3716567" cy="3317881"/>
          </a:xfrm>
          <a:custGeom>
            <a:avLst/>
            <a:gdLst/>
            <a:ahLst/>
            <a:cxnLst/>
            <a:rect l="l" t="t" r="r" b="b"/>
            <a:pathLst>
              <a:path w="5574851" h="4976822">
                <a:moveTo>
                  <a:pt x="0" y="4976822"/>
                </a:moveTo>
                <a:lnTo>
                  <a:pt x="5574852" y="4976822"/>
                </a:lnTo>
                <a:lnTo>
                  <a:pt x="5574852" y="0"/>
                </a:lnTo>
                <a:lnTo>
                  <a:pt x="0" y="0"/>
                </a:lnTo>
                <a:lnTo>
                  <a:pt x="0" y="4976822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10288910" y="1192197"/>
            <a:ext cx="1272733" cy="717359"/>
          </a:xfrm>
          <a:custGeom>
            <a:avLst/>
            <a:gdLst/>
            <a:ahLst/>
            <a:cxnLst/>
            <a:rect l="l" t="t" r="r" b="b"/>
            <a:pathLst>
              <a:path w="1909099" h="1076038">
                <a:moveTo>
                  <a:pt x="0" y="0"/>
                </a:moveTo>
                <a:lnTo>
                  <a:pt x="1909099" y="0"/>
                </a:lnTo>
                <a:lnTo>
                  <a:pt x="1909099" y="1076037"/>
                </a:lnTo>
                <a:lnTo>
                  <a:pt x="0" y="107603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3336884" y="3731015"/>
            <a:ext cx="996578" cy="561708"/>
          </a:xfrm>
          <a:custGeom>
            <a:avLst/>
            <a:gdLst/>
            <a:ahLst/>
            <a:cxnLst/>
            <a:rect l="l" t="t" r="r" b="b"/>
            <a:pathLst>
              <a:path w="1494867" h="842562">
                <a:moveTo>
                  <a:pt x="0" y="0"/>
                </a:moveTo>
                <a:lnTo>
                  <a:pt x="1494868" y="0"/>
                </a:lnTo>
                <a:lnTo>
                  <a:pt x="1494868" y="842562"/>
                </a:lnTo>
                <a:lnTo>
                  <a:pt x="0" y="84256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656018" y="921947"/>
            <a:ext cx="1310270" cy="1257859"/>
          </a:xfrm>
          <a:custGeom>
            <a:avLst/>
            <a:gdLst/>
            <a:ahLst/>
            <a:cxnLst/>
            <a:rect l="l" t="t" r="r" b="b"/>
            <a:pathLst>
              <a:path w="1965405" h="1886789">
                <a:moveTo>
                  <a:pt x="0" y="0"/>
                </a:moveTo>
                <a:lnTo>
                  <a:pt x="1965405" y="0"/>
                </a:lnTo>
                <a:lnTo>
                  <a:pt x="1965405" y="1886789"/>
                </a:lnTo>
                <a:lnTo>
                  <a:pt x="0" y="188678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reeform 9"/>
          <p:cNvSpPr/>
          <p:nvPr/>
        </p:nvSpPr>
        <p:spPr>
          <a:xfrm rot="254800">
            <a:off x="8910293" y="6167366"/>
            <a:ext cx="2757234" cy="2165682"/>
          </a:xfrm>
          <a:custGeom>
            <a:avLst/>
            <a:gdLst/>
            <a:ahLst/>
            <a:cxnLst/>
            <a:rect l="l" t="t" r="r" b="b"/>
            <a:pathLst>
              <a:path w="4135851" h="3248523">
                <a:moveTo>
                  <a:pt x="0" y="0"/>
                </a:moveTo>
                <a:lnTo>
                  <a:pt x="4135851" y="0"/>
                </a:lnTo>
                <a:lnTo>
                  <a:pt x="4135851" y="3248523"/>
                </a:lnTo>
                <a:lnTo>
                  <a:pt x="0" y="324852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10885176" y="5497124"/>
            <a:ext cx="1476902" cy="1476902"/>
          </a:xfrm>
          <a:custGeom>
            <a:avLst/>
            <a:gdLst/>
            <a:ahLst/>
            <a:cxnLst/>
            <a:rect l="l" t="t" r="r" b="b"/>
            <a:pathLst>
              <a:path w="2215353" h="2215353">
                <a:moveTo>
                  <a:pt x="0" y="0"/>
                </a:moveTo>
                <a:lnTo>
                  <a:pt x="2215353" y="0"/>
                </a:lnTo>
                <a:lnTo>
                  <a:pt x="2215353" y="2215352"/>
                </a:lnTo>
                <a:lnTo>
                  <a:pt x="0" y="221535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>
          <a:xfrm rot="4900267">
            <a:off x="85648" y="2327404"/>
            <a:ext cx="511105" cy="1503251"/>
          </a:xfrm>
          <a:custGeom>
            <a:avLst/>
            <a:gdLst/>
            <a:ahLst/>
            <a:cxnLst/>
            <a:rect l="l" t="t" r="r" b="b"/>
            <a:pathLst>
              <a:path w="766658" h="2254877">
                <a:moveTo>
                  <a:pt x="0" y="0"/>
                </a:moveTo>
                <a:lnTo>
                  <a:pt x="766658" y="0"/>
                </a:lnTo>
                <a:lnTo>
                  <a:pt x="766658" y="2254877"/>
                </a:lnTo>
                <a:lnTo>
                  <a:pt x="0" y="225487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16B7E7F-A4D8-55F7-E838-C47FF9116497}"/>
              </a:ext>
            </a:extLst>
          </p:cNvPr>
          <p:cNvGrpSpPr/>
          <p:nvPr/>
        </p:nvGrpSpPr>
        <p:grpSpPr>
          <a:xfrm>
            <a:off x="8516070" y="3674143"/>
            <a:ext cx="2805721" cy="1481772"/>
            <a:chOff x="8516070" y="3674143"/>
            <a:chExt cx="2805721" cy="1481772"/>
          </a:xfrm>
        </p:grpSpPr>
        <p:sp>
          <p:nvSpPr>
            <p:cNvPr id="3" name="Freeform 3"/>
            <p:cNvSpPr/>
            <p:nvPr/>
          </p:nvSpPr>
          <p:spPr>
            <a:xfrm rot="113408">
              <a:off x="8516070" y="3674143"/>
              <a:ext cx="2805721" cy="1481772"/>
            </a:xfrm>
            <a:custGeom>
              <a:avLst/>
              <a:gdLst/>
              <a:ahLst/>
              <a:cxnLst/>
              <a:rect l="l" t="t" r="r" b="b"/>
              <a:pathLst>
                <a:path w="4208582" h="2222658">
                  <a:moveTo>
                    <a:pt x="0" y="0"/>
                  </a:moveTo>
                  <a:lnTo>
                    <a:pt x="4208583" y="0"/>
                  </a:lnTo>
                  <a:lnTo>
                    <a:pt x="4208583" y="2222657"/>
                  </a:lnTo>
                  <a:lnTo>
                    <a:pt x="0" y="22226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TextBox 13"/>
            <p:cNvSpPr txBox="1"/>
            <p:nvPr/>
          </p:nvSpPr>
          <p:spPr>
            <a:xfrm rot="113408">
              <a:off x="8845071" y="4272946"/>
              <a:ext cx="2146278" cy="3667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25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531139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Tuần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531139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17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5B30878-2031-F579-6062-3B209E17DA88}"/>
              </a:ext>
            </a:extLst>
          </p:cNvPr>
          <p:cNvGrpSpPr/>
          <p:nvPr/>
        </p:nvGrpSpPr>
        <p:grpSpPr>
          <a:xfrm>
            <a:off x="980311" y="3729942"/>
            <a:ext cx="2805721" cy="1481772"/>
            <a:chOff x="980311" y="3729942"/>
            <a:chExt cx="2805721" cy="1481772"/>
          </a:xfrm>
        </p:grpSpPr>
        <p:sp>
          <p:nvSpPr>
            <p:cNvPr id="4" name="Freeform 4"/>
            <p:cNvSpPr/>
            <p:nvPr/>
          </p:nvSpPr>
          <p:spPr>
            <a:xfrm rot="-244703">
              <a:off x="980311" y="3729942"/>
              <a:ext cx="2805721" cy="1481772"/>
            </a:xfrm>
            <a:custGeom>
              <a:avLst/>
              <a:gdLst/>
              <a:ahLst/>
              <a:cxnLst/>
              <a:rect l="l" t="t" r="r" b="b"/>
              <a:pathLst>
                <a:path w="4208582" h="2222658">
                  <a:moveTo>
                    <a:pt x="0" y="0"/>
                  </a:moveTo>
                  <a:lnTo>
                    <a:pt x="4208583" y="0"/>
                  </a:lnTo>
                  <a:lnTo>
                    <a:pt x="4208583" y="2222658"/>
                  </a:lnTo>
                  <a:lnTo>
                    <a:pt x="0" y="22226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TextBox 14"/>
            <p:cNvSpPr txBox="1"/>
            <p:nvPr/>
          </p:nvSpPr>
          <p:spPr>
            <a:xfrm rot="-244703">
              <a:off x="1353161" y="4320613"/>
              <a:ext cx="2064634" cy="3667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25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531139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Ước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531139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531139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mơ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53113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1B2BFE59-BA35-4D27-FC42-FCE6991AFE3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502795" y="413220"/>
            <a:ext cx="8218120" cy="2987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9211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D7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83477" flipH="1" flipV="1">
            <a:off x="9875395" y="1550884"/>
            <a:ext cx="3716567" cy="3317881"/>
          </a:xfrm>
          <a:custGeom>
            <a:avLst/>
            <a:gdLst/>
            <a:ahLst/>
            <a:cxnLst/>
            <a:rect l="l" t="t" r="r" b="b"/>
            <a:pathLst>
              <a:path w="5574851" h="4976822">
                <a:moveTo>
                  <a:pt x="5574852" y="4976822"/>
                </a:moveTo>
                <a:lnTo>
                  <a:pt x="0" y="4976822"/>
                </a:lnTo>
                <a:lnTo>
                  <a:pt x="0" y="0"/>
                </a:lnTo>
                <a:lnTo>
                  <a:pt x="5574852" y="0"/>
                </a:lnTo>
                <a:lnTo>
                  <a:pt x="5574852" y="4976822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 rot="1093369">
            <a:off x="-180143" y="5430912"/>
            <a:ext cx="3260757" cy="2561177"/>
          </a:xfrm>
          <a:custGeom>
            <a:avLst/>
            <a:gdLst/>
            <a:ahLst/>
            <a:cxnLst/>
            <a:rect l="l" t="t" r="r" b="b"/>
            <a:pathLst>
              <a:path w="4891136" h="3841765">
                <a:moveTo>
                  <a:pt x="0" y="0"/>
                </a:moveTo>
                <a:lnTo>
                  <a:pt x="4891136" y="0"/>
                </a:lnTo>
                <a:lnTo>
                  <a:pt x="4891136" y="3841765"/>
                </a:lnTo>
                <a:lnTo>
                  <a:pt x="0" y="384176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Freeform 4"/>
          <p:cNvSpPr/>
          <p:nvPr/>
        </p:nvSpPr>
        <p:spPr>
          <a:xfrm rot="5326155">
            <a:off x="3804055" y="348369"/>
            <a:ext cx="4583890" cy="6548414"/>
          </a:xfrm>
          <a:custGeom>
            <a:avLst/>
            <a:gdLst/>
            <a:ahLst/>
            <a:cxnLst/>
            <a:rect l="l" t="t" r="r" b="b"/>
            <a:pathLst>
              <a:path w="6875835" h="9822621">
                <a:moveTo>
                  <a:pt x="0" y="0"/>
                </a:moveTo>
                <a:lnTo>
                  <a:pt x="6875836" y="0"/>
                </a:lnTo>
                <a:lnTo>
                  <a:pt x="6875836" y="9822621"/>
                </a:lnTo>
                <a:lnTo>
                  <a:pt x="0" y="982262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4003710" y="1138371"/>
            <a:ext cx="4184582" cy="1051376"/>
          </a:xfrm>
          <a:custGeom>
            <a:avLst/>
            <a:gdLst/>
            <a:ahLst/>
            <a:cxnLst/>
            <a:rect l="l" t="t" r="r" b="b"/>
            <a:pathLst>
              <a:path w="6276873" h="1577064">
                <a:moveTo>
                  <a:pt x="0" y="0"/>
                </a:moveTo>
                <a:lnTo>
                  <a:pt x="6276872" y="0"/>
                </a:lnTo>
                <a:lnTo>
                  <a:pt x="6276872" y="1577064"/>
                </a:lnTo>
                <a:lnTo>
                  <a:pt x="0" y="157706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Freeform 7"/>
          <p:cNvSpPr/>
          <p:nvPr/>
        </p:nvSpPr>
        <p:spPr>
          <a:xfrm rot="692155">
            <a:off x="9369469" y="3520699"/>
            <a:ext cx="1749422" cy="1594161"/>
          </a:xfrm>
          <a:custGeom>
            <a:avLst/>
            <a:gdLst/>
            <a:ahLst/>
            <a:cxnLst/>
            <a:rect l="l" t="t" r="r" b="b"/>
            <a:pathLst>
              <a:path w="2624133" h="2391242">
                <a:moveTo>
                  <a:pt x="0" y="0"/>
                </a:moveTo>
                <a:lnTo>
                  <a:pt x="2624134" y="0"/>
                </a:lnTo>
                <a:lnTo>
                  <a:pt x="2624134" y="2391242"/>
                </a:lnTo>
                <a:lnTo>
                  <a:pt x="0" y="239124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Freeform 8"/>
          <p:cNvSpPr/>
          <p:nvPr/>
        </p:nvSpPr>
        <p:spPr>
          <a:xfrm rot="-500391">
            <a:off x="1088146" y="2329876"/>
            <a:ext cx="2025170" cy="1275013"/>
          </a:xfrm>
          <a:custGeom>
            <a:avLst/>
            <a:gdLst/>
            <a:ahLst/>
            <a:cxnLst/>
            <a:rect l="l" t="t" r="r" b="b"/>
            <a:pathLst>
              <a:path w="3037755" h="1912520">
                <a:moveTo>
                  <a:pt x="0" y="0"/>
                </a:moveTo>
                <a:lnTo>
                  <a:pt x="3037755" y="0"/>
                </a:lnTo>
                <a:lnTo>
                  <a:pt x="3037755" y="1912519"/>
                </a:lnTo>
                <a:lnTo>
                  <a:pt x="0" y="191251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Freeform 9"/>
          <p:cNvSpPr/>
          <p:nvPr/>
        </p:nvSpPr>
        <p:spPr>
          <a:xfrm rot="-3218420">
            <a:off x="1370567" y="-721954"/>
            <a:ext cx="2018412" cy="2296913"/>
          </a:xfrm>
          <a:custGeom>
            <a:avLst/>
            <a:gdLst/>
            <a:ahLst/>
            <a:cxnLst/>
            <a:rect l="l" t="t" r="r" b="b"/>
            <a:pathLst>
              <a:path w="3027618" h="3445369">
                <a:moveTo>
                  <a:pt x="0" y="0"/>
                </a:moveTo>
                <a:lnTo>
                  <a:pt x="3027619" y="0"/>
                </a:lnTo>
                <a:lnTo>
                  <a:pt x="3027619" y="3445370"/>
                </a:lnTo>
                <a:lnTo>
                  <a:pt x="0" y="344537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700229A-898C-5879-CE92-3793F348F52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24192" y="2480021"/>
            <a:ext cx="6974428" cy="176799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D7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83477" flipH="1" flipV="1">
            <a:off x="9875395" y="1550884"/>
            <a:ext cx="3716567" cy="3317881"/>
          </a:xfrm>
          <a:custGeom>
            <a:avLst/>
            <a:gdLst/>
            <a:ahLst/>
            <a:cxnLst/>
            <a:rect l="l" t="t" r="r" b="b"/>
            <a:pathLst>
              <a:path w="5574851" h="4976822">
                <a:moveTo>
                  <a:pt x="5574852" y="4976822"/>
                </a:moveTo>
                <a:lnTo>
                  <a:pt x="0" y="4976822"/>
                </a:lnTo>
                <a:lnTo>
                  <a:pt x="0" y="0"/>
                </a:lnTo>
                <a:lnTo>
                  <a:pt x="5574852" y="0"/>
                </a:lnTo>
                <a:lnTo>
                  <a:pt x="5574852" y="4976822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 rot="1093369">
            <a:off x="-180143" y="5430912"/>
            <a:ext cx="3260757" cy="2561177"/>
          </a:xfrm>
          <a:custGeom>
            <a:avLst/>
            <a:gdLst/>
            <a:ahLst/>
            <a:cxnLst/>
            <a:rect l="l" t="t" r="r" b="b"/>
            <a:pathLst>
              <a:path w="4891136" h="3841765">
                <a:moveTo>
                  <a:pt x="0" y="0"/>
                </a:moveTo>
                <a:lnTo>
                  <a:pt x="4891136" y="0"/>
                </a:lnTo>
                <a:lnTo>
                  <a:pt x="4891136" y="3841765"/>
                </a:lnTo>
                <a:lnTo>
                  <a:pt x="0" y="384176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reeform 4"/>
          <p:cNvSpPr/>
          <p:nvPr/>
        </p:nvSpPr>
        <p:spPr>
          <a:xfrm rot="5326155">
            <a:off x="3436435" y="-469931"/>
            <a:ext cx="5684590" cy="8443289"/>
          </a:xfrm>
          <a:custGeom>
            <a:avLst/>
            <a:gdLst/>
            <a:ahLst/>
            <a:cxnLst/>
            <a:rect l="l" t="t" r="r" b="b"/>
            <a:pathLst>
              <a:path w="6875835" h="9822621">
                <a:moveTo>
                  <a:pt x="0" y="0"/>
                </a:moveTo>
                <a:lnTo>
                  <a:pt x="6875836" y="0"/>
                </a:lnTo>
                <a:lnTo>
                  <a:pt x="6875836" y="9822621"/>
                </a:lnTo>
                <a:lnTo>
                  <a:pt x="0" y="982262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4104472" y="293709"/>
            <a:ext cx="4184582" cy="1051376"/>
          </a:xfrm>
          <a:custGeom>
            <a:avLst/>
            <a:gdLst/>
            <a:ahLst/>
            <a:cxnLst/>
            <a:rect l="l" t="t" r="r" b="b"/>
            <a:pathLst>
              <a:path w="6276873" h="1577064">
                <a:moveTo>
                  <a:pt x="0" y="0"/>
                </a:moveTo>
                <a:lnTo>
                  <a:pt x="6276872" y="0"/>
                </a:lnTo>
                <a:lnTo>
                  <a:pt x="6276872" y="1577064"/>
                </a:lnTo>
                <a:lnTo>
                  <a:pt x="0" y="157706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reeform 7"/>
          <p:cNvSpPr/>
          <p:nvPr/>
        </p:nvSpPr>
        <p:spPr>
          <a:xfrm rot="692155">
            <a:off x="10149463" y="4132318"/>
            <a:ext cx="1749422" cy="1594161"/>
          </a:xfrm>
          <a:custGeom>
            <a:avLst/>
            <a:gdLst/>
            <a:ahLst/>
            <a:cxnLst/>
            <a:rect l="l" t="t" r="r" b="b"/>
            <a:pathLst>
              <a:path w="2624133" h="2391242">
                <a:moveTo>
                  <a:pt x="0" y="0"/>
                </a:moveTo>
                <a:lnTo>
                  <a:pt x="2624134" y="0"/>
                </a:lnTo>
                <a:lnTo>
                  <a:pt x="2624134" y="2391242"/>
                </a:lnTo>
                <a:lnTo>
                  <a:pt x="0" y="239124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 rot="-500391">
            <a:off x="81759" y="2878050"/>
            <a:ext cx="2025170" cy="1275013"/>
          </a:xfrm>
          <a:custGeom>
            <a:avLst/>
            <a:gdLst/>
            <a:ahLst/>
            <a:cxnLst/>
            <a:rect l="l" t="t" r="r" b="b"/>
            <a:pathLst>
              <a:path w="3037755" h="1912520">
                <a:moveTo>
                  <a:pt x="0" y="0"/>
                </a:moveTo>
                <a:lnTo>
                  <a:pt x="3037755" y="0"/>
                </a:lnTo>
                <a:lnTo>
                  <a:pt x="3037755" y="1912519"/>
                </a:lnTo>
                <a:lnTo>
                  <a:pt x="0" y="191251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reeform 9"/>
          <p:cNvSpPr/>
          <p:nvPr/>
        </p:nvSpPr>
        <p:spPr>
          <a:xfrm rot="-3218420">
            <a:off x="1370567" y="-721954"/>
            <a:ext cx="2018412" cy="2296913"/>
          </a:xfrm>
          <a:custGeom>
            <a:avLst/>
            <a:gdLst/>
            <a:ahLst/>
            <a:cxnLst/>
            <a:rect l="l" t="t" r="r" b="b"/>
            <a:pathLst>
              <a:path w="3027618" h="3445369">
                <a:moveTo>
                  <a:pt x="0" y="0"/>
                </a:moveTo>
                <a:lnTo>
                  <a:pt x="3027619" y="0"/>
                </a:lnTo>
                <a:lnTo>
                  <a:pt x="3027619" y="3445370"/>
                </a:lnTo>
                <a:lnTo>
                  <a:pt x="0" y="344537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CAA266B-2AFE-A393-5AC3-54FEE6D7F1A9}"/>
              </a:ext>
            </a:extLst>
          </p:cNvPr>
          <p:cNvSpPr txBox="1"/>
          <p:nvPr/>
        </p:nvSpPr>
        <p:spPr>
          <a:xfrm>
            <a:off x="2188688" y="1382749"/>
            <a:ext cx="91410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Điền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còn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thiếu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vi-VN" sz="4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D0913F1-27E9-1A53-9C77-EEAA8A7AF3AB}"/>
              </a:ext>
            </a:extLst>
          </p:cNvPr>
          <p:cNvSpPr txBox="1"/>
          <p:nvPr/>
        </p:nvSpPr>
        <p:spPr>
          <a:xfrm>
            <a:off x="1708210" y="2853836"/>
            <a:ext cx="91410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Ta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ta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tắm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ao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ta </a:t>
            </a:r>
          </a:p>
          <a:p>
            <a:pPr algn="ctr"/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Dù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dù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…………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ao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vẫn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hơn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4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331A387C-C20F-7564-E5F6-048D5188F66B}"/>
              </a:ext>
            </a:extLst>
          </p:cNvPr>
          <p:cNvSpPr/>
          <p:nvPr/>
        </p:nvSpPr>
        <p:spPr>
          <a:xfrm>
            <a:off x="4892634" y="4985295"/>
            <a:ext cx="2032888" cy="786113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đục</a:t>
            </a:r>
            <a:endParaRPr lang="vi-VN" sz="5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39631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D7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83477" flipH="1" flipV="1">
            <a:off x="9875395" y="1550884"/>
            <a:ext cx="3716567" cy="3317881"/>
          </a:xfrm>
          <a:custGeom>
            <a:avLst/>
            <a:gdLst/>
            <a:ahLst/>
            <a:cxnLst/>
            <a:rect l="l" t="t" r="r" b="b"/>
            <a:pathLst>
              <a:path w="5574851" h="4976822">
                <a:moveTo>
                  <a:pt x="5574852" y="4976822"/>
                </a:moveTo>
                <a:lnTo>
                  <a:pt x="0" y="4976822"/>
                </a:lnTo>
                <a:lnTo>
                  <a:pt x="0" y="0"/>
                </a:lnTo>
                <a:lnTo>
                  <a:pt x="5574852" y="0"/>
                </a:lnTo>
                <a:lnTo>
                  <a:pt x="5574852" y="4976822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 rot="1093369">
            <a:off x="-180143" y="5430912"/>
            <a:ext cx="3260757" cy="2561177"/>
          </a:xfrm>
          <a:custGeom>
            <a:avLst/>
            <a:gdLst/>
            <a:ahLst/>
            <a:cxnLst/>
            <a:rect l="l" t="t" r="r" b="b"/>
            <a:pathLst>
              <a:path w="4891136" h="3841765">
                <a:moveTo>
                  <a:pt x="0" y="0"/>
                </a:moveTo>
                <a:lnTo>
                  <a:pt x="4891136" y="0"/>
                </a:lnTo>
                <a:lnTo>
                  <a:pt x="4891136" y="3841765"/>
                </a:lnTo>
                <a:lnTo>
                  <a:pt x="0" y="384176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reeform 4"/>
          <p:cNvSpPr/>
          <p:nvPr/>
        </p:nvSpPr>
        <p:spPr>
          <a:xfrm rot="5326155">
            <a:off x="3436435" y="-469931"/>
            <a:ext cx="5684590" cy="8443289"/>
          </a:xfrm>
          <a:custGeom>
            <a:avLst/>
            <a:gdLst/>
            <a:ahLst/>
            <a:cxnLst/>
            <a:rect l="l" t="t" r="r" b="b"/>
            <a:pathLst>
              <a:path w="6875835" h="9822621">
                <a:moveTo>
                  <a:pt x="0" y="0"/>
                </a:moveTo>
                <a:lnTo>
                  <a:pt x="6875836" y="0"/>
                </a:lnTo>
                <a:lnTo>
                  <a:pt x="6875836" y="9822621"/>
                </a:lnTo>
                <a:lnTo>
                  <a:pt x="0" y="982262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4104472" y="293709"/>
            <a:ext cx="4184582" cy="1051376"/>
          </a:xfrm>
          <a:custGeom>
            <a:avLst/>
            <a:gdLst/>
            <a:ahLst/>
            <a:cxnLst/>
            <a:rect l="l" t="t" r="r" b="b"/>
            <a:pathLst>
              <a:path w="6276873" h="1577064">
                <a:moveTo>
                  <a:pt x="0" y="0"/>
                </a:moveTo>
                <a:lnTo>
                  <a:pt x="6276872" y="0"/>
                </a:lnTo>
                <a:lnTo>
                  <a:pt x="6276872" y="1577064"/>
                </a:lnTo>
                <a:lnTo>
                  <a:pt x="0" y="157706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reeform 7"/>
          <p:cNvSpPr/>
          <p:nvPr/>
        </p:nvSpPr>
        <p:spPr>
          <a:xfrm rot="692155">
            <a:off x="10149463" y="4132318"/>
            <a:ext cx="1749422" cy="1594161"/>
          </a:xfrm>
          <a:custGeom>
            <a:avLst/>
            <a:gdLst/>
            <a:ahLst/>
            <a:cxnLst/>
            <a:rect l="l" t="t" r="r" b="b"/>
            <a:pathLst>
              <a:path w="2624133" h="2391242">
                <a:moveTo>
                  <a:pt x="0" y="0"/>
                </a:moveTo>
                <a:lnTo>
                  <a:pt x="2624134" y="0"/>
                </a:lnTo>
                <a:lnTo>
                  <a:pt x="2624134" y="2391242"/>
                </a:lnTo>
                <a:lnTo>
                  <a:pt x="0" y="239124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 rot="-500391">
            <a:off x="81759" y="2878050"/>
            <a:ext cx="2025170" cy="1275013"/>
          </a:xfrm>
          <a:custGeom>
            <a:avLst/>
            <a:gdLst/>
            <a:ahLst/>
            <a:cxnLst/>
            <a:rect l="l" t="t" r="r" b="b"/>
            <a:pathLst>
              <a:path w="3037755" h="1912520">
                <a:moveTo>
                  <a:pt x="0" y="0"/>
                </a:moveTo>
                <a:lnTo>
                  <a:pt x="3037755" y="0"/>
                </a:lnTo>
                <a:lnTo>
                  <a:pt x="3037755" y="1912519"/>
                </a:lnTo>
                <a:lnTo>
                  <a:pt x="0" y="191251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reeform 9"/>
          <p:cNvSpPr/>
          <p:nvPr/>
        </p:nvSpPr>
        <p:spPr>
          <a:xfrm rot="-3218420">
            <a:off x="1370567" y="-721954"/>
            <a:ext cx="2018412" cy="2296913"/>
          </a:xfrm>
          <a:custGeom>
            <a:avLst/>
            <a:gdLst/>
            <a:ahLst/>
            <a:cxnLst/>
            <a:rect l="l" t="t" r="r" b="b"/>
            <a:pathLst>
              <a:path w="3027618" h="3445369">
                <a:moveTo>
                  <a:pt x="0" y="0"/>
                </a:moveTo>
                <a:lnTo>
                  <a:pt x="3027619" y="0"/>
                </a:lnTo>
                <a:lnTo>
                  <a:pt x="3027619" y="3445370"/>
                </a:lnTo>
                <a:lnTo>
                  <a:pt x="0" y="344537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CAA266B-2AFE-A393-5AC3-54FEE6D7F1A9}"/>
              </a:ext>
            </a:extLst>
          </p:cNvPr>
          <p:cNvSpPr txBox="1"/>
          <p:nvPr/>
        </p:nvSpPr>
        <p:spPr>
          <a:xfrm>
            <a:off x="2188688" y="1382749"/>
            <a:ext cx="91410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Điền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từ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còn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thiếu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vào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các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câu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sau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D0913F1-27E9-1A53-9C77-EEAA8A7AF3AB}"/>
              </a:ext>
            </a:extLst>
          </p:cNvPr>
          <p:cNvSpPr txBox="1"/>
          <p:nvPr/>
        </p:nvSpPr>
        <p:spPr>
          <a:xfrm>
            <a:off x="1708210" y="2853836"/>
            <a:ext cx="914103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Anh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đi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anh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nhớ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……………………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5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Nhớ</a:t>
            </a:r>
            <a:r>
              <a:rPr lang="en-US" sz="35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canh</a:t>
            </a:r>
            <a:r>
              <a:rPr lang="en-US" sz="35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rau</a:t>
            </a:r>
            <a:r>
              <a:rPr lang="en-US" sz="35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muống</a:t>
            </a:r>
            <a:r>
              <a:rPr lang="en-US" sz="35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5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nhớ</a:t>
            </a:r>
            <a:r>
              <a:rPr lang="en-US" sz="35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cà</a:t>
            </a:r>
            <a:r>
              <a:rPr lang="en-US" sz="35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dầm</a:t>
            </a:r>
            <a:r>
              <a:rPr lang="en-US" sz="35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tương</a:t>
            </a:r>
            <a:r>
              <a:rPr lang="en-US" sz="35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vi-VN" sz="3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331A387C-C20F-7564-E5F6-048D5188F66B}"/>
              </a:ext>
            </a:extLst>
          </p:cNvPr>
          <p:cNvSpPr/>
          <p:nvPr/>
        </p:nvSpPr>
        <p:spPr>
          <a:xfrm>
            <a:off x="4892633" y="4985295"/>
            <a:ext cx="3249079" cy="786113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0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</a:t>
            </a:r>
            <a:r>
              <a:rPr kumimoji="0" lang="en-US" sz="5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uê</a:t>
            </a: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5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nhà</a:t>
            </a:r>
            <a:endParaRPr kumimoji="0" lang="vi-VN" sz="5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05884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D7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83477" flipH="1" flipV="1">
            <a:off x="9875395" y="1550884"/>
            <a:ext cx="3716567" cy="3317881"/>
          </a:xfrm>
          <a:custGeom>
            <a:avLst/>
            <a:gdLst/>
            <a:ahLst/>
            <a:cxnLst/>
            <a:rect l="l" t="t" r="r" b="b"/>
            <a:pathLst>
              <a:path w="5574851" h="4976822">
                <a:moveTo>
                  <a:pt x="5574852" y="4976822"/>
                </a:moveTo>
                <a:lnTo>
                  <a:pt x="0" y="4976822"/>
                </a:lnTo>
                <a:lnTo>
                  <a:pt x="0" y="0"/>
                </a:lnTo>
                <a:lnTo>
                  <a:pt x="5574852" y="0"/>
                </a:lnTo>
                <a:lnTo>
                  <a:pt x="5574852" y="4976822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 rot="1093369">
            <a:off x="-180143" y="5430912"/>
            <a:ext cx="3260757" cy="2561177"/>
          </a:xfrm>
          <a:custGeom>
            <a:avLst/>
            <a:gdLst/>
            <a:ahLst/>
            <a:cxnLst/>
            <a:rect l="l" t="t" r="r" b="b"/>
            <a:pathLst>
              <a:path w="4891136" h="3841765">
                <a:moveTo>
                  <a:pt x="0" y="0"/>
                </a:moveTo>
                <a:lnTo>
                  <a:pt x="4891136" y="0"/>
                </a:lnTo>
                <a:lnTo>
                  <a:pt x="4891136" y="3841765"/>
                </a:lnTo>
                <a:lnTo>
                  <a:pt x="0" y="384176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reeform 4"/>
          <p:cNvSpPr/>
          <p:nvPr/>
        </p:nvSpPr>
        <p:spPr>
          <a:xfrm rot="5326155">
            <a:off x="3436435" y="-469931"/>
            <a:ext cx="5684590" cy="8443289"/>
          </a:xfrm>
          <a:custGeom>
            <a:avLst/>
            <a:gdLst/>
            <a:ahLst/>
            <a:cxnLst/>
            <a:rect l="l" t="t" r="r" b="b"/>
            <a:pathLst>
              <a:path w="6875835" h="9822621">
                <a:moveTo>
                  <a:pt x="0" y="0"/>
                </a:moveTo>
                <a:lnTo>
                  <a:pt x="6875836" y="0"/>
                </a:lnTo>
                <a:lnTo>
                  <a:pt x="6875836" y="9822621"/>
                </a:lnTo>
                <a:lnTo>
                  <a:pt x="0" y="982262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4104472" y="293709"/>
            <a:ext cx="4184582" cy="1051376"/>
          </a:xfrm>
          <a:custGeom>
            <a:avLst/>
            <a:gdLst/>
            <a:ahLst/>
            <a:cxnLst/>
            <a:rect l="l" t="t" r="r" b="b"/>
            <a:pathLst>
              <a:path w="6276873" h="1577064">
                <a:moveTo>
                  <a:pt x="0" y="0"/>
                </a:moveTo>
                <a:lnTo>
                  <a:pt x="6276872" y="0"/>
                </a:lnTo>
                <a:lnTo>
                  <a:pt x="6276872" y="1577064"/>
                </a:lnTo>
                <a:lnTo>
                  <a:pt x="0" y="157706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reeform 7"/>
          <p:cNvSpPr/>
          <p:nvPr/>
        </p:nvSpPr>
        <p:spPr>
          <a:xfrm rot="692155">
            <a:off x="10149463" y="4132318"/>
            <a:ext cx="1749422" cy="1594161"/>
          </a:xfrm>
          <a:custGeom>
            <a:avLst/>
            <a:gdLst/>
            <a:ahLst/>
            <a:cxnLst/>
            <a:rect l="l" t="t" r="r" b="b"/>
            <a:pathLst>
              <a:path w="2624133" h="2391242">
                <a:moveTo>
                  <a:pt x="0" y="0"/>
                </a:moveTo>
                <a:lnTo>
                  <a:pt x="2624134" y="0"/>
                </a:lnTo>
                <a:lnTo>
                  <a:pt x="2624134" y="2391242"/>
                </a:lnTo>
                <a:lnTo>
                  <a:pt x="0" y="239124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 rot="-500391">
            <a:off x="81759" y="2878050"/>
            <a:ext cx="2025170" cy="1275013"/>
          </a:xfrm>
          <a:custGeom>
            <a:avLst/>
            <a:gdLst/>
            <a:ahLst/>
            <a:cxnLst/>
            <a:rect l="l" t="t" r="r" b="b"/>
            <a:pathLst>
              <a:path w="3037755" h="1912520">
                <a:moveTo>
                  <a:pt x="0" y="0"/>
                </a:moveTo>
                <a:lnTo>
                  <a:pt x="3037755" y="0"/>
                </a:lnTo>
                <a:lnTo>
                  <a:pt x="3037755" y="1912519"/>
                </a:lnTo>
                <a:lnTo>
                  <a:pt x="0" y="191251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reeform 9"/>
          <p:cNvSpPr/>
          <p:nvPr/>
        </p:nvSpPr>
        <p:spPr>
          <a:xfrm rot="-3218420">
            <a:off x="1370567" y="-721954"/>
            <a:ext cx="2018412" cy="2296913"/>
          </a:xfrm>
          <a:custGeom>
            <a:avLst/>
            <a:gdLst/>
            <a:ahLst/>
            <a:cxnLst/>
            <a:rect l="l" t="t" r="r" b="b"/>
            <a:pathLst>
              <a:path w="3027618" h="3445369">
                <a:moveTo>
                  <a:pt x="0" y="0"/>
                </a:moveTo>
                <a:lnTo>
                  <a:pt x="3027619" y="0"/>
                </a:lnTo>
                <a:lnTo>
                  <a:pt x="3027619" y="3445370"/>
                </a:lnTo>
                <a:lnTo>
                  <a:pt x="0" y="344537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CAA266B-2AFE-A393-5AC3-54FEE6D7F1A9}"/>
              </a:ext>
            </a:extLst>
          </p:cNvPr>
          <p:cNvSpPr txBox="1"/>
          <p:nvPr/>
        </p:nvSpPr>
        <p:spPr>
          <a:xfrm>
            <a:off x="2188688" y="1382749"/>
            <a:ext cx="91410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Điền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từ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còn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thiếu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vào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các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câu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sau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D0913F1-27E9-1A53-9C77-EEAA8A7AF3AB}"/>
              </a:ext>
            </a:extLst>
          </p:cNvPr>
          <p:cNvSpPr txBox="1"/>
          <p:nvPr/>
        </p:nvSpPr>
        <p:spPr>
          <a:xfrm>
            <a:off x="1708210" y="2853836"/>
            <a:ext cx="914103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Trong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đầm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gì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đẹp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bằng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sen</a:t>
            </a:r>
            <a:endParaRPr kumimoji="0" lang="en-US" sz="3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5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Lá</a:t>
            </a:r>
            <a:r>
              <a:rPr lang="en-US" sz="35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…………</a:t>
            </a:r>
            <a:r>
              <a:rPr lang="en-US" sz="35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bông</a:t>
            </a:r>
            <a:r>
              <a:rPr lang="en-US" sz="35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……. </a:t>
            </a:r>
            <a:r>
              <a:rPr lang="en-US" sz="35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35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chen</a:t>
            </a:r>
            <a:r>
              <a:rPr lang="en-US" sz="35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nhị</a:t>
            </a:r>
            <a:r>
              <a:rPr lang="en-US" sz="35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vàng</a:t>
            </a:r>
            <a:r>
              <a:rPr lang="en-US" sz="35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vi-VN" sz="3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331A387C-C20F-7564-E5F6-048D5188F66B}"/>
              </a:ext>
            </a:extLst>
          </p:cNvPr>
          <p:cNvSpPr/>
          <p:nvPr/>
        </p:nvSpPr>
        <p:spPr>
          <a:xfrm>
            <a:off x="4104472" y="4960652"/>
            <a:ext cx="4729247" cy="786113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0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</a:t>
            </a:r>
            <a:r>
              <a:rPr kumimoji="0" lang="en-US" sz="5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anh</a:t>
            </a: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/ </a:t>
            </a:r>
            <a:r>
              <a:rPr kumimoji="0" lang="en-US" sz="5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trắng</a:t>
            </a:r>
            <a:endParaRPr kumimoji="0" lang="vi-VN" sz="5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97765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field with trees in the background&#10;&#10;Description automatically generated">
            <a:extLst>
              <a:ext uri="{FF2B5EF4-FFF2-40B4-BE49-F238E27FC236}">
                <a16:creationId xmlns:a16="http://schemas.microsoft.com/office/drawing/2014/main" id="{39BEFDBF-AFAB-9547-2DBF-3E02516132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44" y="0"/>
            <a:ext cx="11976311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C5613EE-16EA-840D-A2AC-4311965D70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0417" y="361274"/>
            <a:ext cx="6657409" cy="2121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1476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D7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83477" flipH="1" flipV="1">
            <a:off x="9875395" y="1550884"/>
            <a:ext cx="3716567" cy="3317881"/>
          </a:xfrm>
          <a:custGeom>
            <a:avLst/>
            <a:gdLst/>
            <a:ahLst/>
            <a:cxnLst/>
            <a:rect l="l" t="t" r="r" b="b"/>
            <a:pathLst>
              <a:path w="5574851" h="4976822">
                <a:moveTo>
                  <a:pt x="5574852" y="4976822"/>
                </a:moveTo>
                <a:lnTo>
                  <a:pt x="0" y="4976822"/>
                </a:lnTo>
                <a:lnTo>
                  <a:pt x="0" y="0"/>
                </a:lnTo>
                <a:lnTo>
                  <a:pt x="5574852" y="0"/>
                </a:lnTo>
                <a:lnTo>
                  <a:pt x="5574852" y="4976822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 rot="1093369">
            <a:off x="-180143" y="5430912"/>
            <a:ext cx="3260757" cy="2561177"/>
          </a:xfrm>
          <a:custGeom>
            <a:avLst/>
            <a:gdLst/>
            <a:ahLst/>
            <a:cxnLst/>
            <a:rect l="l" t="t" r="r" b="b"/>
            <a:pathLst>
              <a:path w="4891136" h="3841765">
                <a:moveTo>
                  <a:pt x="0" y="0"/>
                </a:moveTo>
                <a:lnTo>
                  <a:pt x="4891136" y="0"/>
                </a:lnTo>
                <a:lnTo>
                  <a:pt x="4891136" y="3841765"/>
                </a:lnTo>
                <a:lnTo>
                  <a:pt x="0" y="384176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reeform 4"/>
          <p:cNvSpPr/>
          <p:nvPr/>
        </p:nvSpPr>
        <p:spPr>
          <a:xfrm rot="5326155">
            <a:off x="3804055" y="348369"/>
            <a:ext cx="4583890" cy="6548414"/>
          </a:xfrm>
          <a:custGeom>
            <a:avLst/>
            <a:gdLst/>
            <a:ahLst/>
            <a:cxnLst/>
            <a:rect l="l" t="t" r="r" b="b"/>
            <a:pathLst>
              <a:path w="6875835" h="9822621">
                <a:moveTo>
                  <a:pt x="0" y="0"/>
                </a:moveTo>
                <a:lnTo>
                  <a:pt x="6875836" y="0"/>
                </a:lnTo>
                <a:lnTo>
                  <a:pt x="6875836" y="9822621"/>
                </a:lnTo>
                <a:lnTo>
                  <a:pt x="0" y="982262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4003710" y="1138371"/>
            <a:ext cx="4184582" cy="1051376"/>
          </a:xfrm>
          <a:custGeom>
            <a:avLst/>
            <a:gdLst/>
            <a:ahLst/>
            <a:cxnLst/>
            <a:rect l="l" t="t" r="r" b="b"/>
            <a:pathLst>
              <a:path w="6276873" h="1577064">
                <a:moveTo>
                  <a:pt x="0" y="0"/>
                </a:moveTo>
                <a:lnTo>
                  <a:pt x="6276872" y="0"/>
                </a:lnTo>
                <a:lnTo>
                  <a:pt x="6276872" y="1577064"/>
                </a:lnTo>
                <a:lnTo>
                  <a:pt x="0" y="157706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reeform 7"/>
          <p:cNvSpPr/>
          <p:nvPr/>
        </p:nvSpPr>
        <p:spPr>
          <a:xfrm rot="692155">
            <a:off x="9369469" y="3520699"/>
            <a:ext cx="1749422" cy="1594161"/>
          </a:xfrm>
          <a:custGeom>
            <a:avLst/>
            <a:gdLst/>
            <a:ahLst/>
            <a:cxnLst/>
            <a:rect l="l" t="t" r="r" b="b"/>
            <a:pathLst>
              <a:path w="2624133" h="2391242">
                <a:moveTo>
                  <a:pt x="0" y="0"/>
                </a:moveTo>
                <a:lnTo>
                  <a:pt x="2624134" y="0"/>
                </a:lnTo>
                <a:lnTo>
                  <a:pt x="2624134" y="2391242"/>
                </a:lnTo>
                <a:lnTo>
                  <a:pt x="0" y="239124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 rot="-500391">
            <a:off x="1088146" y="2329876"/>
            <a:ext cx="2025170" cy="1275013"/>
          </a:xfrm>
          <a:custGeom>
            <a:avLst/>
            <a:gdLst/>
            <a:ahLst/>
            <a:cxnLst/>
            <a:rect l="l" t="t" r="r" b="b"/>
            <a:pathLst>
              <a:path w="3037755" h="1912520">
                <a:moveTo>
                  <a:pt x="0" y="0"/>
                </a:moveTo>
                <a:lnTo>
                  <a:pt x="3037755" y="0"/>
                </a:lnTo>
                <a:lnTo>
                  <a:pt x="3037755" y="1912519"/>
                </a:lnTo>
                <a:lnTo>
                  <a:pt x="0" y="191251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reeform 9"/>
          <p:cNvSpPr/>
          <p:nvPr/>
        </p:nvSpPr>
        <p:spPr>
          <a:xfrm rot="-3218420">
            <a:off x="1370567" y="-721954"/>
            <a:ext cx="2018412" cy="2296913"/>
          </a:xfrm>
          <a:custGeom>
            <a:avLst/>
            <a:gdLst/>
            <a:ahLst/>
            <a:cxnLst/>
            <a:rect l="l" t="t" r="r" b="b"/>
            <a:pathLst>
              <a:path w="3027618" h="3445369">
                <a:moveTo>
                  <a:pt x="0" y="0"/>
                </a:moveTo>
                <a:lnTo>
                  <a:pt x="3027619" y="0"/>
                </a:lnTo>
                <a:lnTo>
                  <a:pt x="3027619" y="3445370"/>
                </a:lnTo>
                <a:lnTo>
                  <a:pt x="0" y="344537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5DC0F0C-8FAE-742E-C3AE-EB7494CAC5E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08786" y="2636451"/>
            <a:ext cx="6974428" cy="1585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0923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V="1">
            <a:off x="685800" y="-1370779"/>
            <a:ext cx="8757862" cy="7818383"/>
          </a:xfrm>
          <a:custGeom>
            <a:avLst/>
            <a:gdLst/>
            <a:ahLst/>
            <a:cxnLst/>
            <a:rect l="l" t="t" r="r" b="b"/>
            <a:pathLst>
              <a:path w="13136793" h="11727574">
                <a:moveTo>
                  <a:pt x="0" y="11727573"/>
                </a:moveTo>
                <a:lnTo>
                  <a:pt x="13136793" y="11727573"/>
                </a:lnTo>
                <a:lnTo>
                  <a:pt x="13136793" y="0"/>
                </a:lnTo>
                <a:lnTo>
                  <a:pt x="0" y="0"/>
                </a:lnTo>
                <a:lnTo>
                  <a:pt x="0" y="11727573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8615704" y="1855811"/>
            <a:ext cx="2606205" cy="3512011"/>
          </a:xfrm>
          <a:custGeom>
            <a:avLst/>
            <a:gdLst/>
            <a:ahLst/>
            <a:cxnLst/>
            <a:rect l="l" t="t" r="r" b="b"/>
            <a:pathLst>
              <a:path w="3909307" h="5268016">
                <a:moveTo>
                  <a:pt x="0" y="0"/>
                </a:moveTo>
                <a:lnTo>
                  <a:pt x="3909307" y="0"/>
                </a:lnTo>
                <a:lnTo>
                  <a:pt x="3909307" y="5268016"/>
                </a:lnTo>
                <a:lnTo>
                  <a:pt x="0" y="526801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445645" y="2438433"/>
            <a:ext cx="6659564" cy="37623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7467"/>
              </a:lnSpc>
            </a:pPr>
            <a:r>
              <a:rPr lang="en-US" sz="5334" dirty="0" err="1">
                <a:solidFill>
                  <a:srgbClr val="531139"/>
                </a:solidFill>
                <a:latin typeface="Cambria Bold"/>
              </a:rPr>
              <a:t>Đọc</a:t>
            </a:r>
            <a:r>
              <a:rPr lang="en-US" sz="5334" dirty="0">
                <a:solidFill>
                  <a:srgbClr val="531139"/>
                </a:solidFill>
                <a:latin typeface="Cambria Bold"/>
              </a:rPr>
              <a:t> </a:t>
            </a:r>
            <a:r>
              <a:rPr lang="en-US" sz="5334" dirty="0" err="1">
                <a:solidFill>
                  <a:srgbClr val="531139"/>
                </a:solidFill>
                <a:latin typeface="Cambria Bold"/>
              </a:rPr>
              <a:t>một</a:t>
            </a:r>
            <a:r>
              <a:rPr lang="en-US" sz="5334" dirty="0">
                <a:solidFill>
                  <a:srgbClr val="531139"/>
                </a:solidFill>
                <a:latin typeface="Cambria Bold"/>
              </a:rPr>
              <a:t> </a:t>
            </a:r>
            <a:r>
              <a:rPr lang="en-US" sz="5334" dirty="0" err="1">
                <a:solidFill>
                  <a:srgbClr val="531139"/>
                </a:solidFill>
                <a:latin typeface="Cambria Bold"/>
              </a:rPr>
              <a:t>bài</a:t>
            </a:r>
            <a:r>
              <a:rPr lang="en-US" sz="5334" dirty="0">
                <a:solidFill>
                  <a:srgbClr val="531139"/>
                </a:solidFill>
                <a:latin typeface="Cambria Bold"/>
              </a:rPr>
              <a:t> </a:t>
            </a:r>
            <a:r>
              <a:rPr lang="en-US" sz="5334" dirty="0" err="1">
                <a:solidFill>
                  <a:srgbClr val="531139"/>
                </a:solidFill>
                <a:latin typeface="Cambria Bold"/>
              </a:rPr>
              <a:t>thơ</a:t>
            </a:r>
            <a:r>
              <a:rPr lang="en-US" sz="5334" dirty="0">
                <a:solidFill>
                  <a:srgbClr val="531139"/>
                </a:solidFill>
                <a:latin typeface="Cambria Bold"/>
              </a:rPr>
              <a:t> </a:t>
            </a:r>
            <a:r>
              <a:rPr lang="en-US" sz="5334" dirty="0" err="1">
                <a:solidFill>
                  <a:srgbClr val="531139"/>
                </a:solidFill>
                <a:latin typeface="Cambria Bold"/>
              </a:rPr>
              <a:t>hoặc</a:t>
            </a:r>
            <a:r>
              <a:rPr lang="en-US" sz="5334" dirty="0">
                <a:solidFill>
                  <a:srgbClr val="531139"/>
                </a:solidFill>
                <a:latin typeface="Cambria Bold"/>
              </a:rPr>
              <a:t> </a:t>
            </a:r>
            <a:r>
              <a:rPr lang="en-US" sz="5334" dirty="0" err="1">
                <a:solidFill>
                  <a:srgbClr val="531139"/>
                </a:solidFill>
                <a:latin typeface="Cambria Bold"/>
              </a:rPr>
              <a:t>một</a:t>
            </a:r>
            <a:r>
              <a:rPr lang="en-US" sz="5334" dirty="0">
                <a:solidFill>
                  <a:srgbClr val="531139"/>
                </a:solidFill>
                <a:latin typeface="Cambria Bold"/>
              </a:rPr>
              <a:t> </a:t>
            </a:r>
            <a:r>
              <a:rPr lang="en-US" sz="5334" dirty="0" err="1">
                <a:solidFill>
                  <a:srgbClr val="531139"/>
                </a:solidFill>
                <a:latin typeface="Cambria Bold"/>
              </a:rPr>
              <a:t>bài</a:t>
            </a:r>
            <a:r>
              <a:rPr lang="en-US" sz="5334" dirty="0">
                <a:solidFill>
                  <a:srgbClr val="531139"/>
                </a:solidFill>
                <a:latin typeface="Cambria Bold"/>
              </a:rPr>
              <a:t> ca </a:t>
            </a:r>
            <a:r>
              <a:rPr lang="en-US" sz="5334" dirty="0" err="1">
                <a:solidFill>
                  <a:srgbClr val="531139"/>
                </a:solidFill>
                <a:latin typeface="Cambria Bold"/>
              </a:rPr>
              <a:t>dao</a:t>
            </a:r>
            <a:r>
              <a:rPr lang="en-US" sz="5334" dirty="0">
                <a:solidFill>
                  <a:srgbClr val="531139"/>
                </a:solidFill>
                <a:latin typeface="Cambria Bold"/>
              </a:rPr>
              <a:t> </a:t>
            </a:r>
            <a:r>
              <a:rPr lang="en-US" sz="5334" dirty="0" err="1">
                <a:solidFill>
                  <a:srgbClr val="531139"/>
                </a:solidFill>
                <a:latin typeface="Cambria Bold"/>
              </a:rPr>
              <a:t>về</a:t>
            </a:r>
            <a:r>
              <a:rPr lang="en-US" sz="5334" dirty="0">
                <a:solidFill>
                  <a:srgbClr val="531139"/>
                </a:solidFill>
                <a:latin typeface="Cambria Bold"/>
              </a:rPr>
              <a:t> </a:t>
            </a:r>
            <a:r>
              <a:rPr lang="en-US" sz="5334" dirty="0" err="1">
                <a:solidFill>
                  <a:srgbClr val="531139"/>
                </a:solidFill>
                <a:latin typeface="Cambria Bold"/>
              </a:rPr>
              <a:t>quê</a:t>
            </a:r>
            <a:r>
              <a:rPr lang="en-US" sz="5334" dirty="0">
                <a:solidFill>
                  <a:srgbClr val="531139"/>
                </a:solidFill>
                <a:latin typeface="Cambria Bold"/>
              </a:rPr>
              <a:t> </a:t>
            </a:r>
            <a:r>
              <a:rPr lang="en-US" sz="5334" dirty="0" err="1">
                <a:solidFill>
                  <a:srgbClr val="531139"/>
                </a:solidFill>
                <a:latin typeface="Cambria Bold"/>
              </a:rPr>
              <a:t>hương</a:t>
            </a:r>
            <a:r>
              <a:rPr lang="en-US" sz="5334" dirty="0">
                <a:solidFill>
                  <a:srgbClr val="531139"/>
                </a:solidFill>
                <a:latin typeface="Cambria Bold"/>
              </a:rPr>
              <a:t> </a:t>
            </a:r>
            <a:r>
              <a:rPr lang="en-US" sz="5334" dirty="0" err="1">
                <a:solidFill>
                  <a:srgbClr val="531139"/>
                </a:solidFill>
                <a:latin typeface="Cambria Bold"/>
              </a:rPr>
              <a:t>đất</a:t>
            </a:r>
            <a:r>
              <a:rPr lang="en-US" sz="5334" dirty="0">
                <a:solidFill>
                  <a:srgbClr val="531139"/>
                </a:solidFill>
                <a:latin typeface="Cambria Bold"/>
              </a:rPr>
              <a:t> </a:t>
            </a:r>
            <a:r>
              <a:rPr lang="en-US" sz="5334" dirty="0" err="1">
                <a:solidFill>
                  <a:srgbClr val="531139"/>
                </a:solidFill>
                <a:latin typeface="Cambria Bold"/>
              </a:rPr>
              <a:t>nước</a:t>
            </a:r>
            <a:r>
              <a:rPr lang="en-US" sz="5334" dirty="0">
                <a:solidFill>
                  <a:srgbClr val="531139"/>
                </a:solidFill>
                <a:latin typeface="Cambria Bold"/>
              </a:rPr>
              <a:t>?</a:t>
            </a:r>
          </a:p>
        </p:txBody>
      </p:sp>
      <p:sp>
        <p:nvSpPr>
          <p:cNvPr id="5" name="Freeform 5"/>
          <p:cNvSpPr/>
          <p:nvPr/>
        </p:nvSpPr>
        <p:spPr>
          <a:xfrm>
            <a:off x="11506200" y="518774"/>
            <a:ext cx="882613" cy="847309"/>
          </a:xfrm>
          <a:custGeom>
            <a:avLst/>
            <a:gdLst/>
            <a:ahLst/>
            <a:cxnLst/>
            <a:rect l="l" t="t" r="r" b="b"/>
            <a:pathLst>
              <a:path w="1323920" h="1270963">
                <a:moveTo>
                  <a:pt x="0" y="0"/>
                </a:moveTo>
                <a:lnTo>
                  <a:pt x="1323920" y="0"/>
                </a:lnTo>
                <a:lnTo>
                  <a:pt x="1323920" y="1270963"/>
                </a:lnTo>
                <a:lnTo>
                  <a:pt x="0" y="127096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8050554" y="6023950"/>
            <a:ext cx="882613" cy="847309"/>
          </a:xfrm>
          <a:custGeom>
            <a:avLst/>
            <a:gdLst/>
            <a:ahLst/>
            <a:cxnLst/>
            <a:rect l="l" t="t" r="r" b="b"/>
            <a:pathLst>
              <a:path w="1323920" h="1270963">
                <a:moveTo>
                  <a:pt x="0" y="0"/>
                </a:moveTo>
                <a:lnTo>
                  <a:pt x="1323920" y="0"/>
                </a:lnTo>
                <a:lnTo>
                  <a:pt x="1323920" y="1270963"/>
                </a:lnTo>
                <a:lnTo>
                  <a:pt x="0" y="127096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Freeform 7"/>
          <p:cNvSpPr/>
          <p:nvPr/>
        </p:nvSpPr>
        <p:spPr>
          <a:xfrm rot="-5877643">
            <a:off x="524223" y="747000"/>
            <a:ext cx="511105" cy="1503251"/>
          </a:xfrm>
          <a:custGeom>
            <a:avLst/>
            <a:gdLst/>
            <a:ahLst/>
            <a:cxnLst/>
            <a:rect l="l" t="t" r="r" b="b"/>
            <a:pathLst>
              <a:path w="766658" h="2254877">
                <a:moveTo>
                  <a:pt x="0" y="0"/>
                </a:moveTo>
                <a:lnTo>
                  <a:pt x="766658" y="0"/>
                </a:lnTo>
                <a:lnTo>
                  <a:pt x="766658" y="2254878"/>
                </a:lnTo>
                <a:lnTo>
                  <a:pt x="0" y="225487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E719EEA-0D83-090D-1F32-E2848091067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41845" y="313179"/>
            <a:ext cx="2761727" cy="22252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V="1">
            <a:off x="685800" y="-1370779"/>
            <a:ext cx="8757862" cy="7818383"/>
          </a:xfrm>
          <a:custGeom>
            <a:avLst/>
            <a:gdLst/>
            <a:ahLst/>
            <a:cxnLst/>
            <a:rect l="l" t="t" r="r" b="b"/>
            <a:pathLst>
              <a:path w="13136793" h="11727574">
                <a:moveTo>
                  <a:pt x="0" y="11727573"/>
                </a:moveTo>
                <a:lnTo>
                  <a:pt x="13136793" y="11727573"/>
                </a:lnTo>
                <a:lnTo>
                  <a:pt x="13136793" y="0"/>
                </a:lnTo>
                <a:lnTo>
                  <a:pt x="0" y="0"/>
                </a:lnTo>
                <a:lnTo>
                  <a:pt x="0" y="11727573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8615704" y="1855811"/>
            <a:ext cx="2606205" cy="3512011"/>
          </a:xfrm>
          <a:custGeom>
            <a:avLst/>
            <a:gdLst/>
            <a:ahLst/>
            <a:cxnLst/>
            <a:rect l="l" t="t" r="r" b="b"/>
            <a:pathLst>
              <a:path w="3909307" h="5268016">
                <a:moveTo>
                  <a:pt x="0" y="0"/>
                </a:moveTo>
                <a:lnTo>
                  <a:pt x="3909307" y="0"/>
                </a:lnTo>
                <a:lnTo>
                  <a:pt x="3909307" y="5268016"/>
                </a:lnTo>
                <a:lnTo>
                  <a:pt x="0" y="526801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11506200" y="518774"/>
            <a:ext cx="882613" cy="847309"/>
          </a:xfrm>
          <a:custGeom>
            <a:avLst/>
            <a:gdLst/>
            <a:ahLst/>
            <a:cxnLst/>
            <a:rect l="l" t="t" r="r" b="b"/>
            <a:pathLst>
              <a:path w="1323920" h="1270963">
                <a:moveTo>
                  <a:pt x="0" y="0"/>
                </a:moveTo>
                <a:lnTo>
                  <a:pt x="1323920" y="0"/>
                </a:lnTo>
                <a:lnTo>
                  <a:pt x="1323920" y="1270963"/>
                </a:lnTo>
                <a:lnTo>
                  <a:pt x="0" y="127096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8050554" y="6023950"/>
            <a:ext cx="882613" cy="847309"/>
          </a:xfrm>
          <a:custGeom>
            <a:avLst/>
            <a:gdLst/>
            <a:ahLst/>
            <a:cxnLst/>
            <a:rect l="l" t="t" r="r" b="b"/>
            <a:pathLst>
              <a:path w="1323920" h="1270963">
                <a:moveTo>
                  <a:pt x="0" y="0"/>
                </a:moveTo>
                <a:lnTo>
                  <a:pt x="1323920" y="0"/>
                </a:lnTo>
                <a:lnTo>
                  <a:pt x="1323920" y="1270963"/>
                </a:lnTo>
                <a:lnTo>
                  <a:pt x="0" y="127096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Freeform 7"/>
          <p:cNvSpPr/>
          <p:nvPr/>
        </p:nvSpPr>
        <p:spPr>
          <a:xfrm rot="-5877643">
            <a:off x="524223" y="747000"/>
            <a:ext cx="511105" cy="1503251"/>
          </a:xfrm>
          <a:custGeom>
            <a:avLst/>
            <a:gdLst/>
            <a:ahLst/>
            <a:cxnLst/>
            <a:rect l="l" t="t" r="r" b="b"/>
            <a:pathLst>
              <a:path w="766658" h="2254877">
                <a:moveTo>
                  <a:pt x="0" y="0"/>
                </a:moveTo>
                <a:lnTo>
                  <a:pt x="766658" y="0"/>
                </a:lnTo>
                <a:lnTo>
                  <a:pt x="766658" y="2254878"/>
                </a:lnTo>
                <a:lnTo>
                  <a:pt x="0" y="225487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E719EEA-0D83-090D-1F32-E2848091067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76297" y="12296"/>
            <a:ext cx="2761727" cy="222523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AB9E2C3-EFBF-13FF-BCF3-D030CE210B2F}"/>
              </a:ext>
            </a:extLst>
          </p:cNvPr>
          <p:cNvSpPr txBox="1"/>
          <p:nvPr/>
        </p:nvSpPr>
        <p:spPr>
          <a:xfrm>
            <a:off x="1695878" y="2447644"/>
            <a:ext cx="6723727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000" b="0" i="1" dirty="0">
                <a:solidFill>
                  <a:srgbClr val="22222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“Quê hương là chùm khế ngọt,</a:t>
            </a:r>
            <a:br>
              <a:rPr lang="vi-VN" sz="40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vi-VN" sz="4000" b="0" i="1" dirty="0">
                <a:solidFill>
                  <a:srgbClr val="22222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Cho con trèo hái mỗi ngày.</a:t>
            </a:r>
            <a:br>
              <a:rPr lang="vi-VN" sz="40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vi-VN" sz="4000" b="0" i="1" dirty="0">
                <a:solidFill>
                  <a:srgbClr val="22222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Quê hương là đường đi học,</a:t>
            </a:r>
            <a:br>
              <a:rPr lang="vi-VN" sz="40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vi-VN" sz="4000" b="0" i="1" dirty="0">
                <a:solidFill>
                  <a:srgbClr val="22222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Con về rợp bướm vàng bay…”</a:t>
            </a:r>
            <a:endParaRPr lang="vi-VN" sz="4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125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269</Words>
  <Application>Microsoft Office PowerPoint</Application>
  <PresentationFormat>Widescreen</PresentationFormat>
  <Paragraphs>34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7" baseType="lpstr">
      <vt:lpstr>#9Slide07 HoneyCream</vt:lpstr>
      <vt:lpstr>#9Slide07 SVNZiclets</vt:lpstr>
      <vt:lpstr>Arial</vt:lpstr>
      <vt:lpstr>Calibri</vt:lpstr>
      <vt:lpstr>Calibri Light</vt:lpstr>
      <vt:lpstr>Cambria</vt:lpstr>
      <vt:lpstr>Cambria Bold</vt:lpstr>
      <vt:lpstr>SVN-Newton</vt:lpstr>
      <vt:lpstr>SVN-Ready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MNT;KhanhHuyen</dc:creator>
  <cp:keywords>MNT;MĂNG NON TEAM</cp:keywords>
  <cp:lastModifiedBy>Thảo Hoàng</cp:lastModifiedBy>
  <cp:revision>18</cp:revision>
  <dcterms:created xsi:type="dcterms:W3CDTF">2023-10-17T08:22:46Z</dcterms:created>
  <dcterms:modified xsi:type="dcterms:W3CDTF">2026-04-20T08:35:49Z</dcterms:modified>
</cp:coreProperties>
</file>