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5" r:id="rId4"/>
    <p:sldId id="264" r:id="rId5"/>
    <p:sldId id="266" r:id="rId6"/>
    <p:sldId id="267" r:id="rId7"/>
    <p:sldId id="270" r:id="rId8"/>
    <p:sldId id="268" r:id="rId9"/>
    <p:sldId id="269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7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2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95BD3DC2-5EDE-34F3-81DF-EB4E0FCE0C82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99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99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A8DAED-ED96-29B2-4439-A477D16EDEEA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1FA8E-2ECB-1F49-2837-F9BC2FB4468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8877FD-AAE3-7E47-B523-D6D1954AC0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29F407-A897-F95E-EF5B-BC646557FB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10B5BF-DF83-3DD6-4DF3-01D5BA64A6C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681B23F-1614-9BE8-2B22-CA12C03E71A6}"/>
              </a:ext>
            </a:extLst>
          </p:cNvPr>
          <p:cNvSpPr txBox="1">
            <a:spLocks/>
          </p:cNvSpPr>
          <p:nvPr userDrawn="1"/>
        </p:nvSpPr>
        <p:spPr>
          <a:xfrm>
            <a:off x="10928710" y="-834931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  <a:alpha val="41000"/>
                  </a:srgbClr>
                </a:solidFill>
                <a:effectLst/>
                <a:uLnTx/>
                <a:uFillTx/>
                <a:latin typeface="SVN-Holidays" panose="02040603050506020204" pitchFamily="18" charset="0"/>
                <a:ea typeface="+mj-ea"/>
                <a:cs typeface="+mj-cs"/>
              </a:rPr>
              <a:t>By Bích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  <a:alpha val="41000"/>
                </a:srgbClr>
              </a:solidFill>
              <a:effectLst/>
              <a:uLnTx/>
              <a:uFillTx/>
              <a:latin typeface="SVN-Holidays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27D4A3-5946-4A4D-CCAA-1FFEC2B5244D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C3905C-F0A2-82F5-411F-E63869E48B0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5FDD67-566B-290A-A353-DB8318BBE95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80244" flipH="1">
            <a:off x="4125569" y="139016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452130" y="0"/>
                </a:moveTo>
                <a:lnTo>
                  <a:pt x="0" y="0"/>
                </a:lnTo>
                <a:lnTo>
                  <a:pt x="0" y="876580"/>
                </a:lnTo>
                <a:lnTo>
                  <a:pt x="452130" y="876580"/>
                </a:lnTo>
                <a:lnTo>
                  <a:pt x="4521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479126">
            <a:off x="4979709" y="4790583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7841770">
            <a:off x="2953514" y="512012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3431442">
            <a:off x="10980363" y="58800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3811306">
            <a:off x="940293" y="39229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960201">
            <a:off x="6589444" y="5887463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857695">
            <a:off x="10670749" y="858332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1609174">
            <a:off x="8085785" y="-20163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609174">
            <a:off x="-150710" y="31368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8960201">
            <a:off x="394275" y="65658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9544674">
            <a:off x="4440999" y="-82974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769035">
            <a:off x="6405526" y="1968428"/>
            <a:ext cx="7539400" cy="6342520"/>
          </a:xfrm>
          <a:custGeom>
            <a:avLst/>
            <a:gdLst/>
            <a:ahLst/>
            <a:cxnLst/>
            <a:rect l="l" t="t" r="r" b="b"/>
            <a:pathLst>
              <a:path w="11309100" h="9513780">
                <a:moveTo>
                  <a:pt x="0" y="0"/>
                </a:moveTo>
                <a:lnTo>
                  <a:pt x="11309099" y="0"/>
                </a:lnTo>
                <a:lnTo>
                  <a:pt x="11309099" y="9513780"/>
                </a:lnTo>
                <a:lnTo>
                  <a:pt x="0" y="9513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859145">
            <a:off x="3294748" y="5926652"/>
            <a:ext cx="3111385" cy="3091938"/>
          </a:xfrm>
          <a:custGeom>
            <a:avLst/>
            <a:gdLst/>
            <a:ahLst/>
            <a:cxnLst/>
            <a:rect l="l" t="t" r="r" b="b"/>
            <a:pathLst>
              <a:path w="4667077" h="4637907">
                <a:moveTo>
                  <a:pt x="0" y="0"/>
                </a:moveTo>
                <a:lnTo>
                  <a:pt x="4667076" y="0"/>
                </a:lnTo>
                <a:lnTo>
                  <a:pt x="4667076" y="4637908"/>
                </a:lnTo>
                <a:lnTo>
                  <a:pt x="0" y="4637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859145">
            <a:off x="6245701" y="639982"/>
            <a:ext cx="1797793" cy="1786557"/>
          </a:xfrm>
          <a:custGeom>
            <a:avLst/>
            <a:gdLst/>
            <a:ahLst/>
            <a:cxnLst/>
            <a:rect l="l" t="t" r="r" b="b"/>
            <a:pathLst>
              <a:path w="2696689" h="2679835">
                <a:moveTo>
                  <a:pt x="0" y="0"/>
                </a:moveTo>
                <a:lnTo>
                  <a:pt x="2696689" y="0"/>
                </a:lnTo>
                <a:lnTo>
                  <a:pt x="2696689" y="2679835"/>
                </a:lnTo>
                <a:lnTo>
                  <a:pt x="0" y="2679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rot="-856934">
            <a:off x="-1075349" y="2633314"/>
            <a:ext cx="2377041" cy="2362185"/>
          </a:xfrm>
          <a:custGeom>
            <a:avLst/>
            <a:gdLst/>
            <a:ahLst/>
            <a:cxnLst/>
            <a:rect l="l" t="t" r="r" b="b"/>
            <a:pathLst>
              <a:path w="3565562" h="3543277">
                <a:moveTo>
                  <a:pt x="0" y="0"/>
                </a:moveTo>
                <a:lnTo>
                  <a:pt x="3565562" y="0"/>
                </a:lnTo>
                <a:lnTo>
                  <a:pt x="3565562" y="3543277"/>
                </a:lnTo>
                <a:lnTo>
                  <a:pt x="0" y="35432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67932" y="1146520"/>
            <a:ext cx="7647617" cy="4495501"/>
            <a:chOff x="0" y="0"/>
            <a:chExt cx="3120525" cy="17760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20525" cy="1776001"/>
            </a:xfrm>
            <a:custGeom>
              <a:avLst/>
              <a:gdLst/>
              <a:ahLst/>
              <a:cxnLst/>
              <a:rect l="l" t="t" r="r" b="b"/>
              <a:pathLst>
                <a:path w="3120525" h="1776001">
                  <a:moveTo>
                    <a:pt x="49007" y="0"/>
                  </a:moveTo>
                  <a:lnTo>
                    <a:pt x="3071519" y="0"/>
                  </a:lnTo>
                  <a:cubicBezTo>
                    <a:pt x="3098584" y="0"/>
                    <a:pt x="3120525" y="21941"/>
                    <a:pt x="3120525" y="49007"/>
                  </a:cubicBezTo>
                  <a:lnTo>
                    <a:pt x="3120525" y="1726994"/>
                  </a:lnTo>
                  <a:cubicBezTo>
                    <a:pt x="3120525" y="1754059"/>
                    <a:pt x="3098584" y="1776001"/>
                    <a:pt x="3071519" y="1776001"/>
                  </a:cubicBezTo>
                  <a:lnTo>
                    <a:pt x="49007" y="1776001"/>
                  </a:lnTo>
                  <a:cubicBezTo>
                    <a:pt x="21941" y="1776001"/>
                    <a:pt x="0" y="1754059"/>
                    <a:pt x="0" y="1726994"/>
                  </a:cubicBezTo>
                  <a:lnTo>
                    <a:pt x="0" y="49007"/>
                  </a:lnTo>
                  <a:cubicBezTo>
                    <a:pt x="0" y="21941"/>
                    <a:pt x="21941" y="0"/>
                    <a:pt x="49007" y="0"/>
                  </a:cubicBezTo>
                  <a:close/>
                </a:path>
              </a:pathLst>
            </a:custGeom>
            <a:solidFill>
              <a:srgbClr val="FFFFFA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19742" y="883825"/>
            <a:ext cx="4658639" cy="831599"/>
            <a:chOff x="0" y="0"/>
            <a:chExt cx="3496216" cy="9201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496216" cy="920154"/>
            </a:xfrm>
            <a:custGeom>
              <a:avLst/>
              <a:gdLst/>
              <a:ahLst/>
              <a:cxnLst/>
              <a:rect l="l" t="t" r="r" b="b"/>
              <a:pathLst>
                <a:path w="3496216" h="920154">
                  <a:moveTo>
                    <a:pt x="3293016" y="0"/>
                  </a:moveTo>
                  <a:cubicBezTo>
                    <a:pt x="3405241" y="0"/>
                    <a:pt x="3496216" y="205983"/>
                    <a:pt x="3496216" y="460077"/>
                  </a:cubicBezTo>
                  <a:cubicBezTo>
                    <a:pt x="3496216" y="714170"/>
                    <a:pt x="3405241" y="920154"/>
                    <a:pt x="3293016" y="920154"/>
                  </a:cubicBezTo>
                  <a:lnTo>
                    <a:pt x="203200" y="920154"/>
                  </a:lnTo>
                  <a:cubicBezTo>
                    <a:pt x="90976" y="920154"/>
                    <a:pt x="0" y="714170"/>
                    <a:pt x="0" y="460077"/>
                  </a:cubicBezTo>
                  <a:cubicBezTo>
                    <a:pt x="0" y="2059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B2F1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78215" y="991499"/>
            <a:ext cx="690673" cy="604339"/>
            <a:chOff x="0" y="0"/>
            <a:chExt cx="812800" cy="711200"/>
          </a:xfrm>
        </p:grpSpPr>
        <p:sp>
          <p:nvSpPr>
            <p:cNvPr id="24" name="Freeform 24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 rot="859145">
            <a:off x="6347301" y="741582"/>
            <a:ext cx="1797793" cy="1786557"/>
          </a:xfrm>
          <a:custGeom>
            <a:avLst/>
            <a:gdLst/>
            <a:ahLst/>
            <a:cxnLst/>
            <a:rect l="l" t="t" r="r" b="b"/>
            <a:pathLst>
              <a:path w="2696689" h="2679835">
                <a:moveTo>
                  <a:pt x="0" y="0"/>
                </a:moveTo>
                <a:lnTo>
                  <a:pt x="2696689" y="0"/>
                </a:lnTo>
                <a:lnTo>
                  <a:pt x="2696689" y="2679835"/>
                </a:lnTo>
                <a:lnTo>
                  <a:pt x="0" y="2679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44A5475-F2FA-C217-4923-DB82FF122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73" y="-117528"/>
            <a:ext cx="1522925" cy="15229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480F5C-97CA-3D92-A84D-01C3BCCBE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8682" y="871130"/>
            <a:ext cx="3621338" cy="11827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5085" y="1455096"/>
            <a:ext cx="8693649" cy="36944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6564" y="4659841"/>
            <a:ext cx="268856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9E54AE1C-BB96-C3B6-FAF1-79E93372F83E}"/>
              </a:ext>
            </a:extLst>
          </p:cNvPr>
          <p:cNvSpPr/>
          <p:nvPr/>
        </p:nvSpPr>
        <p:spPr>
          <a:xfrm flipH="1">
            <a:off x="0" y="3378258"/>
            <a:ext cx="3685945" cy="3462823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07" b="-244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266331" y="-238206"/>
            <a:ext cx="11724647" cy="7424405"/>
            <a:chOff x="0" y="0"/>
            <a:chExt cx="23449295" cy="14848811"/>
          </a:xfrm>
        </p:grpSpPr>
        <p:sp>
          <p:nvSpPr>
            <p:cNvPr id="3" name="Freeform 3"/>
            <p:cNvSpPr/>
            <p:nvPr/>
          </p:nvSpPr>
          <p:spPr>
            <a:xfrm rot="-2780244" flipH="1">
              <a:off x="8783799" y="3256745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602841" y="0"/>
                  </a:moveTo>
                  <a:lnTo>
                    <a:pt x="0" y="0"/>
                  </a:lnTo>
                  <a:lnTo>
                    <a:pt x="0" y="1168773"/>
                  </a:lnTo>
                  <a:lnTo>
                    <a:pt x="602841" y="1168773"/>
                  </a:lnTo>
                  <a:lnTo>
                    <a:pt x="60284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479126">
              <a:off x="10492079" y="10057578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4"/>
                  </a:lnTo>
                  <a:lnTo>
                    <a:pt x="0" y="116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7841770">
              <a:off x="6439689" y="10716671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3431442">
              <a:off x="22493387" y="12236425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4"/>
                  </a:lnTo>
                  <a:lnTo>
                    <a:pt x="0" y="116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rot="3811306">
              <a:off x="2413248" y="1261011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-8960201">
              <a:off x="13711548" y="12251339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-5857695">
              <a:off x="21874160" y="2193077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 rot="-1609174">
              <a:off x="16704231" y="73134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 rot="-1609174">
              <a:off x="231242" y="6750025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4"/>
                  </a:lnTo>
                  <a:lnTo>
                    <a:pt x="0" y="116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 rot="-8960201">
              <a:off x="1321212" y="13608025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4"/>
                  </a:lnTo>
                  <a:lnTo>
                    <a:pt x="0" y="116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 rot="-9544674">
              <a:off x="9414659" y="310465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789964">
            <a:off x="6031080" y="1001267"/>
            <a:ext cx="7247797" cy="6731392"/>
          </a:xfrm>
          <a:custGeom>
            <a:avLst/>
            <a:gdLst/>
            <a:ahLst/>
            <a:cxnLst/>
            <a:rect l="l" t="t" r="r" b="b"/>
            <a:pathLst>
              <a:path w="10871696" h="10097088">
                <a:moveTo>
                  <a:pt x="0" y="0"/>
                </a:moveTo>
                <a:lnTo>
                  <a:pt x="10871696" y="0"/>
                </a:lnTo>
                <a:lnTo>
                  <a:pt x="10871696" y="10097087"/>
                </a:lnTo>
                <a:lnTo>
                  <a:pt x="0" y="100970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952BB4-E315-722B-89E6-6ED2B39C4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31" y="1785303"/>
            <a:ext cx="7418760" cy="44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18" y="877306"/>
            <a:ext cx="10790855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0820" y="1885950"/>
            <a:ext cx="6084444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07" b="-244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8652">
            <a:off x="135579" y="30845"/>
            <a:ext cx="2423539" cy="2408393"/>
          </a:xfrm>
          <a:custGeom>
            <a:avLst/>
            <a:gdLst/>
            <a:ahLst/>
            <a:cxnLst/>
            <a:rect l="l" t="t" r="r" b="b"/>
            <a:pathLst>
              <a:path w="3635309" h="3612589">
                <a:moveTo>
                  <a:pt x="0" y="0"/>
                </a:moveTo>
                <a:lnTo>
                  <a:pt x="3635310" y="0"/>
                </a:lnTo>
                <a:lnTo>
                  <a:pt x="3635310" y="3612589"/>
                </a:lnTo>
                <a:lnTo>
                  <a:pt x="0" y="361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图片 37" descr="组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5132" y="1080343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8" name="图片 76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-1595" r="21671" b="71769"/>
          <a:stretch>
            <a:fillRect/>
          </a:stretch>
        </p:blipFill>
        <p:spPr>
          <a:xfrm>
            <a:off x="4796491" y="265477"/>
            <a:ext cx="6118860" cy="1270635"/>
          </a:xfrm>
          <a:prstGeom prst="rect">
            <a:avLst/>
          </a:prstGeom>
        </p:spPr>
      </p:pic>
      <p:pic>
        <p:nvPicPr>
          <p:cNvPr id="9" name="图片 16" descr="E:\PPT\包图网\审核中\图片2.png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9574606" y="936834"/>
            <a:ext cx="1330922" cy="494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4095C5-E37E-5AA8-8952-E4415A55D35C}"/>
              </a:ext>
            </a:extLst>
          </p:cNvPr>
          <p:cNvSpPr txBox="1"/>
          <p:nvPr/>
        </p:nvSpPr>
        <p:spPr>
          <a:xfrm>
            <a:off x="1234685" y="1357299"/>
            <a:ext cx="97894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Đề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bài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US" sz="4000" b="1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Viết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bài văn thuật lại một sự việc thể hiện truyền thống </a:t>
            </a:r>
            <a:r>
              <a:rPr lang="en-US" sz="4000" b="1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Uống nước nhớ nguồn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và chia sẻ suy nghĩ, cảm xúc của em về sự việc đó.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1285009" y="563664"/>
            <a:ext cx="10010520" cy="1259765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1. Nghe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thầy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cô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giáo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nhận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xét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chung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về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văn </a:t>
            </a:r>
            <a:r>
              <a:rPr kumimoji="0" 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lớp.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E38245-BBB0-1120-1826-77D7528B8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4" y="2006413"/>
            <a:ext cx="8222508" cy="43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70" y="1011343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Việc lựa chọn câu chuyện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684303" y="2275746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Bố</a:t>
            </a:r>
            <a:r>
              <a:rPr kumimoji="0" lang="en-US" sz="3600" b="1" i="0" u="none" strike="noStrike" kern="0" cap="none" spc="0" normalizeH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cục bài văn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684302" y="3483072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Trình</a:t>
            </a:r>
            <a:r>
              <a:rPr kumimoji="0" lang="en-US" sz="3600" b="1" i="0" u="none" strike="noStrike" kern="0" cap="none" spc="0" normalizeH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tự sắp xếp các sự việc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69" y="4762268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dùng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đặt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chính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99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80878" y="685800"/>
            <a:ext cx="11030245" cy="1323629"/>
            <a:chOff x="0" y="0"/>
            <a:chExt cx="22060489" cy="2647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60489" cy="2647259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99236" y="338276"/>
              <a:ext cx="21062017" cy="2000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7"/>
                </a:lnSpc>
              </a:pP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ưu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nhược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2" name="Freeform 13"/>
          <p:cNvSpPr/>
          <p:nvPr/>
        </p:nvSpPr>
        <p:spPr>
          <a:xfrm>
            <a:off x="773624" y="2934063"/>
            <a:ext cx="2549173" cy="3348667"/>
          </a:xfrm>
          <a:custGeom>
            <a:avLst/>
            <a:gdLst/>
            <a:ahLst/>
            <a:cxnLst/>
            <a:rect l="l" t="t" r="r" b="b"/>
            <a:pathLst>
              <a:path w="3823759" h="5023000">
                <a:moveTo>
                  <a:pt x="0" y="0"/>
                </a:moveTo>
                <a:lnTo>
                  <a:pt x="3823759" y="0"/>
                </a:lnTo>
                <a:lnTo>
                  <a:pt x="3823759" y="5023000"/>
                </a:lnTo>
                <a:lnTo>
                  <a:pt x="0" y="5023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04F7A0-32D4-A743-B185-AA1F7C762C5D}"/>
              </a:ext>
            </a:extLst>
          </p:cNvPr>
          <p:cNvGrpSpPr/>
          <p:nvPr/>
        </p:nvGrpSpPr>
        <p:grpSpPr>
          <a:xfrm>
            <a:off x="3322795" y="2070234"/>
            <a:ext cx="8288327" cy="3908662"/>
            <a:chOff x="3322795" y="2070234"/>
            <a:chExt cx="8288327" cy="3908662"/>
          </a:xfrm>
        </p:grpSpPr>
        <p:sp>
          <p:nvSpPr>
            <p:cNvPr id="14" name="Freeform 12"/>
            <p:cNvSpPr/>
            <p:nvPr/>
          </p:nvSpPr>
          <p:spPr>
            <a:xfrm>
              <a:off x="3322795" y="2070234"/>
              <a:ext cx="8288327" cy="3908662"/>
            </a:xfrm>
            <a:custGeom>
              <a:avLst/>
              <a:gdLst/>
              <a:ahLst/>
              <a:cxnLst/>
              <a:rect l="l" t="t" r="r" b="b"/>
              <a:pathLst>
                <a:path w="11725986" h="5862993">
                  <a:moveTo>
                    <a:pt x="0" y="0"/>
                  </a:moveTo>
                  <a:lnTo>
                    <a:pt x="11725986" y="0"/>
                  </a:lnTo>
                  <a:lnTo>
                    <a:pt x="11725986" y="5862993"/>
                  </a:lnTo>
                  <a:lnTo>
                    <a:pt x="0" y="5862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07516" y="2517230"/>
              <a:ext cx="7491947" cy="3108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Aft>
                  <a:spcPts val="60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đủ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  <a:p>
              <a:pPr algn="just" defTabSz="609630">
                <a:spcAft>
                  <a:spcPts val="600"/>
                </a:spcAft>
              </a:pP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tế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  <a:p>
              <a:pPr algn="just" defTabSz="609630">
                <a:spcAft>
                  <a:spcPts val="60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mắc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lỗi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2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0820" y="1885950"/>
            <a:ext cx="6084444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07" b="-244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8652">
            <a:off x="135579" y="30845"/>
            <a:ext cx="2423539" cy="2408393"/>
          </a:xfrm>
          <a:custGeom>
            <a:avLst/>
            <a:gdLst/>
            <a:ahLst/>
            <a:cxnLst/>
            <a:rect l="l" t="t" r="r" b="b"/>
            <a:pathLst>
              <a:path w="3635309" h="3612589">
                <a:moveTo>
                  <a:pt x="0" y="0"/>
                </a:moveTo>
                <a:lnTo>
                  <a:pt x="3635310" y="0"/>
                </a:lnTo>
                <a:lnTo>
                  <a:pt x="3635310" y="3612589"/>
                </a:lnTo>
                <a:lnTo>
                  <a:pt x="0" y="361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图片 37" descr="组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5132" y="1080343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8" name="图片 76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-1595" r="21671" b="71769"/>
          <a:stretch>
            <a:fillRect/>
          </a:stretch>
        </p:blipFill>
        <p:spPr>
          <a:xfrm>
            <a:off x="4796491" y="265477"/>
            <a:ext cx="6118860" cy="1270635"/>
          </a:xfrm>
          <a:prstGeom prst="rect">
            <a:avLst/>
          </a:prstGeom>
        </p:spPr>
      </p:pic>
      <p:pic>
        <p:nvPicPr>
          <p:cNvPr id="9" name="图片 16" descr="E:\PPT\包图网\审核中\图片2.png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9574606" y="936834"/>
            <a:ext cx="1330922" cy="494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2D6D07-081A-3DFC-8003-285246156C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091" y="1260372"/>
            <a:ext cx="10396646" cy="33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444369" y="555892"/>
            <a:ext cx="6747769" cy="1323629"/>
            <a:chOff x="0" y="0"/>
            <a:chExt cx="22060489" cy="2647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60489" cy="2647259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99236" y="849262"/>
              <a:ext cx="21062017" cy="1000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7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40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Học tập bài văn tốt</a:t>
              </a:r>
              <a:endPara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Freeform 13"/>
          <p:cNvSpPr/>
          <p:nvPr/>
        </p:nvSpPr>
        <p:spPr>
          <a:xfrm>
            <a:off x="10085841" y="1636126"/>
            <a:ext cx="1719191" cy="2311517"/>
          </a:xfrm>
          <a:custGeom>
            <a:avLst/>
            <a:gdLst/>
            <a:ahLst/>
            <a:cxnLst/>
            <a:rect l="l" t="t" r="r" b="b"/>
            <a:pathLst>
              <a:path w="2578787" h="3467276">
                <a:moveTo>
                  <a:pt x="0" y="0"/>
                </a:moveTo>
                <a:lnTo>
                  <a:pt x="2578787" y="0"/>
                </a:lnTo>
                <a:lnTo>
                  <a:pt x="2578787" y="3467276"/>
                </a:lnTo>
                <a:lnTo>
                  <a:pt x="0" y="3467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7" y="3595983"/>
            <a:ext cx="5466815" cy="27334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224" y="1879521"/>
            <a:ext cx="9507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bài của bạn trong nhóm hoặc bài được thầy cô khen.</a:t>
            </a:r>
          </a:p>
          <a:p>
            <a:pPr marL="285750" indent="-285750" algn="just"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để tìm ra cái hay, cái tốt mà em cần học tập.</a:t>
            </a:r>
          </a:p>
        </p:txBody>
      </p:sp>
    </p:spTree>
    <p:extLst>
      <p:ext uri="{BB962C8B-B14F-4D97-AF65-F5344CB8AC3E}">
        <p14:creationId xmlns:p14="http://schemas.microsoft.com/office/powerpoint/2010/main" val="14732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30219" y="537892"/>
            <a:ext cx="11030245" cy="1634366"/>
            <a:chOff x="-101318" y="-295816"/>
            <a:chExt cx="22060489" cy="3268733"/>
          </a:xfrm>
        </p:grpSpPr>
        <p:sp>
          <p:nvSpPr>
            <p:cNvPr id="10" name="Freeform 10"/>
            <p:cNvSpPr/>
            <p:nvPr/>
          </p:nvSpPr>
          <p:spPr>
            <a:xfrm>
              <a:off x="-101318" y="-295816"/>
              <a:ext cx="22060489" cy="3268733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64766" y="15548"/>
              <a:ext cx="21062017" cy="2708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4.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4400">
                  <a:solidFill>
                    <a:srgbClr val="000000"/>
                  </a:solidFill>
                  <a:latin typeface="Cambria Bold"/>
                </a:rPr>
                <a:t> một đoạn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4400">
                  <a:solidFill>
                    <a:srgbClr val="000000"/>
                  </a:solidFill>
                  <a:latin typeface="Cambria Bold"/>
                </a:rPr>
                <a:t> theo cách 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hay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hơn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8668716" y="3218743"/>
            <a:ext cx="2891748" cy="3171936"/>
          </a:xfrm>
          <a:custGeom>
            <a:avLst/>
            <a:gdLst/>
            <a:ahLst/>
            <a:cxnLst/>
            <a:rect l="l" t="t" r="r" b="b"/>
            <a:pathLst>
              <a:path w="4337622" h="4757904">
                <a:moveTo>
                  <a:pt x="0" y="0"/>
                </a:moveTo>
                <a:lnTo>
                  <a:pt x="4337623" y="0"/>
                </a:lnTo>
                <a:lnTo>
                  <a:pt x="4337623" y="4757904"/>
                </a:lnTo>
                <a:lnTo>
                  <a:pt x="0" y="47579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30219" y="2569986"/>
            <a:ext cx="7820405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Viết lại đoạn văn và trao đổi với bạn về đoạn văn đã viết lại.</a:t>
            </a:r>
          </a:p>
          <a:p>
            <a:pPr algn="just">
              <a:spcAft>
                <a:spcPts val="600"/>
              </a:spcAft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lại đoạn văn và nhận xét phân biệt sự khác nhau giữa đoạn văn cũ và đoạn văn mới.</a:t>
            </a:r>
            <a:endParaRPr lang="en-US" sz="6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245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#9Slide07 HoneyCream</vt:lpstr>
      <vt:lpstr>Arial</vt:lpstr>
      <vt:lpstr>Calibri</vt:lpstr>
      <vt:lpstr>Cambria</vt:lpstr>
      <vt:lpstr>Cambria Bold</vt:lpstr>
      <vt:lpstr>SVN-Holidays</vt:lpstr>
      <vt:lpstr>SVN-Newton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MĂNGNONTEAM</cp:keywords>
  <cp:lastModifiedBy>Thảo Hoàng</cp:lastModifiedBy>
  <cp:revision>18</cp:revision>
  <dcterms:created xsi:type="dcterms:W3CDTF">2024-02-17T08:13:26Z</dcterms:created>
  <dcterms:modified xsi:type="dcterms:W3CDTF">2026-03-19T04:42:54Z</dcterms:modified>
</cp:coreProperties>
</file>