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9" r:id="rId4"/>
    <p:sldId id="260" r:id="rId5"/>
    <p:sldId id="271" r:id="rId6"/>
    <p:sldId id="270" r:id="rId7"/>
    <p:sldId id="267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7E6"/>
    <a:srgbClr val="FF7098"/>
    <a:srgbClr val="ED5F72"/>
    <a:srgbClr val="00B59C"/>
    <a:srgbClr val="8FA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3FD29E-8D47-5CC4-EF3D-4C3251A4A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FF1C-B8AF-A820-5669-066A02924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84796-7696-19FC-0853-5A8614D8C9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23B2-3912-44D9-AC5A-D1F2EC9F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81464-DF13-4155-A874-33D73FADB7A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385C-1656-4D54-BD77-B5648B9D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14FF-2F55-2454-E32C-3B749D67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49AEF4-1572-11A4-7BA2-DDAE70DD5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CB3BF-16DF-4A01-3662-5E1E4E1F8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0B50-C407-EFA8-659F-E0536F586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0385C-1656-4D54-BD77-B5648B9D3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2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0B50-F0DA-7763-349B-9F04B3BAB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88AA2-CB94-91B4-F1E3-AD715D7FD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4709-462F-67FC-8A62-52217343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A9FA-F087-7C7E-3998-B1CE1AAE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6594C-9053-4D7A-838D-F0DAE555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4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D3BF-B9E1-2E47-24F9-4114FDAA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37DFA-B99F-1EB1-FC19-EFF255A1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4BD8-8701-24E1-5FE5-0B049FCB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7F9A-1A77-80A0-6D4F-68A6B7E2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FEDE3-85AB-1EE8-EB39-2387C74E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2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1B474-C1C1-966E-9BC3-2CCCB9919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F3F31-E377-B735-AD1A-C47E38BE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07F8-A45A-E882-99AD-85E89A87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B00A-112A-122E-B57B-7C3B8FE7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C3C8-788D-923E-E96C-5A06E8E2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8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5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9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29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A566-5471-E53D-78F8-927E9EE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9F34-E027-41AD-2935-331BCADA7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705C-2B1D-3282-9C11-EF3A8F05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9B068-CB19-5A09-FAE9-47891E952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0AAD-EBE6-64E5-DA47-305BD7DF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9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4D83-14FC-CBEB-F1E0-D8C65107E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53D0-22BB-1FEA-4DEA-31C050E0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E8AFC-6269-F258-77C2-69E1D0FC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B563-9455-4BC9-67D6-7BFDF56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75AA-7C2E-BC19-6CB7-43ED49A6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721-9762-EE93-8993-7FA46B26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8F19-4DA8-6811-CD41-EB19171B8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709F-05CE-9E32-BFFF-40A18C78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A772-CB86-465F-3C90-5575021C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C40-0104-53C0-6928-0E43AC4F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83226-CCFF-5D90-7BA5-0C15C04A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3624-BE9F-83A6-330C-C2B82371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6F1F-9AC7-6F4F-390D-99BD766C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DAFE4-B6C7-1224-CC93-B958553AE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1AFE-6350-4BFC-C5DF-528118E2F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B0B2A-84B1-C5D2-38BC-0E57EE8B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CF56E-721B-8CE9-E554-1ECD5EC3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A5E51-CAC2-2E17-26A2-8DE254ED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AAE5A-4DC7-B3F3-17FE-811DBDF7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2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1BEC-78E9-AFA2-256C-CDF6004D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CA94B-1A9E-3519-7BCC-23EC140C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CF1D3-DFAA-0ECD-23E5-CF723B4B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E0D21-501B-12E6-7979-D46957D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8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EE971-FC96-4CE0-1778-0B411BFE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D24B3-6C51-66C1-7197-05EAB385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53D17-EF56-B134-E9E0-55E37259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0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A8ED-F064-C76A-2B2D-11E1CC2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E256-D2E7-C91D-512E-7BA586E1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ED151-EBD2-844C-228F-3FA176D1E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7F6F5-B6B8-5305-7EF9-A2218D57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58CF6-9912-FE44-D780-F34355F2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77B3-3245-C025-9B30-80BCEFB6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8B27-4886-60C8-D460-59DD03D9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45C80-1B3F-622A-A092-833DDBB3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CACEB-C4B7-AD3A-C913-1CC7180E1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8B320-E9B6-3562-9EBC-49668AF3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5EB27-E0B8-FE32-FE66-7C519683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5AE3E-E8DE-4F2B-255F-D9D7E6CD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6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CF33B-8085-6346-D8B4-A4401587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2F2DF-F845-98E2-D655-C1CFC347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DBC3-175C-51B4-D966-1DE173545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4D0E-1C4F-4A18-B35E-A52E94A9D074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ABEF-F001-3062-7F74-61C17A8E2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9B8B-7DE9-9A19-EEFC-0C3158FB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30DD-8958-4265-A03E-F61FD1A90D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7022E9-77C7-2BA4-CF2A-1695F7F4CF10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255F87-CE6C-C313-4250-A1DC42ED4B50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533A6-8D3F-1AC2-94A6-0FAD336C5F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8285F-96E6-4090-069F-7416A18C95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E5CF50-A981-547C-E86D-4703553E4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5A21B1-0CFD-4BCC-633D-DCCCC90ED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1E70195-B640-C3B6-3512-A415EFAA9CF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3F66AF-1CF7-455F-1F57-B601ADE3CBF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0B10B-6BC0-6466-8AED-C44C6462F31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032CCD-40BA-70ED-EA1F-F5FA3366CF4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2C9060C-F1CF-53F2-0E82-6E798C2B4C0D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EB73D2-B3FC-ABDA-D0AA-D0F89E650AB2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C07C5-7904-D4C2-0005-4CD54C81FD2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753F18-0B17-682A-6075-F088DA8981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EAE93-2BB5-B0CC-1D03-7EB26BAC934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75C62-F162-7F0A-70C5-839D454DA5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C73DD37-BAFC-DC06-67B8-52190D58AC4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52652CA-2C3B-F590-CB5C-6EA564A57E8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7C1459-7B62-5942-88BC-3B46FE5259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8E9874-FCBE-0B3F-C9D7-5ADF92EBBD3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4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6.svg"/><Relationship Id="rId3" Type="http://schemas.openxmlformats.org/officeDocument/2006/relationships/image" Target="../media/image4.svg"/><Relationship Id="rId7" Type="http://schemas.openxmlformats.org/officeDocument/2006/relationships/image" Target="../media/image54.sv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3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33.svg"/><Relationship Id="rId5" Type="http://schemas.openxmlformats.org/officeDocument/2006/relationships/image" Target="../media/image52.svg"/><Relationship Id="rId15" Type="http://schemas.openxmlformats.org/officeDocument/2006/relationships/image" Target="../media/image58.svg"/><Relationship Id="rId10" Type="http://schemas.openxmlformats.org/officeDocument/2006/relationships/image" Target="../media/image32.png"/><Relationship Id="rId4" Type="http://schemas.openxmlformats.org/officeDocument/2006/relationships/image" Target="../media/image51.png"/><Relationship Id="rId9" Type="http://schemas.openxmlformats.org/officeDocument/2006/relationships/image" Target="../media/image31.sv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2778" y="-55718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8"/>
                </a:lnTo>
                <a:lnTo>
                  <a:pt x="0" y="11341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578849" y="-41718"/>
            <a:ext cx="8022928" cy="6899718"/>
          </a:xfrm>
          <a:custGeom>
            <a:avLst/>
            <a:gdLst/>
            <a:ahLst/>
            <a:cxnLst/>
            <a:rect l="l" t="t" r="r" b="b"/>
            <a:pathLst>
              <a:path w="12034392" h="10349577">
                <a:moveTo>
                  <a:pt x="0" y="0"/>
                </a:moveTo>
                <a:lnTo>
                  <a:pt x="12034391" y="0"/>
                </a:lnTo>
                <a:lnTo>
                  <a:pt x="12034391" y="10349577"/>
                </a:lnTo>
                <a:lnTo>
                  <a:pt x="0" y="10349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411856" y="126647"/>
            <a:ext cx="7362845" cy="2516754"/>
          </a:xfrm>
          <a:custGeom>
            <a:avLst/>
            <a:gdLst/>
            <a:ahLst/>
            <a:cxnLst/>
            <a:rect l="l" t="t" r="r" b="b"/>
            <a:pathLst>
              <a:path w="11044267" h="3775131">
                <a:moveTo>
                  <a:pt x="11044268" y="0"/>
                </a:moveTo>
                <a:lnTo>
                  <a:pt x="0" y="0"/>
                </a:lnTo>
                <a:lnTo>
                  <a:pt x="0" y="3775131"/>
                </a:lnTo>
                <a:lnTo>
                  <a:pt x="11044268" y="3775131"/>
                </a:lnTo>
                <a:lnTo>
                  <a:pt x="110442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2460" y="5103606"/>
            <a:ext cx="6731863" cy="2301073"/>
          </a:xfrm>
          <a:custGeom>
            <a:avLst/>
            <a:gdLst/>
            <a:ahLst/>
            <a:cxnLst/>
            <a:rect l="l" t="t" r="r" b="b"/>
            <a:pathLst>
              <a:path w="10097794" h="3451610">
                <a:moveTo>
                  <a:pt x="0" y="0"/>
                </a:moveTo>
                <a:lnTo>
                  <a:pt x="10097794" y="0"/>
                </a:lnTo>
                <a:lnTo>
                  <a:pt x="10097794" y="3451609"/>
                </a:lnTo>
                <a:lnTo>
                  <a:pt x="0" y="34516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85462" flipH="1">
            <a:off x="8457857" y="4981889"/>
            <a:ext cx="1205707" cy="625461"/>
          </a:xfrm>
          <a:custGeom>
            <a:avLst/>
            <a:gdLst/>
            <a:ahLst/>
            <a:cxnLst/>
            <a:rect l="l" t="t" r="r" b="b"/>
            <a:pathLst>
              <a:path w="1808561" h="938191">
                <a:moveTo>
                  <a:pt x="1808560" y="0"/>
                </a:moveTo>
                <a:lnTo>
                  <a:pt x="0" y="0"/>
                </a:lnTo>
                <a:lnTo>
                  <a:pt x="0" y="938190"/>
                </a:lnTo>
                <a:lnTo>
                  <a:pt x="1808560" y="938190"/>
                </a:lnTo>
                <a:lnTo>
                  <a:pt x="180856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5800" y="3463936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4" y="0"/>
                </a:lnTo>
                <a:lnTo>
                  <a:pt x="1151124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96560" y="5804800"/>
            <a:ext cx="767416" cy="734801"/>
          </a:xfrm>
          <a:custGeom>
            <a:avLst/>
            <a:gdLst/>
            <a:ahLst/>
            <a:cxnLst/>
            <a:rect l="l" t="t" r="r" b="b"/>
            <a:pathLst>
              <a:path w="1151124" h="1102202">
                <a:moveTo>
                  <a:pt x="0" y="0"/>
                </a:moveTo>
                <a:lnTo>
                  <a:pt x="1151125" y="0"/>
                </a:lnTo>
                <a:lnTo>
                  <a:pt x="1151125" y="1102202"/>
                </a:lnTo>
                <a:lnTo>
                  <a:pt x="0" y="11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02532">
            <a:off x="727285" y="2505549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07215">
            <a:off x="10631657" y="4112427"/>
            <a:ext cx="684447" cy="896167"/>
          </a:xfrm>
          <a:custGeom>
            <a:avLst/>
            <a:gdLst/>
            <a:ahLst/>
            <a:cxnLst/>
            <a:rect l="l" t="t" r="r" b="b"/>
            <a:pathLst>
              <a:path w="1026671" h="1344250">
                <a:moveTo>
                  <a:pt x="0" y="0"/>
                </a:moveTo>
                <a:lnTo>
                  <a:pt x="1026671" y="0"/>
                </a:lnTo>
                <a:lnTo>
                  <a:pt x="1026671" y="1344250"/>
                </a:lnTo>
                <a:lnTo>
                  <a:pt x="0" y="1344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05937" y="4145414"/>
            <a:ext cx="734264" cy="734264"/>
          </a:xfrm>
          <a:custGeom>
            <a:avLst/>
            <a:gdLst/>
            <a:ahLst/>
            <a:cxnLst/>
            <a:rect l="l" t="t" r="r" b="b"/>
            <a:pathLst>
              <a:path w="1101396" h="1101396">
                <a:moveTo>
                  <a:pt x="0" y="0"/>
                </a:moveTo>
                <a:lnTo>
                  <a:pt x="1101396" y="0"/>
                </a:lnTo>
                <a:lnTo>
                  <a:pt x="1101396" y="1101396"/>
                </a:lnTo>
                <a:lnTo>
                  <a:pt x="0" y="11013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247825" y="2263058"/>
            <a:ext cx="524011" cy="524011"/>
          </a:xfrm>
          <a:custGeom>
            <a:avLst/>
            <a:gdLst/>
            <a:ahLst/>
            <a:cxnLst/>
            <a:rect l="l" t="t" r="r" b="b"/>
            <a:pathLst>
              <a:path w="786016" h="786016">
                <a:moveTo>
                  <a:pt x="0" y="0"/>
                </a:moveTo>
                <a:lnTo>
                  <a:pt x="786017" y="0"/>
                </a:lnTo>
                <a:lnTo>
                  <a:pt x="786017" y="786016"/>
                </a:lnTo>
                <a:lnTo>
                  <a:pt x="0" y="7860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9509" y="4560511"/>
            <a:ext cx="2580967" cy="2345454"/>
          </a:xfrm>
          <a:custGeom>
            <a:avLst/>
            <a:gdLst/>
            <a:ahLst/>
            <a:cxnLst/>
            <a:rect l="l" t="t" r="r" b="b"/>
            <a:pathLst>
              <a:path w="3871451" h="3518181">
                <a:moveTo>
                  <a:pt x="0" y="0"/>
                </a:moveTo>
                <a:lnTo>
                  <a:pt x="3871451" y="0"/>
                </a:lnTo>
                <a:lnTo>
                  <a:pt x="3871451" y="3518181"/>
                </a:lnTo>
                <a:lnTo>
                  <a:pt x="0" y="351818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43675" y="1178979"/>
            <a:ext cx="5249604" cy="5849141"/>
          </a:xfrm>
          <a:custGeom>
            <a:avLst/>
            <a:gdLst/>
            <a:ahLst/>
            <a:cxnLst/>
            <a:rect l="l" t="t" r="r" b="b"/>
            <a:pathLst>
              <a:path w="7874406" h="8773711">
                <a:moveTo>
                  <a:pt x="0" y="0"/>
                </a:moveTo>
                <a:lnTo>
                  <a:pt x="7874406" y="0"/>
                </a:lnTo>
                <a:lnTo>
                  <a:pt x="7874406" y="8773711"/>
                </a:lnTo>
                <a:lnTo>
                  <a:pt x="0" y="877371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EEC4BA-550C-C641-8781-AF46C71B41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2" y="113083"/>
            <a:ext cx="1594586" cy="1594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3375F-B4FF-04C6-698D-FCB9D83F19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09520" y="1126239"/>
            <a:ext cx="3913971" cy="1609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918999-0F69-E875-6E5F-A78CF10D4A56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7516" t="16356" r="10900" b="21156"/>
          <a:stretch/>
        </p:blipFill>
        <p:spPr>
          <a:xfrm>
            <a:off x="2814123" y="2152005"/>
            <a:ext cx="5684984" cy="2746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5AE2-F7B0-E8BE-77CB-D4BC9E5F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0C6AD4-566A-6EF9-A171-171F56AB87AB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40777E2-0D34-7857-24A1-150A2A2B70D5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FF992BE-F11E-323E-764E-757DA63E2E2D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83D1B2-7753-07E1-602A-571F3D36448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809F87-D0A6-C3CE-FCBE-A933F6FE1A68}"/>
              </a:ext>
            </a:extLst>
          </p:cNvPr>
          <p:cNvSpPr txBox="1"/>
          <p:nvPr/>
        </p:nvSpPr>
        <p:spPr>
          <a:xfrm>
            <a:off x="660432" y="2482333"/>
            <a:ext cx="6659564" cy="183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lòng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biết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ơn</a:t>
            </a:r>
            <a:endParaRPr lang="en-US" sz="5334" dirty="0">
              <a:solidFill>
                <a:srgbClr val="531139"/>
              </a:solidFill>
              <a:latin typeface="Cambria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4CC88-F710-2B22-D0BE-F3E3A797B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64" y="596096"/>
            <a:ext cx="2117691" cy="1706308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B1960747-5985-1E38-0FEB-673E73411426}"/>
              </a:ext>
            </a:extLst>
          </p:cNvPr>
          <p:cNvSpPr/>
          <p:nvPr/>
        </p:nvSpPr>
        <p:spPr>
          <a:xfrm>
            <a:off x="7139106" y="932688"/>
            <a:ext cx="4367094" cy="5552124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866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D44BE8-D826-5DA3-4E19-F7C56A193CC4}"/>
              </a:ext>
            </a:extLst>
          </p:cNvPr>
          <p:cNvGrpSpPr/>
          <p:nvPr/>
        </p:nvGrpSpPr>
        <p:grpSpPr>
          <a:xfrm>
            <a:off x="603504" y="1392930"/>
            <a:ext cx="8174736" cy="4771184"/>
            <a:chOff x="603504" y="1392930"/>
            <a:chExt cx="8174736" cy="4771184"/>
          </a:xfrm>
        </p:grpSpPr>
        <p:grpSp>
          <p:nvGrpSpPr>
            <p:cNvPr id="3" name="Group 3"/>
            <p:cNvGrpSpPr/>
            <p:nvPr/>
          </p:nvGrpSpPr>
          <p:grpSpPr>
            <a:xfrm>
              <a:off x="603504" y="1392930"/>
              <a:ext cx="8174736" cy="4771184"/>
              <a:chOff x="0" y="0"/>
              <a:chExt cx="1541211" cy="128611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65164" y="1715145"/>
              <a:ext cx="7367229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vi-VN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 kí trưởng thành của đứa trẻ Ngoan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long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tuệ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cực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4FEB38-F6D0-BC43-2B1A-B6B8CFA05582}"/>
              </a:ext>
            </a:extLst>
          </p:cNvPr>
          <p:cNvGrpSpPr/>
          <p:nvPr/>
        </p:nvGrpSpPr>
        <p:grpSpPr>
          <a:xfrm>
            <a:off x="561836" y="732100"/>
            <a:ext cx="9492671" cy="751328"/>
            <a:chOff x="464614" y="487848"/>
            <a:chExt cx="9492671" cy="751328"/>
          </a:xfrm>
        </p:grpSpPr>
        <p:grpSp>
          <p:nvGrpSpPr>
            <p:cNvPr id="24" name="Group 24"/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trưởng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đứa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ngoan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/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58E987-7E94-5092-02EE-EBC7C832E4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712" r="14355" b="-2400"/>
          <a:stretch/>
        </p:blipFill>
        <p:spPr>
          <a:xfrm>
            <a:off x="8985183" y="1754048"/>
            <a:ext cx="3245788" cy="4685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C2F3D-52F9-B2F7-C848-75BBE39C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DA153A-4E80-2651-1D71-5729C1E54ABB}"/>
              </a:ext>
            </a:extLst>
          </p:cNvPr>
          <p:cNvSpPr/>
          <p:nvPr/>
        </p:nvSpPr>
        <p:spPr>
          <a:xfrm>
            <a:off x="-893627" y="-351350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F2C933B-8324-18D7-88B2-C2CF3D2A3F18}"/>
              </a:ext>
            </a:extLst>
          </p:cNvPr>
          <p:cNvSpPr/>
          <p:nvPr/>
        </p:nvSpPr>
        <p:spPr>
          <a:xfrm rot="-2432995">
            <a:off x="10878551" y="71554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5" y="0"/>
                </a:lnTo>
                <a:lnTo>
                  <a:pt x="2122355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C5FC0-A0FA-090E-6DF3-C9A028F2AAC6}"/>
              </a:ext>
            </a:extLst>
          </p:cNvPr>
          <p:cNvGrpSpPr/>
          <p:nvPr/>
        </p:nvGrpSpPr>
        <p:grpSpPr>
          <a:xfrm>
            <a:off x="347472" y="1392929"/>
            <a:ext cx="8193024" cy="5099011"/>
            <a:chOff x="347472" y="1392929"/>
            <a:chExt cx="8193024" cy="509901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BB0A2CB-998D-AEE1-3363-AB7D807FC03B}"/>
                </a:ext>
              </a:extLst>
            </p:cNvPr>
            <p:cNvGrpSpPr/>
            <p:nvPr/>
          </p:nvGrpSpPr>
          <p:grpSpPr>
            <a:xfrm>
              <a:off x="347472" y="1392929"/>
              <a:ext cx="8193024" cy="5099011"/>
              <a:chOff x="0" y="0"/>
              <a:chExt cx="1541211" cy="1286114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BD7DE3B-AC8C-8D09-7490-0D4F0F16FB57}"/>
                  </a:ext>
                </a:extLst>
              </p:cNvPr>
              <p:cNvSpPr/>
              <p:nvPr/>
            </p:nvSpPr>
            <p:spPr>
              <a:xfrm>
                <a:off x="0" y="0"/>
                <a:ext cx="1541211" cy="1286114"/>
              </a:xfrm>
              <a:custGeom>
                <a:avLst/>
                <a:gdLst/>
                <a:ahLst/>
                <a:cxnLst/>
                <a:rect l="l" t="t" r="r" b="b"/>
                <a:pathLst>
                  <a:path w="1541211" h="1286114">
                    <a:moveTo>
                      <a:pt x="78614" y="0"/>
                    </a:moveTo>
                    <a:lnTo>
                      <a:pt x="1462596" y="0"/>
                    </a:lnTo>
                    <a:cubicBezTo>
                      <a:pt x="1506014" y="0"/>
                      <a:pt x="1541211" y="35197"/>
                      <a:pt x="1541211" y="78614"/>
                    </a:cubicBezTo>
                    <a:lnTo>
                      <a:pt x="1541211" y="1207500"/>
                    </a:lnTo>
                    <a:cubicBezTo>
                      <a:pt x="1541211" y="1250917"/>
                      <a:pt x="1506014" y="1286114"/>
                      <a:pt x="1462596" y="1286114"/>
                    </a:cubicBezTo>
                    <a:lnTo>
                      <a:pt x="78614" y="1286114"/>
                    </a:lnTo>
                    <a:cubicBezTo>
                      <a:pt x="35197" y="1286114"/>
                      <a:pt x="0" y="1250917"/>
                      <a:pt x="0" y="1207500"/>
                    </a:cubicBezTo>
                    <a:lnTo>
                      <a:pt x="0" y="78614"/>
                    </a:lnTo>
                    <a:cubicBezTo>
                      <a:pt x="0" y="35197"/>
                      <a:pt x="35197" y="0"/>
                      <a:pt x="786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FA2CB35A-3845-236C-F6B4-FA950F2590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541211" cy="132421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66786047-E7C8-8A59-599A-8BF12DB49A70}"/>
                </a:ext>
              </a:extLst>
            </p:cNvPr>
            <p:cNvSpPr txBox="1"/>
            <p:nvPr/>
          </p:nvSpPr>
          <p:spPr>
            <a:xfrm>
              <a:off x="608413" y="2054165"/>
              <a:ext cx="7678125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 defTabSz="609630"/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Món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cuốn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chân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0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5321F9-A5CA-ACBC-A1DF-006675CBEC25}"/>
              </a:ext>
            </a:extLst>
          </p:cNvPr>
          <p:cNvGrpSpPr/>
          <p:nvPr/>
        </p:nvGrpSpPr>
        <p:grpSpPr>
          <a:xfrm>
            <a:off x="751882" y="992059"/>
            <a:ext cx="7534656" cy="812290"/>
            <a:chOff x="464614" y="487848"/>
            <a:chExt cx="9492671" cy="751328"/>
          </a:xfrm>
        </p:grpSpPr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8AB9FD9F-7F22-21AB-68A5-58EB1BF5BA98}"/>
                </a:ext>
              </a:extLst>
            </p:cNvPr>
            <p:cNvGrpSpPr/>
            <p:nvPr/>
          </p:nvGrpSpPr>
          <p:grpSpPr>
            <a:xfrm>
              <a:off x="464614" y="487848"/>
              <a:ext cx="9492671" cy="751328"/>
              <a:chOff x="0" y="0"/>
              <a:chExt cx="2736421" cy="749111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B423E153-D460-6B51-7936-E4B13A1A7588}"/>
                  </a:ext>
                </a:extLst>
              </p:cNvPr>
              <p:cNvSpPr/>
              <p:nvPr/>
            </p:nvSpPr>
            <p:spPr>
              <a:xfrm>
                <a:off x="0" y="0"/>
                <a:ext cx="2736421" cy="749111"/>
              </a:xfrm>
              <a:custGeom>
                <a:avLst/>
                <a:gdLst/>
                <a:ahLst/>
                <a:cxnLst/>
                <a:rect l="l" t="t" r="r" b="b"/>
                <a:pathLst>
                  <a:path w="2736421" h="749111">
                    <a:moveTo>
                      <a:pt x="44277" y="0"/>
                    </a:moveTo>
                    <a:lnTo>
                      <a:pt x="2692144" y="0"/>
                    </a:lnTo>
                    <a:cubicBezTo>
                      <a:pt x="2703887" y="0"/>
                      <a:pt x="2715149" y="4665"/>
                      <a:pt x="2723453" y="12968"/>
                    </a:cubicBezTo>
                    <a:cubicBezTo>
                      <a:pt x="2731757" y="21272"/>
                      <a:pt x="2736421" y="32534"/>
                      <a:pt x="2736421" y="44277"/>
                    </a:cubicBezTo>
                    <a:lnTo>
                      <a:pt x="2736421" y="704834"/>
                    </a:lnTo>
                    <a:cubicBezTo>
                      <a:pt x="2736421" y="716577"/>
                      <a:pt x="2731757" y="727839"/>
                      <a:pt x="2723453" y="736143"/>
                    </a:cubicBezTo>
                    <a:cubicBezTo>
                      <a:pt x="2715149" y="744446"/>
                      <a:pt x="2703887" y="749111"/>
                      <a:pt x="2692144" y="749111"/>
                    </a:cubicBezTo>
                    <a:lnTo>
                      <a:pt x="44277" y="749111"/>
                    </a:lnTo>
                    <a:cubicBezTo>
                      <a:pt x="32534" y="749111"/>
                      <a:pt x="21272" y="744446"/>
                      <a:pt x="12968" y="736143"/>
                    </a:cubicBezTo>
                    <a:cubicBezTo>
                      <a:pt x="4665" y="727839"/>
                      <a:pt x="0" y="716577"/>
                      <a:pt x="0" y="704834"/>
                    </a:cubicBezTo>
                    <a:lnTo>
                      <a:pt x="0" y="44277"/>
                    </a:lnTo>
                    <a:cubicBezTo>
                      <a:pt x="0" y="32534"/>
                      <a:pt x="4665" y="21272"/>
                      <a:pt x="12968" y="12968"/>
                    </a:cubicBezTo>
                    <a:cubicBezTo>
                      <a:pt x="21272" y="4665"/>
                      <a:pt x="32534" y="0"/>
                      <a:pt x="442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C2F6AFED-38D0-CE4C-7658-31B8A7BDA9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36421" cy="78721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D4B0C27-9B67-781A-8329-ACD4BD26A5C0}"/>
                </a:ext>
              </a:extLst>
            </p:cNvPr>
            <p:cNvSpPr txBox="1"/>
            <p:nvPr/>
          </p:nvSpPr>
          <p:spPr>
            <a:xfrm>
              <a:off x="464615" y="555839"/>
              <a:ext cx="9456338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dành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hoc </a:t>
              </a:r>
              <a:r>
                <a:rPr lang="en-US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Freeform 32">
            <a:extLst>
              <a:ext uri="{FF2B5EF4-FFF2-40B4-BE49-F238E27FC236}">
                <a16:creationId xmlns:a16="http://schemas.microsoft.com/office/drawing/2014/main" id="{777AA1AD-4333-BE36-3AB1-CE19F76F2031}"/>
              </a:ext>
            </a:extLst>
          </p:cNvPr>
          <p:cNvSpPr/>
          <p:nvPr/>
        </p:nvSpPr>
        <p:spPr>
          <a:xfrm>
            <a:off x="7898902" y="5618824"/>
            <a:ext cx="1414903" cy="1354770"/>
          </a:xfrm>
          <a:custGeom>
            <a:avLst/>
            <a:gdLst/>
            <a:ahLst/>
            <a:cxnLst/>
            <a:rect l="l" t="t" r="r" b="b"/>
            <a:pathLst>
              <a:path w="2122355" h="2032155">
                <a:moveTo>
                  <a:pt x="0" y="0"/>
                </a:moveTo>
                <a:lnTo>
                  <a:pt x="2122354" y="0"/>
                </a:lnTo>
                <a:lnTo>
                  <a:pt x="2122354" y="2032155"/>
                </a:lnTo>
                <a:lnTo>
                  <a:pt x="0" y="2032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72A1C-8A2C-FCB0-0E2B-4135BEF29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4914" y="1514853"/>
            <a:ext cx="3580638" cy="49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56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EF0E3-26E1-D34C-DB4B-4EB3D35E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7DF4C1-DE92-B1FB-08FB-16E5D41D078C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D9A4031-1078-B981-794E-EFFC841A3224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2CCF77-9337-71E0-F1F8-EE9D58906BAA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B27A2D-9639-53DF-3626-F05FFD43D79D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A9A02-F0CF-7D70-A0BB-4EA1863FDDC9}"/>
              </a:ext>
            </a:extLst>
          </p:cNvPr>
          <p:cNvGrpSpPr/>
          <p:nvPr/>
        </p:nvGrpSpPr>
        <p:grpSpPr>
          <a:xfrm>
            <a:off x="2318825" y="344343"/>
            <a:ext cx="8198876" cy="1180499"/>
            <a:chOff x="2194027" y="169711"/>
            <a:chExt cx="8198876" cy="118049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C7903B6-AC53-7C24-6540-38354CD29F9D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CF9E0CBA-674C-5F98-187B-EA039DC9B63C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05F01E9-0832-FD8A-4FA8-1D20F2F6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97646"/>
              </p:ext>
            </p:extLst>
          </p:nvPr>
        </p:nvGraphicFramePr>
        <p:xfrm>
          <a:off x="786130" y="1805711"/>
          <a:ext cx="10619736" cy="409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856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182406264"/>
                    </a:ext>
                  </a:extLst>
                </a:gridCol>
                <a:gridCol w="173736">
                  <a:extLst>
                    <a:ext uri="{9D8B030D-6E8A-4147-A177-3AD203B41FA5}">
                      <a16:colId xmlns:a16="http://schemas.microsoft.com/office/drawing/2014/main" val="3627170094"/>
                    </a:ext>
                  </a:extLst>
                </a:gridCol>
                <a:gridCol w="3346704">
                  <a:extLst>
                    <a:ext uri="{9D8B030D-6E8A-4147-A177-3AD203B41FA5}">
                      <a16:colId xmlns:a16="http://schemas.microsoft.com/office/drawing/2014/main" val="3339685418"/>
                    </a:ext>
                  </a:extLst>
                </a:gridCol>
              </a:tblGrid>
              <a:tr h="667772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7395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chính</a:t>
                      </a:r>
                      <a:endParaRPr lang="en-US" sz="2400" b="1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212588">
                <a:tc gridSpan="3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rút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ra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739545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b="1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E03AB9A-E5E5-41D9-DB5C-042E1F78C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273" y="280999"/>
            <a:ext cx="193259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0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080E8-125C-B05F-48BF-4330457F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10E241C-4243-99E4-6341-5DF58EDF355D}"/>
              </a:ext>
            </a:extLst>
          </p:cNvPr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AA0754-CA12-318A-12AD-2826DA96D086}"/>
              </a:ext>
            </a:extLst>
          </p:cNvPr>
          <p:cNvSpPr/>
          <p:nvPr/>
        </p:nvSpPr>
        <p:spPr>
          <a:xfrm>
            <a:off x="-3698487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E3EBE9-83F0-F2CE-9B3D-58DCA4D1A4E3}"/>
              </a:ext>
            </a:extLst>
          </p:cNvPr>
          <p:cNvSpPr/>
          <p:nvPr/>
        </p:nvSpPr>
        <p:spPr>
          <a:xfrm>
            <a:off x="8046835" y="4705650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14B87-F7CB-A2D3-43BE-7CC4EC63C695}"/>
              </a:ext>
            </a:extLst>
          </p:cNvPr>
          <p:cNvSpPr/>
          <p:nvPr/>
        </p:nvSpPr>
        <p:spPr>
          <a:xfrm>
            <a:off x="274320" y="407164"/>
            <a:ext cx="11481816" cy="604367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70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EE08BB62-CCD3-9F7C-2705-01B30EFE04DD}"/>
              </a:ext>
            </a:extLst>
          </p:cNvPr>
          <p:cNvSpPr txBox="1"/>
          <p:nvPr/>
        </p:nvSpPr>
        <p:spPr>
          <a:xfrm>
            <a:off x="2035329" y="470255"/>
            <a:ext cx="9399172" cy="2240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nội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dung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chính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và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những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điều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em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thấy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xúc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động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trong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974A111E-4F72-5A55-0064-AF552E792E14}"/>
              </a:ext>
            </a:extLst>
          </p:cNvPr>
          <p:cNvSpPr/>
          <p:nvPr/>
        </p:nvSpPr>
        <p:spPr>
          <a:xfrm>
            <a:off x="4500248" y="3143460"/>
            <a:ext cx="4228162" cy="3212808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9BDC1-72FF-33F0-83C0-111258258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" y="286133"/>
            <a:ext cx="192650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93770" y="961290"/>
            <a:ext cx="5352149" cy="4486075"/>
          </a:xfrm>
          <a:custGeom>
            <a:avLst/>
            <a:gdLst/>
            <a:ahLst/>
            <a:cxnLst/>
            <a:rect l="l" t="t" r="r" b="b"/>
            <a:pathLst>
              <a:path w="8028224" h="6729112">
                <a:moveTo>
                  <a:pt x="0" y="0"/>
                </a:moveTo>
                <a:lnTo>
                  <a:pt x="8028224" y="0"/>
                </a:lnTo>
                <a:lnTo>
                  <a:pt x="8028224" y="6729112"/>
                </a:lnTo>
                <a:lnTo>
                  <a:pt x="0" y="672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10496" y="5536574"/>
            <a:ext cx="1487114" cy="812336"/>
          </a:xfrm>
          <a:custGeom>
            <a:avLst/>
            <a:gdLst/>
            <a:ahLst/>
            <a:cxnLst/>
            <a:rect l="l" t="t" r="r" b="b"/>
            <a:pathLst>
              <a:path w="2230671" h="1218504">
                <a:moveTo>
                  <a:pt x="0" y="0"/>
                </a:moveTo>
                <a:lnTo>
                  <a:pt x="2230671" y="0"/>
                </a:lnTo>
                <a:lnTo>
                  <a:pt x="2230671" y="1218504"/>
                </a:lnTo>
                <a:lnTo>
                  <a:pt x="0" y="12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B310F5-66F9-FA59-9307-D47CA47D38F9}"/>
              </a:ext>
            </a:extLst>
          </p:cNvPr>
          <p:cNvGrpSpPr/>
          <p:nvPr/>
        </p:nvGrpSpPr>
        <p:grpSpPr>
          <a:xfrm>
            <a:off x="685800" y="961290"/>
            <a:ext cx="5352149" cy="4486075"/>
            <a:chOff x="685800" y="961290"/>
            <a:chExt cx="5352149" cy="4486075"/>
          </a:xfrm>
        </p:grpSpPr>
        <p:sp>
          <p:nvSpPr>
            <p:cNvPr id="3" name="Freeform 3"/>
            <p:cNvSpPr/>
            <p:nvPr/>
          </p:nvSpPr>
          <p:spPr>
            <a:xfrm>
              <a:off x="685800" y="961290"/>
              <a:ext cx="5352149" cy="4486075"/>
            </a:xfrm>
            <a:custGeom>
              <a:avLst/>
              <a:gdLst/>
              <a:ahLst/>
              <a:cxnLst/>
              <a:rect l="l" t="t" r="r" b="b"/>
              <a:pathLst>
                <a:path w="8028224" h="6729112">
                  <a:moveTo>
                    <a:pt x="0" y="0"/>
                  </a:moveTo>
                  <a:lnTo>
                    <a:pt x="8028224" y="0"/>
                  </a:lnTo>
                  <a:lnTo>
                    <a:pt x="8028224" y="6729112"/>
                  </a:lnTo>
                  <a:lnTo>
                    <a:pt x="0" y="672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9545" y="1736229"/>
              <a:ext cx="4576973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Chia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400" b="1" dirty="0">
                  <a:solidFill>
                    <a:srgbClr val="CB56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8312053" y="4578848"/>
            <a:ext cx="6667732" cy="2279152"/>
          </a:xfrm>
          <a:custGeom>
            <a:avLst/>
            <a:gdLst/>
            <a:ahLst/>
            <a:cxnLst/>
            <a:rect l="l" t="t" r="r" b="b"/>
            <a:pathLst>
              <a:path w="10001598" h="3418728">
                <a:moveTo>
                  <a:pt x="10001598" y="0"/>
                </a:moveTo>
                <a:lnTo>
                  <a:pt x="0" y="0"/>
                </a:lnTo>
                <a:lnTo>
                  <a:pt x="0" y="3418728"/>
                </a:lnTo>
                <a:lnTo>
                  <a:pt x="10001598" y="3418728"/>
                </a:lnTo>
                <a:lnTo>
                  <a:pt x="1000159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81C8D-6D0A-3402-568E-2231388202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3" y="2087161"/>
            <a:ext cx="6001826" cy="3663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4101" y="-140524"/>
            <a:ext cx="13457555" cy="7560699"/>
          </a:xfrm>
          <a:custGeom>
            <a:avLst/>
            <a:gdLst/>
            <a:ahLst/>
            <a:cxnLst/>
            <a:rect l="l" t="t" r="r" b="b"/>
            <a:pathLst>
              <a:path w="20186332" h="11341048">
                <a:moveTo>
                  <a:pt x="0" y="0"/>
                </a:moveTo>
                <a:lnTo>
                  <a:pt x="20186332" y="0"/>
                </a:lnTo>
                <a:lnTo>
                  <a:pt x="20186332" y="11341049"/>
                </a:lnTo>
                <a:lnTo>
                  <a:pt x="0" y="1134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75104" y="1225295"/>
            <a:ext cx="9069132" cy="5553048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990881" y="1225295"/>
            <a:ext cx="8805451" cy="5451447"/>
          </a:xfrm>
          <a:custGeom>
            <a:avLst/>
            <a:gdLst/>
            <a:ahLst/>
            <a:cxnLst/>
            <a:rect l="l" t="t" r="r" b="b"/>
            <a:pathLst>
              <a:path w="14100995" h="9110754">
                <a:moveTo>
                  <a:pt x="0" y="0"/>
                </a:moveTo>
                <a:lnTo>
                  <a:pt x="14100996" y="0"/>
                </a:lnTo>
                <a:lnTo>
                  <a:pt x="14100996" y="9110755"/>
                </a:lnTo>
                <a:lnTo>
                  <a:pt x="0" y="9110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2874498" y="4565796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2"/>
                </a:lnTo>
                <a:lnTo>
                  <a:pt x="0" y="48192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28747" y="4782157"/>
            <a:ext cx="9399172" cy="3212808"/>
          </a:xfrm>
          <a:custGeom>
            <a:avLst/>
            <a:gdLst/>
            <a:ahLst/>
            <a:cxnLst/>
            <a:rect l="l" t="t" r="r" b="b"/>
            <a:pathLst>
              <a:path w="14098758" h="4819212">
                <a:moveTo>
                  <a:pt x="0" y="0"/>
                </a:moveTo>
                <a:lnTo>
                  <a:pt x="14098758" y="0"/>
                </a:lnTo>
                <a:lnTo>
                  <a:pt x="14098758" y="4819211"/>
                </a:lnTo>
                <a:lnTo>
                  <a:pt x="0" y="48192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010" y="1232052"/>
            <a:ext cx="1963346" cy="1435723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65989" y="3349349"/>
            <a:ext cx="1540211" cy="1024240"/>
          </a:xfrm>
          <a:custGeom>
            <a:avLst/>
            <a:gdLst/>
            <a:ahLst/>
            <a:cxnLst/>
            <a:rect l="l" t="t" r="r" b="b"/>
            <a:pathLst>
              <a:path w="2310316" h="1536360">
                <a:moveTo>
                  <a:pt x="0" y="0"/>
                </a:moveTo>
                <a:lnTo>
                  <a:pt x="2310316" y="0"/>
                </a:lnTo>
                <a:lnTo>
                  <a:pt x="2310316" y="1536360"/>
                </a:lnTo>
                <a:lnTo>
                  <a:pt x="0" y="15363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15468D6-73E2-82AA-466C-7F230C15B35A}"/>
              </a:ext>
            </a:extLst>
          </p:cNvPr>
          <p:cNvSpPr/>
          <p:nvPr/>
        </p:nvSpPr>
        <p:spPr>
          <a:xfrm>
            <a:off x="0" y="4662431"/>
            <a:ext cx="4652076" cy="2557938"/>
          </a:xfrm>
          <a:custGeom>
            <a:avLst/>
            <a:gdLst/>
            <a:ahLst/>
            <a:cxnLst/>
            <a:rect l="l" t="t" r="r" b="b"/>
            <a:pathLst>
              <a:path w="10821408" h="6330524">
                <a:moveTo>
                  <a:pt x="0" y="0"/>
                </a:moveTo>
                <a:lnTo>
                  <a:pt x="10821408" y="0"/>
                </a:lnTo>
                <a:lnTo>
                  <a:pt x="10821408" y="6330524"/>
                </a:lnTo>
                <a:lnTo>
                  <a:pt x="0" y="63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85F64-3A1E-370B-91A8-D994B8EFAC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37714" y="1545803"/>
            <a:ext cx="9973920" cy="439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204</Words>
  <Application>Microsoft Office PowerPoint</Application>
  <PresentationFormat>Widescreen</PresentationFormat>
  <Paragraphs>19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#9Slide07 HoneyCream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Thảo Hoàng</cp:lastModifiedBy>
  <cp:revision>12</cp:revision>
  <dcterms:created xsi:type="dcterms:W3CDTF">2024-02-09T00:56:37Z</dcterms:created>
  <dcterms:modified xsi:type="dcterms:W3CDTF">2026-03-19T04:35:57Z</dcterms:modified>
</cp:coreProperties>
</file>