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65" r:id="rId4"/>
    <p:sldId id="271" r:id="rId5"/>
    <p:sldId id="258" r:id="rId6"/>
    <p:sldId id="259" r:id="rId7"/>
    <p:sldId id="260" r:id="rId8"/>
    <p:sldId id="266" r:id="rId9"/>
    <p:sldId id="268" r:id="rId10"/>
    <p:sldId id="267" r:id="rId11"/>
    <p:sldId id="261" r:id="rId12"/>
    <p:sldId id="272" r:id="rId13"/>
    <p:sldId id="264" r:id="rId14"/>
  </p:sldIdLst>
  <p:sldSz cx="18288000" cy="10287000"/>
  <p:notesSz cx="6858000" cy="9144000"/>
  <p:embeddedFontLst>
    <p:embeddedFont>
      <p:font typeface="#9Slide07 HoneyCream" panose="020B0604020202020204" charset="0"/>
      <p:regular r:id="rId15"/>
    </p:embeddedFont>
    <p:embeddedFont>
      <p:font typeface="Garet Ultra-Bold" panose="020B0604020202020204" charset="0"/>
      <p:regular r:id="rId16"/>
    </p:embeddedFont>
    <p:embeddedFont>
      <p:font typeface="SVN-Hole Hearted" panose="020B0604020202020204"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8" d="100"/>
          <a:sy n="38" d="100"/>
        </p:scale>
        <p:origin x="948"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www.facebook.com/groups/629898828017053"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t="38142"/>
          <a:stretch/>
        </p:blipFill>
        <p:spPr>
          <a:xfrm>
            <a:off x="2424198" y="11687181"/>
            <a:ext cx="2736014" cy="3003728"/>
          </a:xfrm>
          <a:prstGeom prst="rect">
            <a:avLst/>
          </a:prstGeom>
        </p:spPr>
      </p:pic>
      <p:sp>
        <p:nvSpPr>
          <p:cNvPr id="9" name="TextBox 3">
            <a:extLst>
              <a:ext uri="{FF2B5EF4-FFF2-40B4-BE49-F238E27FC236}">
                <a16:creationId xmlns:a16="http://schemas.microsoft.com/office/drawing/2014/main" id="{F9034237-DA06-4066-849E-00A115FF4EA1}"/>
              </a:ext>
            </a:extLst>
          </p:cNvPr>
          <p:cNvSpPr txBox="1"/>
          <p:nvPr userDrawn="1"/>
        </p:nvSpPr>
        <p:spPr>
          <a:xfrm>
            <a:off x="4572004" y="13647930"/>
            <a:ext cx="9342275" cy="1082219"/>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2144"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144"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14">
                  <a:extLst>
                    <a:ext uri="{A12FA001-AC4F-418D-AE19-62706E023703}">
                      <ahyp:hlinkClr xmlns:ahyp="http://schemas.microsoft.com/office/drawing/2018/hyperlinkcolor" val="tx"/>
                    </a:ext>
                  </a:extLst>
                </a:hlinkClick>
              </a:rPr>
              <a:t>MĂNG NON- TÀI LIỆU TIỂU HỌC | Facebook</a:t>
            </a:r>
            <a:endParaRPr kumimoji="0" lang="en-US" sz="2144"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544282" rtl="0" eaLnBrk="1" fontAlgn="auto" latinLnBrk="0" hangingPunct="1">
              <a:lnSpc>
                <a:spcPct val="100000"/>
              </a:lnSpc>
              <a:spcBef>
                <a:spcPts val="0"/>
              </a:spcBef>
              <a:spcAft>
                <a:spcPts val="0"/>
              </a:spcAft>
              <a:buClrTx/>
              <a:buSzTx/>
              <a:buFontTx/>
              <a:buNone/>
              <a:tabLst/>
              <a:defRPr/>
            </a:pP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2144"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2144"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9E5F6F2C-DE77-4B3E-986A-23D69ABD846E}"/>
              </a:ext>
            </a:extLst>
          </p:cNvPr>
          <p:cNvSpPr txBox="1">
            <a:spLocks/>
          </p:cNvSpPr>
          <p:nvPr userDrawn="1"/>
        </p:nvSpPr>
        <p:spPr>
          <a:xfrm>
            <a:off x="2152519" y="14193843"/>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381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81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1" name="Picture 10">
            <a:extLst>
              <a:ext uri="{FF2B5EF4-FFF2-40B4-BE49-F238E27FC236}">
                <a16:creationId xmlns:a16="http://schemas.microsoft.com/office/drawing/2014/main" id="{2C38DA38-71FB-4CEB-B777-09292390EC4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965036" y="-39788344"/>
            <a:ext cx="3279371" cy="5576626"/>
          </a:xfrm>
          <a:prstGeom prst="rect">
            <a:avLst/>
          </a:prstGeom>
        </p:spPr>
      </p:pic>
      <p:pic>
        <p:nvPicPr>
          <p:cNvPr id="12" name="Picture 11">
            <a:extLst>
              <a:ext uri="{FF2B5EF4-FFF2-40B4-BE49-F238E27FC236}">
                <a16:creationId xmlns:a16="http://schemas.microsoft.com/office/drawing/2014/main" id="{7B3E06E2-B8CD-4348-A929-48748D52322A}"/>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3737764" y="-39788344"/>
            <a:ext cx="3279371" cy="5576626"/>
          </a:xfrm>
          <a:prstGeom prst="rect">
            <a:avLst/>
          </a:prstGeom>
        </p:spPr>
      </p:pic>
      <p:pic>
        <p:nvPicPr>
          <p:cNvPr id="13" name="Picture 12">
            <a:extLst>
              <a:ext uri="{FF2B5EF4-FFF2-40B4-BE49-F238E27FC236}">
                <a16:creationId xmlns:a16="http://schemas.microsoft.com/office/drawing/2014/main" id="{D1A0A433-1C81-43D6-86C9-906F9D1CD5C6}"/>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1294675" y="43764959"/>
            <a:ext cx="3279371" cy="5576626"/>
          </a:xfrm>
          <a:prstGeom prst="rect">
            <a:avLst/>
          </a:prstGeom>
        </p:spPr>
      </p:pic>
      <p:pic>
        <p:nvPicPr>
          <p:cNvPr id="14" name="Picture 13">
            <a:extLst>
              <a:ext uri="{FF2B5EF4-FFF2-40B4-BE49-F238E27FC236}">
                <a16:creationId xmlns:a16="http://schemas.microsoft.com/office/drawing/2014/main" id="{57AB7940-731C-4B6C-8537-33EBAD98DEB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7074006" y="43764959"/>
            <a:ext cx="3279371" cy="5576626"/>
          </a:xfrm>
          <a:prstGeom prst="rect">
            <a:avLst/>
          </a:prstGeom>
        </p:spPr>
      </p:pic>
      <p:sp>
        <p:nvSpPr>
          <p:cNvPr id="15" name="Title 1">
            <a:extLst>
              <a:ext uri="{FF2B5EF4-FFF2-40B4-BE49-F238E27FC236}">
                <a16:creationId xmlns:a16="http://schemas.microsoft.com/office/drawing/2014/main" id="{7A218C26-69B7-499C-B190-96851A78FEC6}"/>
              </a:ext>
            </a:extLst>
          </p:cNvPr>
          <p:cNvSpPr txBox="1">
            <a:spLocks/>
          </p:cNvSpPr>
          <p:nvPr userDrawn="1"/>
        </p:nvSpPr>
        <p:spPr>
          <a:xfrm>
            <a:off x="-855175" y="9105900"/>
            <a:ext cx="3279371" cy="1181100"/>
          </a:xfrm>
          <a:prstGeom prst="rect">
            <a:avLst/>
          </a:prstGeom>
        </p:spPr>
        <p:txBody>
          <a:bodyPr vert="horz" lIns="108845" tIns="54423" rIns="108845" bIns="54423"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088564" rtl="0" eaLnBrk="1" fontAlgn="auto" latinLnBrk="0" hangingPunct="1">
              <a:lnSpc>
                <a:spcPct val="90000"/>
              </a:lnSpc>
              <a:spcBef>
                <a:spcPct val="0"/>
              </a:spcBef>
              <a:spcAft>
                <a:spcPts val="0"/>
              </a:spcAft>
              <a:buClrTx/>
              <a:buSzTx/>
              <a:buFontTx/>
              <a:buNone/>
              <a:tabLst/>
              <a:defRPr/>
            </a:pPr>
            <a:r>
              <a:rPr kumimoji="0" lang="en-US" sz="2144"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2144"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28990133"/>
            <a:ext cx="5441296" cy="7142506"/>
          </a:xfrm>
          <a:prstGeom prst="rect">
            <a:avLst/>
          </a:prstGeom>
        </p:spPr>
      </p:pic>
      <p:pic>
        <p:nvPicPr>
          <p:cNvPr id="18" name="Picture 17">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66766647" y="35507729"/>
            <a:ext cx="5441296" cy="7142506"/>
          </a:xfrm>
          <a:prstGeom prst="rect">
            <a:avLst/>
          </a:prstGeom>
        </p:spPr>
      </p:pic>
      <p:pic>
        <p:nvPicPr>
          <p:cNvPr id="19" name="Picture 18">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8713692" y="-28990133"/>
            <a:ext cx="5441296" cy="7142506"/>
          </a:xfrm>
          <a:prstGeom prst="rect">
            <a:avLst/>
          </a:prstGeom>
        </p:spPr>
      </p:pic>
      <p:pic>
        <p:nvPicPr>
          <p:cNvPr id="20" name="Picture 19">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t="30568" r="10051"/>
          <a:stretch/>
        </p:blipFill>
        <p:spPr>
          <a:xfrm>
            <a:off x="79108399" y="35507729"/>
            <a:ext cx="5441296" cy="714250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 Id="rId9" Type="http://schemas.openxmlformats.org/officeDocument/2006/relationships/image" Target="../media/image51.png"/></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5.svg"/><Relationship Id="rId7" Type="http://schemas.openxmlformats.org/officeDocument/2006/relationships/image" Target="../media/image4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svg"/><Relationship Id="rId10" Type="http://schemas.openxmlformats.org/officeDocument/2006/relationships/image" Target="../media/image54.png"/><Relationship Id="rId4" Type="http://schemas.openxmlformats.org/officeDocument/2006/relationships/image" Target="../media/image46.pn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svg"/><Relationship Id="rId7" Type="http://schemas.openxmlformats.org/officeDocument/2006/relationships/image" Target="../media/image5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57.png"/><Relationship Id="rId5" Type="http://schemas.openxmlformats.org/officeDocument/2006/relationships/image" Target="../media/image56.svg"/><Relationship Id="rId4" Type="http://schemas.openxmlformats.org/officeDocument/2006/relationships/image" Target="../media/image55.png"/><Relationship Id="rId9"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svg"/><Relationship Id="rId7" Type="http://schemas.openxmlformats.org/officeDocument/2006/relationships/image" Target="../media/image28.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svg"/><Relationship Id="rId3" Type="http://schemas.openxmlformats.org/officeDocument/2006/relationships/image" Target="../media/image15.svg"/><Relationship Id="rId7" Type="http://schemas.openxmlformats.org/officeDocument/2006/relationships/image" Target="../media/image34.svg"/><Relationship Id="rId12"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svg"/><Relationship Id="rId5" Type="http://schemas.openxmlformats.org/officeDocument/2006/relationships/image" Target="../media/image32.sv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svg"/><Relationship Id="rId14" Type="http://schemas.openxmlformats.org/officeDocument/2006/relationships/image" Target="../media/image41.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sv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512844"/>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CF5A4B"/>
            </a:solidFill>
          </p:spPr>
        </p:sp>
        <p:sp>
          <p:nvSpPr>
            <p:cNvPr id="10" name="TextBox 10"/>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11" name="Freeform 11"/>
          <p:cNvSpPr/>
          <p:nvPr/>
        </p:nvSpPr>
        <p:spPr>
          <a:xfrm>
            <a:off x="12663182" y="3326774"/>
            <a:ext cx="4176038" cy="5931526"/>
          </a:xfrm>
          <a:custGeom>
            <a:avLst/>
            <a:gdLst/>
            <a:ahLst/>
            <a:cxnLst/>
            <a:rect l="l" t="t" r="r" b="b"/>
            <a:pathLst>
              <a:path w="5103892" h="7249423">
                <a:moveTo>
                  <a:pt x="0" y="0"/>
                </a:moveTo>
                <a:lnTo>
                  <a:pt x="5103892" y="0"/>
                </a:lnTo>
                <a:lnTo>
                  <a:pt x="5103892" y="7249423"/>
                </a:lnTo>
                <a:lnTo>
                  <a:pt x="0" y="7249423"/>
                </a:lnTo>
                <a:lnTo>
                  <a:pt x="0" y="0"/>
                </a:lnTo>
                <a:close/>
              </a:path>
            </a:pathLst>
          </a:custGeom>
          <a:blipFill>
            <a:blip r:embed="rId4">
              <a:extLst>
                <a:ext uri="{96DAC541-7B7A-43D3-8B79-37D633B846F1}">
                  <asvg:svgBlip xmlns:asvg="http://schemas.microsoft.com/office/drawing/2016/SVG/main" r:embed="rId5"/>
                </a:ext>
              </a:extLst>
            </a:blip>
            <a:stretch>
              <a:fillRect b="-35867"/>
            </a:stretch>
          </a:blipFill>
        </p:spPr>
      </p:sp>
      <p:sp>
        <p:nvSpPr>
          <p:cNvPr id="13" name="Freeform 13"/>
          <p:cNvSpPr/>
          <p:nvPr/>
        </p:nvSpPr>
        <p:spPr>
          <a:xfrm rot="664027">
            <a:off x="7912825" y="2189097"/>
            <a:ext cx="761423" cy="677667"/>
          </a:xfrm>
          <a:custGeom>
            <a:avLst/>
            <a:gdLst/>
            <a:ahLst/>
            <a:cxnLst/>
            <a:rect l="l" t="t" r="r" b="b"/>
            <a:pathLst>
              <a:path w="761423" h="677667">
                <a:moveTo>
                  <a:pt x="0" y="0"/>
                </a:moveTo>
                <a:lnTo>
                  <a:pt x="761423" y="0"/>
                </a:lnTo>
                <a:lnTo>
                  <a:pt x="761423" y="677667"/>
                </a:lnTo>
                <a:lnTo>
                  <a:pt x="0" y="67766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4" name="Freeform 14"/>
          <p:cNvSpPr/>
          <p:nvPr/>
        </p:nvSpPr>
        <p:spPr>
          <a:xfrm rot="-1017645">
            <a:off x="143590" y="3419928"/>
            <a:ext cx="1581042" cy="1407127"/>
          </a:xfrm>
          <a:custGeom>
            <a:avLst/>
            <a:gdLst/>
            <a:ahLst/>
            <a:cxnLst/>
            <a:rect l="l" t="t" r="r" b="b"/>
            <a:pathLst>
              <a:path w="1581042" h="1407127">
                <a:moveTo>
                  <a:pt x="0" y="0"/>
                </a:moveTo>
                <a:lnTo>
                  <a:pt x="1581041" y="0"/>
                </a:lnTo>
                <a:lnTo>
                  <a:pt x="1581041" y="1407127"/>
                </a:lnTo>
                <a:lnTo>
                  <a:pt x="0" y="1407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5" name="Freeform 15"/>
          <p:cNvSpPr/>
          <p:nvPr/>
        </p:nvSpPr>
        <p:spPr>
          <a:xfrm rot="1664362">
            <a:off x="16643546" y="6604268"/>
            <a:ext cx="1020782" cy="1051367"/>
          </a:xfrm>
          <a:custGeom>
            <a:avLst/>
            <a:gdLst/>
            <a:ahLst/>
            <a:cxnLst/>
            <a:rect l="l" t="t" r="r" b="b"/>
            <a:pathLst>
              <a:path w="1660574" h="1710329">
                <a:moveTo>
                  <a:pt x="0" y="0"/>
                </a:moveTo>
                <a:lnTo>
                  <a:pt x="1660574" y="0"/>
                </a:lnTo>
                <a:lnTo>
                  <a:pt x="1660574" y="1710329"/>
                </a:lnTo>
                <a:lnTo>
                  <a:pt x="0" y="171032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7727" y="8994404"/>
            <a:ext cx="932769" cy="957155"/>
          </a:xfrm>
          <a:prstGeom prst="rect">
            <a:avLst/>
          </a:prstGeom>
        </p:spPr>
      </p:pic>
      <p:pic>
        <p:nvPicPr>
          <p:cNvPr id="20" name="Picture 19"/>
          <p:cNvPicPr>
            <a:picLocks noChangeAspect="1"/>
          </p:cNvPicPr>
          <p:nvPr/>
        </p:nvPicPr>
        <p:blipFill>
          <a:blip r:embed="rId11"/>
          <a:stretch>
            <a:fillRect/>
          </a:stretch>
        </p:blipFill>
        <p:spPr>
          <a:xfrm>
            <a:off x="1143642" y="2095333"/>
            <a:ext cx="12010161" cy="715732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par>
                                <p:cTn id="38" presetID="14" presetClass="entr" presetSubtype="1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randombar(horizontal)">
                                      <p:cBhvr>
                                        <p:cTn id="40" dur="500"/>
                                        <p:tgtEl>
                                          <p:spTgt spid="19"/>
                                        </p:tgtEl>
                                      </p:cBhvr>
                                    </p:animEffect>
                                  </p:childTnLst>
                                </p:cTn>
                              </p:par>
                              <p:par>
                                <p:cTn id="41" presetID="14" presetClass="entr" presetSubtype="1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randombar(horizontal)">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2546834" y="1662686"/>
            <a:ext cx="2225403" cy="1134979"/>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Mở</a:t>
            </a:r>
            <a:r>
              <a:rPr lang="en-US" sz="3600" dirty="0">
                <a:solidFill>
                  <a:schemeClr val="tx1">
                    <a:lumMod val="95000"/>
                    <a:lumOff val="5000"/>
                  </a:schemeClr>
                </a:solidFill>
              </a:rPr>
              <a:t> </a:t>
            </a:r>
            <a:r>
              <a:rPr lang="en-US" sz="3600" dirty="0" err="1">
                <a:solidFill>
                  <a:schemeClr val="tx1">
                    <a:lumMod val="95000"/>
                    <a:lumOff val="5000"/>
                  </a:schemeClr>
                </a:solidFill>
              </a:rPr>
              <a:t>đầu</a:t>
            </a:r>
            <a:endParaRPr lang="en-US" sz="3600" dirty="0">
              <a:solidFill>
                <a:schemeClr val="tx1">
                  <a:lumMod val="95000"/>
                  <a:lumOff val="5000"/>
                </a:schemeClr>
              </a:solidFill>
            </a:endParaRPr>
          </a:p>
        </p:txBody>
      </p:sp>
      <p:sp>
        <p:nvSpPr>
          <p:cNvPr id="46" name="Rounded Rectangle 45"/>
          <p:cNvSpPr/>
          <p:nvPr/>
        </p:nvSpPr>
        <p:spPr>
          <a:xfrm>
            <a:off x="4877503" y="1682091"/>
            <a:ext cx="11374866" cy="1134979"/>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Giới</a:t>
            </a:r>
            <a:r>
              <a:rPr lang="en-US" sz="3600" dirty="0">
                <a:solidFill>
                  <a:schemeClr val="tx1">
                    <a:lumMod val="95000"/>
                    <a:lumOff val="5000"/>
                  </a:schemeClr>
                </a:solidFill>
              </a:rPr>
              <a:t> </a:t>
            </a:r>
            <a:r>
              <a:rPr lang="en-US" sz="3600" dirty="0" err="1">
                <a:solidFill>
                  <a:schemeClr val="tx1">
                    <a:lumMod val="95000"/>
                    <a:lumOff val="5000"/>
                  </a:schemeClr>
                </a:solidFill>
              </a:rPr>
              <a:t>thiệu</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gần</a:t>
            </a:r>
            <a:r>
              <a:rPr lang="en-US" sz="3600" dirty="0">
                <a:solidFill>
                  <a:schemeClr val="tx1">
                    <a:lumMod val="95000"/>
                    <a:lumOff val="5000"/>
                  </a:schemeClr>
                </a:solidFill>
              </a:rPr>
              <a:t> </a:t>
            </a:r>
            <a:r>
              <a:rPr lang="en-US" sz="3600" dirty="0" err="1">
                <a:solidFill>
                  <a:schemeClr val="tx1">
                    <a:lumMod val="95000"/>
                    <a:lumOff val="5000"/>
                  </a:schemeClr>
                </a:solidFill>
              </a:rPr>
              <a:t>gũi</a:t>
            </a:r>
            <a:r>
              <a:rPr lang="en-US" sz="3600" dirty="0">
                <a:solidFill>
                  <a:schemeClr val="tx1">
                    <a:lumMod val="95000"/>
                    <a:lumOff val="5000"/>
                  </a:schemeClr>
                </a:solidFill>
              </a:rPr>
              <a:t>, </a:t>
            </a:r>
            <a:r>
              <a:rPr lang="en-US" sz="3600" dirty="0" err="1">
                <a:solidFill>
                  <a:schemeClr val="tx1">
                    <a:lumMod val="95000"/>
                    <a:lumOff val="5000"/>
                  </a:schemeClr>
                </a:solidFill>
              </a:rPr>
              <a:t>thân</a:t>
            </a:r>
            <a:r>
              <a:rPr lang="en-US" sz="3600" dirty="0">
                <a:solidFill>
                  <a:schemeClr val="tx1">
                    <a:lumMod val="95000"/>
                    <a:lumOff val="5000"/>
                  </a:schemeClr>
                </a:solidFill>
              </a:rPr>
              <a:t> </a:t>
            </a:r>
            <a:r>
              <a:rPr lang="en-US" sz="3600" dirty="0" err="1">
                <a:solidFill>
                  <a:schemeClr val="tx1">
                    <a:lumMod val="95000"/>
                    <a:lumOff val="5000"/>
                  </a:schemeClr>
                </a:solidFill>
              </a:rPr>
              <a:t>thiết</a:t>
            </a:r>
            <a:r>
              <a:rPr lang="en-US" sz="3600" dirty="0">
                <a:solidFill>
                  <a:schemeClr val="tx1">
                    <a:lumMod val="95000"/>
                    <a:lumOff val="5000"/>
                  </a:schemeClr>
                </a:solidFill>
              </a:rPr>
              <a:t> </a:t>
            </a:r>
            <a:r>
              <a:rPr lang="en-US" sz="3600" dirty="0" err="1">
                <a:solidFill>
                  <a:schemeClr val="tx1">
                    <a:lumMod val="95000"/>
                    <a:lumOff val="5000"/>
                  </a:schemeClr>
                </a:solidFill>
              </a:rPr>
              <a:t>mà</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muốn</a:t>
            </a:r>
            <a:r>
              <a:rPr lang="en-US" sz="3600" dirty="0">
                <a:solidFill>
                  <a:schemeClr val="tx1">
                    <a:lumMod val="95000"/>
                    <a:lumOff val="5000"/>
                  </a:schemeClr>
                </a:solidFill>
              </a:rPr>
              <a:t> </a:t>
            </a:r>
            <a:r>
              <a:rPr lang="en-US" sz="3600" dirty="0" err="1">
                <a:solidFill>
                  <a:schemeClr val="tx1">
                    <a:lumMod val="95000"/>
                    <a:lumOff val="5000"/>
                  </a:schemeClr>
                </a:solidFill>
              </a:rPr>
              <a:t>bày</a:t>
            </a:r>
            <a:r>
              <a:rPr lang="en-US" sz="3600" dirty="0">
                <a:solidFill>
                  <a:schemeClr val="tx1">
                    <a:lumMod val="95000"/>
                    <a:lumOff val="5000"/>
                  </a:schemeClr>
                </a:solidFill>
              </a:rPr>
              <a:t> </a:t>
            </a:r>
            <a:r>
              <a:rPr lang="en-US" sz="3600" dirty="0" err="1">
                <a:solidFill>
                  <a:schemeClr val="tx1">
                    <a:lumMod val="95000"/>
                    <a:lumOff val="5000"/>
                  </a:schemeClr>
                </a:solidFill>
              </a:rPr>
              <a:t>tỏ</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a:t>
            </a:r>
          </a:p>
        </p:txBody>
      </p:sp>
      <p:sp>
        <p:nvSpPr>
          <p:cNvPr id="47" name="Rounded Rectangle 46"/>
          <p:cNvSpPr/>
          <p:nvPr/>
        </p:nvSpPr>
        <p:spPr>
          <a:xfrm>
            <a:off x="2532320" y="2919309"/>
            <a:ext cx="2225403" cy="5659115"/>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4862989" y="2934193"/>
            <a:ext cx="11374866" cy="5644232"/>
          </a:xfrm>
          <a:prstGeom prst="roundRect">
            <a:avLst>
              <a:gd name="adj" fmla="val 1752"/>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i="1" dirty="0">
                <a:solidFill>
                  <a:schemeClr val="tx1">
                    <a:lumMod val="95000"/>
                    <a:lumOff val="5000"/>
                  </a:schemeClr>
                </a:solidFill>
              </a:rPr>
              <a:t>- </a:t>
            </a: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những</a:t>
            </a:r>
            <a:r>
              <a:rPr lang="en-US" sz="3600" b="1" i="1" dirty="0">
                <a:solidFill>
                  <a:schemeClr val="tx1">
                    <a:lumMod val="95000"/>
                    <a:lumOff val="5000"/>
                  </a:schemeClr>
                </a:solidFill>
              </a:rPr>
              <a:t> </a:t>
            </a:r>
            <a:r>
              <a:rPr lang="en-US" sz="3600" b="1" i="1" dirty="0" err="1">
                <a:solidFill>
                  <a:schemeClr val="tx1">
                    <a:lumMod val="95000"/>
                    <a:lumOff val="5000"/>
                  </a:schemeClr>
                </a:solidFill>
              </a:rPr>
              <a:t>điều</a:t>
            </a:r>
            <a:r>
              <a:rPr lang="en-US" sz="3600" b="1" i="1" dirty="0">
                <a:solidFill>
                  <a:schemeClr val="tx1">
                    <a:lumMod val="95000"/>
                    <a:lumOff val="5000"/>
                  </a:schemeClr>
                </a:solidFill>
              </a:rPr>
              <a:t> ở </a:t>
            </a:r>
            <a:r>
              <a:rPr lang="en-US" sz="3600" b="1" i="1" dirty="0" err="1">
                <a:solidFill>
                  <a:schemeClr val="tx1">
                    <a:lumMod val="95000"/>
                    <a:lumOff val="5000"/>
                  </a:schemeClr>
                </a:solidFill>
              </a:rPr>
              <a:t>người</a:t>
            </a:r>
            <a:r>
              <a:rPr lang="en-US" sz="3600" b="1" i="1" dirty="0">
                <a:solidFill>
                  <a:schemeClr val="tx1">
                    <a:lumMod val="95000"/>
                    <a:lumOff val="5000"/>
                  </a:schemeClr>
                </a:solidFill>
              </a:rPr>
              <a:t> </a:t>
            </a:r>
            <a:r>
              <a:rPr lang="en-US" sz="3600" b="1" i="1" dirty="0" err="1">
                <a:solidFill>
                  <a:schemeClr val="tx1">
                    <a:lumMod val="95000"/>
                    <a:lumOff val="5000"/>
                  </a:schemeClr>
                </a:solidFill>
              </a:rPr>
              <a:t>đó</a:t>
            </a:r>
            <a:r>
              <a:rPr lang="en-US" sz="3600" b="1" i="1" dirty="0">
                <a:solidFill>
                  <a:schemeClr val="tx1">
                    <a:lumMod val="95000"/>
                    <a:lumOff val="5000"/>
                  </a:schemeClr>
                </a:solidFill>
              </a:rPr>
              <a:t> </a:t>
            </a:r>
            <a:r>
              <a:rPr lang="en-US" sz="3600" b="1" i="1" dirty="0" err="1">
                <a:solidFill>
                  <a:schemeClr val="tx1">
                    <a:lumMod val="95000"/>
                    <a:lumOff val="5000"/>
                  </a:schemeClr>
                </a:solidFill>
              </a:rPr>
              <a:t>làm</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động</a:t>
            </a:r>
            <a:r>
              <a:rPr lang="en-US" sz="3600" b="1" i="1" dirty="0">
                <a:solidFill>
                  <a:schemeClr val="tx1">
                    <a:lumMod val="95000"/>
                    <a:lumOff val="5000"/>
                  </a:schemeClr>
                </a:solidFill>
              </a:rPr>
              <a:t>. </a:t>
            </a:r>
            <a:r>
              <a:rPr lang="en-US" sz="3600" b="1" i="1" dirty="0" err="1">
                <a:solidFill>
                  <a:schemeClr val="tx1">
                    <a:lumMod val="95000"/>
                    <a:lumOff val="5000"/>
                  </a:schemeClr>
                </a:solidFill>
              </a:rPr>
              <a:t>Ví</a:t>
            </a:r>
            <a:r>
              <a:rPr lang="en-US" sz="3600" b="1" i="1" dirty="0">
                <a:solidFill>
                  <a:schemeClr val="tx1">
                    <a:lumMod val="95000"/>
                    <a:lumOff val="5000"/>
                  </a:schemeClr>
                </a:solidFill>
              </a:rPr>
              <a:t> </a:t>
            </a:r>
            <a:r>
              <a:rPr lang="en-US" sz="3600" b="1" i="1" dirty="0" err="1">
                <a:solidFill>
                  <a:schemeClr val="tx1">
                    <a:lumMod val="95000"/>
                    <a:lumOff val="5000"/>
                  </a:schemeClr>
                </a:solidFill>
              </a:rPr>
              <a:t>dụ</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Cử</a:t>
            </a:r>
            <a:r>
              <a:rPr lang="en-US" sz="3600" dirty="0">
                <a:solidFill>
                  <a:schemeClr val="tx1">
                    <a:lumMod val="95000"/>
                    <a:lumOff val="5000"/>
                  </a:schemeClr>
                </a:solidFill>
              </a:rPr>
              <a:t> </a:t>
            </a:r>
            <a:r>
              <a:rPr lang="en-US" sz="3600" dirty="0" err="1">
                <a:solidFill>
                  <a:schemeClr val="tx1">
                    <a:lumMod val="95000"/>
                    <a:lumOff val="5000"/>
                  </a:schemeClr>
                </a:solidFill>
              </a:rPr>
              <a:t>chỉ</a:t>
            </a:r>
            <a:r>
              <a:rPr lang="en-US" sz="3600" dirty="0">
                <a:solidFill>
                  <a:schemeClr val="tx1">
                    <a:lumMod val="95000"/>
                    <a:lumOff val="5000"/>
                  </a:schemeClr>
                </a:solidFill>
              </a:rPr>
              <a:t>, </a:t>
            </a:r>
            <a:r>
              <a:rPr lang="en-US" sz="3600" dirty="0" err="1">
                <a:solidFill>
                  <a:schemeClr val="tx1">
                    <a:lumMod val="95000"/>
                    <a:lumOff val="5000"/>
                  </a:schemeClr>
                </a:solidFill>
              </a:rPr>
              <a:t>lời</a:t>
            </a:r>
            <a:r>
              <a:rPr lang="en-US" sz="3600" dirty="0">
                <a:solidFill>
                  <a:schemeClr val="tx1">
                    <a:lumMod val="95000"/>
                    <a:lumOff val="5000"/>
                  </a:schemeClr>
                </a:solidFill>
              </a:rPr>
              <a:t> </a:t>
            </a:r>
            <a:r>
              <a:rPr lang="en-US" sz="3600" dirty="0" err="1">
                <a:solidFill>
                  <a:schemeClr val="tx1">
                    <a:lumMod val="95000"/>
                    <a:lumOff val="5000"/>
                  </a:schemeClr>
                </a:solidFill>
              </a:rPr>
              <a:t>nói</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Những</a:t>
            </a:r>
            <a:r>
              <a:rPr lang="en-US" sz="3600" dirty="0">
                <a:solidFill>
                  <a:schemeClr val="tx1">
                    <a:lumMod val="95000"/>
                    <a:lumOff val="5000"/>
                  </a:schemeClr>
                </a:solidFill>
              </a:rPr>
              <a:t> </a:t>
            </a:r>
            <a:r>
              <a:rPr lang="en-US" sz="3600" dirty="0" err="1">
                <a:solidFill>
                  <a:schemeClr val="tx1">
                    <a:lumMod val="95000"/>
                    <a:lumOff val="5000"/>
                  </a:schemeClr>
                </a:solidFill>
              </a:rPr>
              <a:t>kỉ</a:t>
            </a:r>
            <a:r>
              <a:rPr lang="en-US" sz="3600" dirty="0">
                <a:solidFill>
                  <a:schemeClr val="tx1">
                    <a:lumMod val="95000"/>
                    <a:lumOff val="5000"/>
                  </a:schemeClr>
                </a:solidFill>
              </a:rPr>
              <a:t> </a:t>
            </a:r>
            <a:r>
              <a:rPr lang="en-US" sz="3600" dirty="0" err="1">
                <a:solidFill>
                  <a:schemeClr val="tx1">
                    <a:lumMod val="95000"/>
                    <a:lumOff val="5000"/>
                  </a:schemeClr>
                </a:solidFill>
              </a:rPr>
              <a:t>niệm</a:t>
            </a:r>
            <a:r>
              <a:rPr lang="en-US" sz="3600" dirty="0">
                <a:solidFill>
                  <a:schemeClr val="tx1">
                    <a:lumMod val="95000"/>
                    <a:lumOff val="5000"/>
                  </a:schemeClr>
                </a:solidFill>
              </a:rPr>
              <a:t> </a:t>
            </a:r>
            <a:r>
              <a:rPr lang="en-US" sz="3600" dirty="0" err="1">
                <a:solidFill>
                  <a:schemeClr val="tx1">
                    <a:lumMod val="95000"/>
                    <a:lumOff val="5000"/>
                  </a:schemeClr>
                </a:solidFill>
              </a:rPr>
              <a:t>giữa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 </a:t>
            </a:r>
            <a:r>
              <a:rPr lang="en-US" sz="3600" dirty="0" err="1">
                <a:solidFill>
                  <a:schemeClr val="tx1">
                    <a:lumMod val="95000"/>
                    <a:lumOff val="5000"/>
                  </a:schemeClr>
                </a:solidFill>
              </a:rPr>
              <a:t>và</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dành</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a:p>
            <a:pPr marL="285750" indent="-285750">
              <a:buFontTx/>
              <a:buChar char="-"/>
            </a:pPr>
            <a:r>
              <a:rPr lang="en-US" sz="3600" b="1" i="1" dirty="0" err="1">
                <a:solidFill>
                  <a:schemeClr val="tx1">
                    <a:lumMod val="95000"/>
                    <a:lumOff val="5000"/>
                  </a:schemeClr>
                </a:solidFill>
              </a:rPr>
              <a:t>Nêu</a:t>
            </a:r>
            <a:r>
              <a:rPr lang="en-US" sz="3600" b="1" i="1" dirty="0">
                <a:solidFill>
                  <a:schemeClr val="tx1">
                    <a:lumMod val="95000"/>
                    <a:lumOff val="5000"/>
                  </a:schemeClr>
                </a:solidFill>
              </a:rPr>
              <a:t> </a:t>
            </a:r>
            <a:r>
              <a:rPr lang="en-US" sz="3600" b="1" i="1" dirty="0" err="1">
                <a:solidFill>
                  <a:schemeClr val="tx1">
                    <a:lumMod val="95000"/>
                    <a:lumOff val="5000"/>
                  </a:schemeClr>
                </a:solidFill>
              </a:rPr>
              <a:t>rõ</a:t>
            </a:r>
            <a:r>
              <a:rPr lang="en-US" sz="3600" b="1" i="1" dirty="0">
                <a:solidFill>
                  <a:schemeClr val="tx1">
                    <a:lumMod val="95000"/>
                    <a:lumOff val="5000"/>
                  </a:schemeClr>
                </a:solidFill>
              </a:rPr>
              <a:t> </a:t>
            </a:r>
            <a:r>
              <a:rPr lang="en-US" sz="3600" b="1" i="1" dirty="0" err="1">
                <a:solidFill>
                  <a:schemeClr val="tx1">
                    <a:lumMod val="95000"/>
                    <a:lumOff val="5000"/>
                  </a:schemeClr>
                </a:solidFill>
              </a:rPr>
              <a:t>tình</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cảm</a:t>
            </a:r>
            <a:r>
              <a:rPr lang="en-US" sz="3600" b="1" i="1" dirty="0">
                <a:solidFill>
                  <a:schemeClr val="tx1">
                    <a:lumMod val="95000"/>
                    <a:lumOff val="5000"/>
                  </a:schemeClr>
                </a:solidFill>
              </a:rPr>
              <a:t> </a:t>
            </a:r>
            <a:r>
              <a:rPr lang="en-US" sz="3600" b="1" i="1" dirty="0" err="1">
                <a:solidFill>
                  <a:schemeClr val="tx1">
                    <a:lumMod val="95000"/>
                    <a:lumOff val="5000"/>
                  </a:schemeClr>
                </a:solidFill>
              </a:rPr>
              <a:t>xúc</a:t>
            </a:r>
            <a:r>
              <a:rPr lang="en-US" sz="3600" b="1" i="1" dirty="0">
                <a:solidFill>
                  <a:schemeClr val="tx1">
                    <a:lumMod val="95000"/>
                    <a:lumOff val="5000"/>
                  </a:schemeClr>
                </a:solidFill>
              </a:rPr>
              <a:t> </a:t>
            </a:r>
            <a:r>
              <a:rPr lang="en-US" sz="3600" b="1" i="1" dirty="0" err="1">
                <a:solidFill>
                  <a:schemeClr val="tx1">
                    <a:lumMod val="95000"/>
                    <a:lumOff val="5000"/>
                  </a:schemeClr>
                </a:solidFill>
              </a:rPr>
              <a:t>của</a:t>
            </a:r>
            <a:r>
              <a:rPr lang="en-US" sz="3600" b="1" i="1" dirty="0">
                <a:solidFill>
                  <a:schemeClr val="tx1">
                    <a:lumMod val="95000"/>
                    <a:lumOff val="5000"/>
                  </a:schemeClr>
                </a:solidFill>
              </a:rPr>
              <a:t> </a:t>
            </a:r>
            <a:r>
              <a:rPr lang="en-US" sz="3600" b="1" i="1" dirty="0" err="1">
                <a:solidFill>
                  <a:schemeClr val="tx1">
                    <a:lumMod val="95000"/>
                    <a:lumOff val="5000"/>
                  </a:schemeClr>
                </a:solidFill>
              </a:rPr>
              <a:t>em</a:t>
            </a:r>
            <a:r>
              <a:rPr lang="en-US" sz="3600" b="1" i="1"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Dùng</a:t>
            </a:r>
            <a:r>
              <a:rPr lang="en-US" sz="3600" dirty="0">
                <a:solidFill>
                  <a:schemeClr val="tx1">
                    <a:lumMod val="95000"/>
                    <a:lumOff val="5000"/>
                  </a:schemeClr>
                </a:solidFill>
              </a:rPr>
              <a:t> </a:t>
            </a:r>
            <a:r>
              <a:rPr lang="en-US" sz="3600" dirty="0" err="1">
                <a:solidFill>
                  <a:schemeClr val="tx1">
                    <a:lumMod val="95000"/>
                    <a:lumOff val="5000"/>
                  </a:schemeClr>
                </a:solidFill>
              </a:rPr>
              <a:t>từ</a:t>
            </a:r>
            <a:r>
              <a:rPr lang="en-US" sz="3600" dirty="0">
                <a:solidFill>
                  <a:schemeClr val="tx1">
                    <a:lumMod val="95000"/>
                    <a:lumOff val="5000"/>
                  </a:schemeClr>
                </a:solidFill>
              </a:rPr>
              <a:t> </a:t>
            </a:r>
            <a:r>
              <a:rPr lang="en-US" sz="3600" dirty="0" err="1">
                <a:solidFill>
                  <a:schemeClr val="tx1">
                    <a:lumMod val="95000"/>
                    <a:lumOff val="5000"/>
                  </a:schemeClr>
                </a:solidFill>
              </a:rPr>
              <a:t>ngữ</a:t>
            </a:r>
            <a:r>
              <a:rPr lang="en-US" sz="3600" dirty="0">
                <a:solidFill>
                  <a:schemeClr val="tx1">
                    <a:lumMod val="95000"/>
                    <a:lumOff val="5000"/>
                  </a:schemeClr>
                </a:solidFill>
              </a:rPr>
              <a:t> </a:t>
            </a:r>
            <a:r>
              <a:rPr lang="en-US" sz="3600" dirty="0" err="1">
                <a:solidFill>
                  <a:schemeClr val="tx1">
                    <a:lumMod val="95000"/>
                    <a:lumOff val="5000"/>
                  </a:schemeClr>
                </a:solidFill>
              </a:rPr>
              <a:t>trực</a:t>
            </a:r>
            <a:r>
              <a:rPr lang="en-US" sz="3600" dirty="0">
                <a:solidFill>
                  <a:schemeClr val="tx1">
                    <a:lumMod val="95000"/>
                    <a:lumOff val="5000"/>
                  </a:schemeClr>
                </a:solidFill>
              </a:rPr>
              <a:t> </a:t>
            </a:r>
            <a:r>
              <a:rPr lang="en-US" sz="3600" dirty="0" err="1">
                <a:solidFill>
                  <a:schemeClr val="tx1">
                    <a:lumMod val="95000"/>
                    <a:lumOff val="5000"/>
                  </a:schemeClr>
                </a:solidFill>
              </a:rPr>
              <a:t>tiếp</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yêu</a:t>
            </a:r>
            <a:r>
              <a:rPr lang="en-US" sz="3600" dirty="0">
                <a:solidFill>
                  <a:schemeClr val="tx1">
                    <a:lumMod val="95000"/>
                    <a:lumOff val="5000"/>
                  </a:schemeClr>
                </a:solidFill>
              </a:rPr>
              <a:t> </a:t>
            </a:r>
            <a:r>
              <a:rPr lang="en-US" sz="3600" dirty="0" err="1">
                <a:solidFill>
                  <a:schemeClr val="tx1">
                    <a:lumMod val="95000"/>
                    <a:lumOff val="5000"/>
                  </a:schemeClr>
                </a:solidFill>
              </a:rPr>
              <a:t>quý</a:t>
            </a:r>
            <a:r>
              <a:rPr lang="en-US" sz="3600" dirty="0">
                <a:solidFill>
                  <a:schemeClr val="tx1">
                    <a:lumMod val="95000"/>
                    <a:lumOff val="5000"/>
                  </a:schemeClr>
                </a:solidFill>
              </a:rPr>
              <a:t>, </a:t>
            </a:r>
            <a:r>
              <a:rPr lang="en-US" sz="3600" dirty="0" err="1">
                <a:solidFill>
                  <a:schemeClr val="tx1">
                    <a:lumMod val="95000"/>
                    <a:lumOff val="5000"/>
                  </a:schemeClr>
                </a:solidFill>
              </a:rPr>
              <a:t>khâm</a:t>
            </a:r>
            <a:r>
              <a:rPr lang="en-US" sz="3600" dirty="0">
                <a:solidFill>
                  <a:schemeClr val="tx1">
                    <a:lumMod val="95000"/>
                    <a:lumOff val="5000"/>
                  </a:schemeClr>
                </a:solidFill>
              </a:rPr>
              <a:t> </a:t>
            </a:r>
            <a:r>
              <a:rPr lang="en-US" sz="3600" dirty="0" err="1">
                <a:solidFill>
                  <a:schemeClr val="tx1">
                    <a:lumMod val="95000"/>
                    <a:lumOff val="5000"/>
                  </a:schemeClr>
                </a:solidFill>
              </a:rPr>
              <a:t>phục</a:t>
            </a:r>
            <a:r>
              <a:rPr lang="en-US" sz="3600" dirty="0">
                <a:solidFill>
                  <a:schemeClr val="tx1">
                    <a:lumMod val="95000"/>
                    <a:lumOff val="5000"/>
                  </a:schemeClr>
                </a:solidFill>
              </a:rPr>
              <a:t>, </a:t>
            </a:r>
            <a:r>
              <a:rPr lang="en-US" sz="3600" dirty="0" err="1">
                <a:solidFill>
                  <a:schemeClr val="tx1">
                    <a:lumMod val="95000"/>
                    <a:lumOff val="5000"/>
                  </a:schemeClr>
                </a:solidFill>
              </a:rPr>
              <a:t>trân</a:t>
            </a:r>
            <a:r>
              <a:rPr lang="en-US" sz="3600" dirty="0">
                <a:solidFill>
                  <a:schemeClr val="tx1">
                    <a:lumMod val="95000"/>
                    <a:lumOff val="5000"/>
                  </a:schemeClr>
                </a:solidFill>
              </a:rPr>
              <a:t> </a:t>
            </a:r>
            <a:r>
              <a:rPr lang="en-US" sz="3600" dirty="0" err="1">
                <a:solidFill>
                  <a:schemeClr val="tx1">
                    <a:lumMod val="95000"/>
                    <a:lumOff val="5000"/>
                  </a:schemeClr>
                </a:solidFill>
              </a:rPr>
              <a:t>trọng</a:t>
            </a:r>
            <a:r>
              <a:rPr lang="en-US" sz="3600" dirty="0">
                <a:solidFill>
                  <a:schemeClr val="tx1">
                    <a:lumMod val="95000"/>
                    <a:lumOff val="5000"/>
                  </a:schemeClr>
                </a:solidFill>
              </a:rPr>
              <a:t>, </a:t>
            </a:r>
            <a:r>
              <a:rPr lang="en-US" sz="3600" dirty="0" err="1">
                <a:solidFill>
                  <a:schemeClr val="tx1">
                    <a:lumMod val="95000"/>
                    <a:lumOff val="5000"/>
                  </a:schemeClr>
                </a:solidFill>
              </a:rPr>
              <a:t>ngưỡng</a:t>
            </a:r>
            <a:r>
              <a:rPr lang="en-US" sz="3600" dirty="0">
                <a:solidFill>
                  <a:schemeClr val="tx1">
                    <a:lumMod val="95000"/>
                    <a:lumOff val="5000"/>
                  </a:schemeClr>
                </a:solidFill>
              </a:rPr>
              <a:t> </a:t>
            </a:r>
            <a:r>
              <a:rPr lang="en-US" sz="3600" dirty="0" err="1">
                <a:solidFill>
                  <a:schemeClr val="tx1">
                    <a:lumMod val="95000"/>
                    <a:lumOff val="5000"/>
                  </a:schemeClr>
                </a:solidFill>
              </a:rPr>
              <a:t>mộ</a:t>
            </a:r>
            <a:r>
              <a:rPr lang="en-US" sz="3600" dirty="0">
                <a:solidFill>
                  <a:schemeClr val="tx1">
                    <a:lumMod val="95000"/>
                    <a:lumOff val="5000"/>
                  </a:schemeClr>
                </a:solidFill>
              </a:rPr>
              <a:t>, </a:t>
            </a:r>
            <a:r>
              <a:rPr lang="en-US" sz="3600" dirty="0" err="1">
                <a:solidFill>
                  <a:schemeClr val="tx1">
                    <a:lumMod val="95000"/>
                    <a:lumOff val="5000"/>
                  </a:schemeClr>
                </a:solidFill>
              </a:rPr>
              <a:t>nhớ</a:t>
            </a:r>
            <a:r>
              <a:rPr lang="en-US" sz="3600" dirty="0">
                <a:solidFill>
                  <a:schemeClr val="tx1">
                    <a:lumMod val="95000"/>
                    <a:lumOff val="5000"/>
                  </a:schemeClr>
                </a:solidFill>
              </a:rPr>
              <a:t> </a:t>
            </a:r>
            <a:r>
              <a:rPr lang="en-US" sz="3600" dirty="0" err="1">
                <a:solidFill>
                  <a:schemeClr val="tx1">
                    <a:lumMod val="95000"/>
                    <a:lumOff val="5000"/>
                  </a:schemeClr>
                </a:solidFill>
              </a:rPr>
              <a:t>mong</a:t>
            </a:r>
            <a:r>
              <a:rPr lang="en-US" sz="3600" dirty="0">
                <a:solidFill>
                  <a:schemeClr val="tx1">
                    <a:lumMod val="95000"/>
                    <a:lumOff val="5000"/>
                  </a:schemeClr>
                </a:solidFill>
              </a:rPr>
              <a:t>,…)</a:t>
            </a:r>
          </a:p>
          <a:p>
            <a:r>
              <a:rPr lang="en-US" sz="3600" dirty="0">
                <a:solidFill>
                  <a:schemeClr val="tx1">
                    <a:lumMod val="95000"/>
                    <a:lumOff val="5000"/>
                  </a:schemeClr>
                </a:solidFill>
              </a:rPr>
              <a:t>+ </a:t>
            </a:r>
            <a:r>
              <a:rPr lang="en-US" sz="3600" dirty="0" err="1">
                <a:solidFill>
                  <a:schemeClr val="tx1">
                    <a:lumMod val="95000"/>
                    <a:lumOff val="5000"/>
                  </a:schemeClr>
                </a:solidFill>
              </a:rPr>
              <a:t>Nêu</a:t>
            </a:r>
            <a:r>
              <a:rPr lang="en-US" sz="3600" dirty="0">
                <a:solidFill>
                  <a:schemeClr val="tx1">
                    <a:lumMod val="95000"/>
                    <a:lumOff val="5000"/>
                  </a:schemeClr>
                </a:solidFill>
              </a:rPr>
              <a:t> </a:t>
            </a:r>
            <a:r>
              <a:rPr lang="en-US" sz="3600" dirty="0" err="1">
                <a:solidFill>
                  <a:schemeClr val="tx1">
                    <a:lumMod val="95000"/>
                    <a:lumOff val="5000"/>
                  </a:schemeClr>
                </a:solidFill>
              </a:rPr>
              <a:t>suy</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việc</a:t>
            </a:r>
            <a:r>
              <a:rPr lang="en-US" sz="3600" dirty="0">
                <a:solidFill>
                  <a:schemeClr val="tx1">
                    <a:lumMod val="95000"/>
                    <a:lumOff val="5000"/>
                  </a:schemeClr>
                </a:solidFill>
              </a:rPr>
              <a:t> </a:t>
            </a:r>
            <a:r>
              <a:rPr lang="en-US" sz="3600" dirty="0" err="1">
                <a:solidFill>
                  <a:schemeClr val="tx1">
                    <a:lumMod val="95000"/>
                    <a:lumOff val="5000"/>
                  </a:schemeClr>
                </a:solidFill>
              </a:rPr>
              <a:t>làm</a:t>
            </a:r>
            <a:r>
              <a:rPr lang="en-US" sz="3600" dirty="0">
                <a:solidFill>
                  <a:schemeClr val="tx1">
                    <a:lumMod val="95000"/>
                    <a:lumOff val="5000"/>
                  </a:schemeClr>
                </a:solidFill>
              </a:rPr>
              <a:t> </a:t>
            </a:r>
            <a:r>
              <a:rPr lang="en-US" sz="3600" dirty="0" err="1">
                <a:solidFill>
                  <a:schemeClr val="tx1">
                    <a:lumMod val="95000"/>
                    <a:lumOff val="5000"/>
                  </a:schemeClr>
                </a:solidFill>
              </a:rPr>
              <a:t>thể</a:t>
            </a:r>
            <a:r>
              <a:rPr lang="en-US" sz="3600" dirty="0">
                <a:solidFill>
                  <a:schemeClr val="tx1">
                    <a:lumMod val="95000"/>
                    <a:lumOff val="5000"/>
                  </a:schemeClr>
                </a:solidFill>
              </a:rPr>
              <a:t> </a:t>
            </a:r>
            <a:r>
              <a:rPr lang="en-US" sz="3600" dirty="0" err="1">
                <a:solidFill>
                  <a:schemeClr val="tx1">
                    <a:lumMod val="95000"/>
                    <a:lumOff val="5000"/>
                  </a:schemeClr>
                </a:solidFill>
              </a:rPr>
              <a:t>hiện</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tìm</a:t>
            </a:r>
            <a:r>
              <a:rPr lang="en-US" sz="3600" dirty="0">
                <a:solidFill>
                  <a:schemeClr val="tx1">
                    <a:lumMod val="95000"/>
                    <a:lumOff val="5000"/>
                  </a:schemeClr>
                </a:solidFill>
              </a:rPr>
              <a:t> </a:t>
            </a:r>
            <a:r>
              <a:rPr lang="en-US" sz="3600" dirty="0" err="1">
                <a:solidFill>
                  <a:schemeClr val="tx1">
                    <a:lumMod val="95000"/>
                    <a:lumOff val="5000"/>
                  </a:schemeClr>
                </a:solidFill>
              </a:rPr>
              <a:t>cách</a:t>
            </a:r>
            <a:r>
              <a:rPr lang="en-US" sz="3600" dirty="0">
                <a:solidFill>
                  <a:schemeClr val="tx1">
                    <a:lumMod val="95000"/>
                    <a:lumOff val="5000"/>
                  </a:schemeClr>
                </a:solidFill>
              </a:rPr>
              <a:t> </a:t>
            </a:r>
            <a:r>
              <a:rPr lang="en-US" sz="3600" dirty="0" err="1">
                <a:solidFill>
                  <a:schemeClr val="tx1">
                    <a:lumMod val="95000"/>
                    <a:lumOff val="5000"/>
                  </a:schemeClr>
                </a:solidFill>
              </a:rPr>
              <a:t>giúp</a:t>
            </a:r>
            <a:r>
              <a:rPr lang="en-US" sz="3600" dirty="0">
                <a:solidFill>
                  <a:schemeClr val="tx1">
                    <a:lumMod val="95000"/>
                    <a:lumOff val="5000"/>
                  </a:schemeClr>
                </a:solidFill>
              </a:rPr>
              <a:t> </a:t>
            </a:r>
            <a:r>
              <a:rPr lang="en-US" sz="3600" dirty="0" err="1">
                <a:solidFill>
                  <a:schemeClr val="tx1">
                    <a:lumMod val="95000"/>
                    <a:lumOff val="5000"/>
                  </a:schemeClr>
                </a:solidFill>
              </a:rPr>
              <a:t>đỡ</a:t>
            </a:r>
            <a:r>
              <a:rPr lang="en-US" sz="3600" dirty="0">
                <a:solidFill>
                  <a:schemeClr val="tx1">
                    <a:lumMod val="95000"/>
                    <a:lumOff val="5000"/>
                  </a:schemeClr>
                </a:solidFill>
              </a:rPr>
              <a:t>, </a:t>
            </a:r>
            <a:r>
              <a:rPr lang="en-US" sz="3600" dirty="0" err="1">
                <a:solidFill>
                  <a:schemeClr val="tx1">
                    <a:lumMod val="95000"/>
                    <a:lumOff val="5000"/>
                  </a:schemeClr>
                </a:solidFill>
              </a:rPr>
              <a:t>luôn</a:t>
            </a:r>
            <a:r>
              <a:rPr lang="en-US" sz="3600" dirty="0">
                <a:solidFill>
                  <a:schemeClr val="tx1">
                    <a:lumMod val="95000"/>
                    <a:lumOff val="5000"/>
                  </a:schemeClr>
                </a:solidFill>
              </a:rPr>
              <a:t> </a:t>
            </a:r>
            <a:r>
              <a:rPr lang="en-US" sz="3600" dirty="0" err="1">
                <a:solidFill>
                  <a:schemeClr val="tx1">
                    <a:lumMod val="95000"/>
                    <a:lumOff val="5000"/>
                  </a:schemeClr>
                </a:solidFill>
              </a:rPr>
              <a:t>nghĩ</a:t>
            </a:r>
            <a:r>
              <a:rPr lang="en-US" sz="3600" dirty="0">
                <a:solidFill>
                  <a:schemeClr val="tx1">
                    <a:lumMod val="95000"/>
                    <a:lumOff val="5000"/>
                  </a:schemeClr>
                </a:solidFill>
              </a:rPr>
              <a:t> </a:t>
            </a:r>
            <a:r>
              <a:rPr lang="en-US" sz="3600" dirty="0" err="1">
                <a:solidFill>
                  <a:schemeClr val="tx1">
                    <a:lumMod val="95000"/>
                    <a:lumOff val="5000"/>
                  </a:schemeClr>
                </a:solidFill>
              </a:rPr>
              <a:t>đến</a:t>
            </a:r>
            <a:r>
              <a:rPr lang="en-US" sz="3600" dirty="0">
                <a:solidFill>
                  <a:schemeClr val="tx1">
                    <a:lumMod val="95000"/>
                    <a:lumOff val="5000"/>
                  </a:schemeClr>
                </a:solidFill>
              </a:rPr>
              <a:t>, </a:t>
            </a:r>
            <a:r>
              <a:rPr lang="en-US" sz="3600" dirty="0" err="1">
                <a:solidFill>
                  <a:schemeClr val="tx1">
                    <a:lumMod val="95000"/>
                    <a:lumOff val="5000"/>
                  </a:schemeClr>
                </a:solidFill>
              </a:rPr>
              <a:t>cố</a:t>
            </a:r>
            <a:r>
              <a:rPr lang="en-US" sz="3600" dirty="0">
                <a:solidFill>
                  <a:schemeClr val="tx1">
                    <a:lumMod val="95000"/>
                    <a:lumOff val="5000"/>
                  </a:schemeClr>
                </a:solidFill>
              </a:rPr>
              <a:t> </a:t>
            </a:r>
            <a:r>
              <a:rPr lang="en-US" sz="3600" dirty="0" err="1">
                <a:solidFill>
                  <a:schemeClr val="tx1">
                    <a:lumMod val="95000"/>
                    <a:lumOff val="5000"/>
                  </a:schemeClr>
                </a:solidFill>
              </a:rPr>
              <a:t>gắng</a:t>
            </a:r>
            <a:r>
              <a:rPr lang="en-US" sz="3600" dirty="0">
                <a:solidFill>
                  <a:schemeClr val="tx1">
                    <a:lumMod val="95000"/>
                    <a:lumOff val="5000"/>
                  </a:schemeClr>
                </a:solidFill>
              </a:rPr>
              <a:t> </a:t>
            </a:r>
            <a:r>
              <a:rPr lang="en-US" sz="3600" dirty="0" err="1">
                <a:solidFill>
                  <a:schemeClr val="tx1">
                    <a:lumMod val="95000"/>
                    <a:lumOff val="5000"/>
                  </a:schemeClr>
                </a:solidFill>
              </a:rPr>
              <a:t>học</a:t>
            </a:r>
            <a:r>
              <a:rPr lang="en-US" sz="3600" dirty="0">
                <a:solidFill>
                  <a:schemeClr val="tx1">
                    <a:lumMod val="95000"/>
                    <a:lumOff val="5000"/>
                  </a:schemeClr>
                </a:solidFill>
              </a:rPr>
              <a:t> </a:t>
            </a:r>
            <a:r>
              <a:rPr lang="en-US" sz="3600" dirty="0" err="1">
                <a:solidFill>
                  <a:schemeClr val="tx1">
                    <a:lumMod val="95000"/>
                    <a:lumOff val="5000"/>
                  </a:schemeClr>
                </a:solidFill>
              </a:rPr>
              <a:t>theo</a:t>
            </a:r>
            <a:r>
              <a:rPr lang="en-US" sz="3600" dirty="0">
                <a:solidFill>
                  <a:schemeClr val="tx1">
                    <a:lumMod val="95000"/>
                    <a:lumOff val="5000"/>
                  </a:schemeClr>
                </a:solidFill>
              </a:rPr>
              <a:t>, </a:t>
            </a:r>
            <a:r>
              <a:rPr lang="en-US" sz="3600" dirty="0" err="1">
                <a:solidFill>
                  <a:schemeClr val="tx1">
                    <a:lumMod val="95000"/>
                    <a:lumOff val="5000"/>
                  </a:schemeClr>
                </a:solidFill>
              </a:rPr>
              <a:t>kể</a:t>
            </a:r>
            <a:r>
              <a:rPr lang="en-US" sz="3600" dirty="0">
                <a:solidFill>
                  <a:schemeClr val="tx1">
                    <a:lumMod val="95000"/>
                    <a:lumOff val="5000"/>
                  </a:schemeClr>
                </a:solidFill>
              </a:rPr>
              <a:t> </a:t>
            </a:r>
            <a:r>
              <a:rPr lang="en-US" sz="3600" dirty="0" err="1">
                <a:solidFill>
                  <a:schemeClr val="tx1">
                    <a:lumMod val="95000"/>
                    <a:lumOff val="5000"/>
                  </a:schemeClr>
                </a:solidFill>
              </a:rPr>
              <a:t>về</a:t>
            </a:r>
            <a:r>
              <a:rPr lang="en-US" sz="3600" dirty="0">
                <a:solidFill>
                  <a:schemeClr val="tx1">
                    <a:lumMod val="95000"/>
                    <a:lumOff val="5000"/>
                  </a:schemeClr>
                </a:solidFill>
              </a:rPr>
              <a:t> </a:t>
            </a:r>
            <a:r>
              <a:rPr lang="en-US" sz="3600" dirty="0" err="1">
                <a:solidFill>
                  <a:schemeClr val="tx1">
                    <a:lumMod val="95000"/>
                    <a:lumOff val="5000"/>
                  </a:schemeClr>
                </a:solidFill>
              </a:rPr>
              <a:t>người</a:t>
            </a:r>
            <a:r>
              <a:rPr lang="en-US" sz="3600" dirty="0">
                <a:solidFill>
                  <a:schemeClr val="tx1">
                    <a:lumMod val="95000"/>
                    <a:lumOff val="5000"/>
                  </a:schemeClr>
                </a:solidFill>
              </a:rPr>
              <a:t> </a:t>
            </a:r>
            <a:r>
              <a:rPr lang="en-US" sz="3600" dirty="0" err="1">
                <a:solidFill>
                  <a:schemeClr val="tx1">
                    <a:lumMod val="95000"/>
                    <a:lumOff val="5000"/>
                  </a:schemeClr>
                </a:solidFill>
              </a:rPr>
              <a:t>đó</a:t>
            </a:r>
            <a:r>
              <a:rPr lang="en-US" sz="3600" dirty="0">
                <a:solidFill>
                  <a:schemeClr val="tx1">
                    <a:lumMod val="95000"/>
                    <a:lumOff val="5000"/>
                  </a:schemeClr>
                </a:solidFill>
              </a:rPr>
              <a:t> </a:t>
            </a:r>
            <a:r>
              <a:rPr lang="en-US" sz="3600" dirty="0" err="1">
                <a:solidFill>
                  <a:schemeClr val="tx1">
                    <a:lumMod val="95000"/>
                    <a:lumOff val="5000"/>
                  </a:schemeClr>
                </a:solidFill>
              </a:rPr>
              <a:t>cho</a:t>
            </a:r>
            <a:r>
              <a:rPr lang="en-US" sz="3600" dirty="0">
                <a:solidFill>
                  <a:schemeClr val="tx1">
                    <a:lumMod val="95000"/>
                    <a:lumOff val="5000"/>
                  </a:schemeClr>
                </a:solidFill>
              </a:rPr>
              <a:t> </a:t>
            </a:r>
            <a:r>
              <a:rPr lang="en-US" sz="3600" dirty="0" err="1">
                <a:solidFill>
                  <a:schemeClr val="tx1">
                    <a:lumMod val="95000"/>
                    <a:lumOff val="5000"/>
                  </a:schemeClr>
                </a:solidFill>
              </a:rPr>
              <a:t>bạn</a:t>
            </a:r>
            <a:r>
              <a:rPr lang="en-US" sz="3600" dirty="0">
                <a:solidFill>
                  <a:schemeClr val="tx1">
                    <a:lumMod val="95000"/>
                    <a:lumOff val="5000"/>
                  </a:schemeClr>
                </a:solidFill>
              </a:rPr>
              <a:t> </a:t>
            </a:r>
            <a:r>
              <a:rPr lang="en-US" sz="3600" dirty="0" err="1">
                <a:solidFill>
                  <a:schemeClr val="tx1">
                    <a:lumMod val="95000"/>
                    <a:lumOff val="5000"/>
                  </a:schemeClr>
                </a:solidFill>
              </a:rPr>
              <a:t>bè</a:t>
            </a:r>
            <a:r>
              <a:rPr lang="en-US" sz="3600" dirty="0">
                <a:solidFill>
                  <a:schemeClr val="tx1">
                    <a:lumMod val="95000"/>
                    <a:lumOff val="5000"/>
                  </a:schemeClr>
                </a:solidFill>
              </a:rPr>
              <a:t> </a:t>
            </a:r>
            <a:r>
              <a:rPr lang="en-US" sz="3600" dirty="0" err="1">
                <a:solidFill>
                  <a:schemeClr val="tx1">
                    <a:lumMod val="95000"/>
                    <a:lumOff val="5000"/>
                  </a:schemeClr>
                </a:solidFill>
              </a:rPr>
              <a:t>nghe</a:t>
            </a:r>
            <a:r>
              <a:rPr lang="en-US" sz="3600" dirty="0">
                <a:solidFill>
                  <a:schemeClr val="tx1">
                    <a:lumMod val="95000"/>
                    <a:lumOff val="5000"/>
                  </a:schemeClr>
                </a:solidFill>
              </a:rPr>
              <a:t>,…)</a:t>
            </a:r>
          </a:p>
        </p:txBody>
      </p:sp>
      <p:sp>
        <p:nvSpPr>
          <p:cNvPr id="49" name="Rounded Rectangle 48"/>
          <p:cNvSpPr/>
          <p:nvPr/>
        </p:nvSpPr>
        <p:spPr>
          <a:xfrm>
            <a:off x="2507535" y="8695548"/>
            <a:ext cx="2250188"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Kết</a:t>
            </a:r>
            <a:r>
              <a:rPr lang="en-US" sz="3600" dirty="0">
                <a:solidFill>
                  <a:schemeClr val="tx1">
                    <a:lumMod val="95000"/>
                    <a:lumOff val="5000"/>
                  </a:schemeClr>
                </a:solidFill>
              </a:rPr>
              <a:t> </a:t>
            </a:r>
            <a:r>
              <a:rPr lang="en-US" sz="3600" dirty="0" err="1">
                <a:solidFill>
                  <a:schemeClr val="tx1">
                    <a:lumMod val="95000"/>
                    <a:lumOff val="5000"/>
                  </a:schemeClr>
                </a:solidFill>
              </a:rPr>
              <a:t>thúc</a:t>
            </a:r>
            <a:endParaRPr lang="en-US" sz="3600" dirty="0">
              <a:solidFill>
                <a:schemeClr val="tx1">
                  <a:lumMod val="95000"/>
                  <a:lumOff val="5000"/>
                </a:schemeClr>
              </a:solidFill>
            </a:endParaRPr>
          </a:p>
        </p:txBody>
      </p:sp>
      <p:sp>
        <p:nvSpPr>
          <p:cNvPr id="50" name="Rounded Rectangle 49"/>
          <p:cNvSpPr/>
          <p:nvPr/>
        </p:nvSpPr>
        <p:spPr>
          <a:xfrm>
            <a:off x="4877503" y="8695548"/>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err="1">
                <a:solidFill>
                  <a:schemeClr val="tx1">
                    <a:lumMod val="95000"/>
                    <a:lumOff val="5000"/>
                  </a:schemeClr>
                </a:solidFill>
              </a:rPr>
              <a:t>Khẳng</a:t>
            </a:r>
            <a:r>
              <a:rPr lang="en-US" sz="3600" dirty="0">
                <a:solidFill>
                  <a:schemeClr val="tx1">
                    <a:lumMod val="95000"/>
                    <a:lumOff val="5000"/>
                  </a:schemeClr>
                </a:solidFill>
              </a:rPr>
              <a:t> </a:t>
            </a:r>
            <a:r>
              <a:rPr lang="en-US" sz="3600" dirty="0" err="1">
                <a:solidFill>
                  <a:schemeClr val="tx1">
                    <a:lumMod val="95000"/>
                    <a:lumOff val="5000"/>
                  </a:schemeClr>
                </a:solidFill>
              </a:rPr>
              <a:t>định</a:t>
            </a:r>
            <a:r>
              <a:rPr lang="en-US" sz="3600" dirty="0">
                <a:solidFill>
                  <a:schemeClr val="tx1">
                    <a:lumMod val="95000"/>
                    <a:lumOff val="5000"/>
                  </a:schemeClr>
                </a:solidFill>
              </a:rPr>
              <a:t> </a:t>
            </a:r>
            <a:r>
              <a:rPr lang="en-US" sz="3600" dirty="0" err="1">
                <a:solidFill>
                  <a:schemeClr val="tx1">
                    <a:lumMod val="95000"/>
                    <a:lumOff val="5000"/>
                  </a:schemeClr>
                </a:solidFill>
              </a:rPr>
              <a:t>tình</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cảm</a:t>
            </a:r>
            <a:r>
              <a:rPr lang="en-US" sz="3600" dirty="0">
                <a:solidFill>
                  <a:schemeClr val="tx1">
                    <a:lumMod val="95000"/>
                    <a:lumOff val="5000"/>
                  </a:schemeClr>
                </a:solidFill>
              </a:rPr>
              <a:t> </a:t>
            </a:r>
            <a:r>
              <a:rPr lang="en-US" sz="3600" dirty="0" err="1">
                <a:solidFill>
                  <a:schemeClr val="tx1">
                    <a:lumMod val="95000"/>
                    <a:lumOff val="5000"/>
                  </a:schemeClr>
                </a:solidFill>
              </a:rPr>
              <a:t>xúc</a:t>
            </a:r>
            <a:r>
              <a:rPr lang="en-US" sz="3600" dirty="0">
                <a:solidFill>
                  <a:schemeClr val="tx1">
                    <a:lumMod val="95000"/>
                    <a:lumOff val="5000"/>
                  </a:schemeClr>
                </a:solidFill>
              </a:rPr>
              <a:t> </a:t>
            </a:r>
            <a:r>
              <a:rPr lang="en-US" sz="3600" dirty="0" err="1">
                <a:solidFill>
                  <a:schemeClr val="tx1">
                    <a:lumMod val="95000"/>
                    <a:lumOff val="5000"/>
                  </a:schemeClr>
                </a:solidFill>
              </a:rPr>
              <a:t>của</a:t>
            </a:r>
            <a:r>
              <a:rPr lang="en-US" sz="3600" dirty="0">
                <a:solidFill>
                  <a:schemeClr val="tx1">
                    <a:lumMod val="95000"/>
                    <a:lumOff val="5000"/>
                  </a:schemeClr>
                </a:solidFill>
              </a:rPr>
              <a:t> </a:t>
            </a:r>
            <a:r>
              <a:rPr lang="en-US" sz="3600" dirty="0" err="1">
                <a:solidFill>
                  <a:schemeClr val="tx1">
                    <a:lumMod val="95000"/>
                    <a:lumOff val="5000"/>
                  </a:schemeClr>
                </a:solidFill>
              </a:rPr>
              <a:t>em</a:t>
            </a:r>
            <a:r>
              <a:rPr lang="en-US" sz="3600" dirty="0">
                <a:solidFill>
                  <a:schemeClr val="tx1">
                    <a:lumMod val="95000"/>
                    <a:lumOff val="5000"/>
                  </a:schemeClr>
                </a:solidFill>
              </a:rPr>
              <a:t>.</a:t>
            </a:r>
          </a:p>
        </p:txBody>
      </p:sp>
    </p:spTree>
    <p:extLst>
      <p:ext uri="{BB962C8B-B14F-4D97-AF65-F5344CB8AC3E}">
        <p14:creationId xmlns:p14="http://schemas.microsoft.com/office/powerpoint/2010/main" val="1722970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barn(inVertical)">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barn(inVertical)">
                                      <p:cBhvr>
                                        <p:cTn id="15" dur="500"/>
                                        <p:tgtEl>
                                          <p:spTgt spid="4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arn(inVertical)">
                                      <p:cBhvr>
                                        <p:cTn id="23" dur="500"/>
                                        <p:tgtEl>
                                          <p:spTgt spid="49"/>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barn(inVertical)">
                                      <p:cBhvr>
                                        <p:cTn id="2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5" name="TextBox 42"/>
          <p:cNvSpPr txBox="1"/>
          <p:nvPr/>
        </p:nvSpPr>
        <p:spPr>
          <a:xfrm>
            <a:off x="7043925" y="2958598"/>
            <a:ext cx="9248598" cy="2769989"/>
          </a:xfrm>
          <a:prstGeom prst="rect">
            <a:avLst/>
          </a:prstGeom>
          <a:ln w="57150">
            <a:solidFill>
              <a:schemeClr val="tx1"/>
            </a:solidFill>
            <a:prstDash val="dash"/>
          </a:ln>
        </p:spPr>
        <p:txBody>
          <a:bodyPr wrap="square" lIns="0" tIns="0" rIns="0" bIns="0" rtlCol="0" anchor="t">
            <a:spAutoFit/>
          </a:bodyPr>
          <a:lstStyle/>
          <a:p>
            <a:pPr lvl="0" algn="ctr">
              <a:spcBef>
                <a:spcPct val="0"/>
              </a:spcBef>
            </a:pP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Thực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hành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ý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cho</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đoạn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văn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nêu</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tình</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cảm</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xúc</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với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người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thân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thiết</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gần</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r>
              <a:rPr lang="en-US" sz="6000" dirty="0" err="1">
                <a:solidFill>
                  <a:srgbClr val="2F3936"/>
                </a:solidFill>
                <a:latin typeface="Calibri" panose="020F0502020204030204" pitchFamily="34" charset="0"/>
                <a:ea typeface="Calibri" panose="020F0502020204030204" pitchFamily="34" charset="0"/>
                <a:cs typeface="Calibri" panose="020F0502020204030204" pitchFamily="34" charset="0"/>
              </a:rPr>
              <a:t>gũi</a:t>
            </a:r>
            <a:r>
              <a:rPr lang="en-US" sz="6000" dirty="0">
                <a:solidFill>
                  <a:srgbClr val="2F3936"/>
                </a:solidFill>
                <a:latin typeface="Calibri" panose="020F0502020204030204" pitchFamily="34" charset="0"/>
                <a:ea typeface="Calibri" panose="020F0502020204030204" pitchFamily="34" charset="0"/>
                <a:cs typeface="Calibri" panose="020F0502020204030204" pitchFamily="34" charset="0"/>
              </a:rPr>
              <a:t> </a:t>
            </a:r>
          </a:p>
        </p:txBody>
      </p:sp>
      <p:pic>
        <p:nvPicPr>
          <p:cNvPr id="41" name="Picture 4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6697" y="3415987"/>
            <a:ext cx="6639739" cy="6657397"/>
          </a:xfrm>
          <a:prstGeom prst="rect">
            <a:avLst/>
          </a:prstGeom>
        </p:spPr>
      </p:pic>
      <p:pic>
        <p:nvPicPr>
          <p:cNvPr id="43" name="Picture 42"/>
          <p:cNvPicPr>
            <a:picLocks noChangeAspect="1"/>
          </p:cNvPicPr>
          <p:nvPr/>
        </p:nvPicPr>
        <p:blipFill>
          <a:blip r:embed="rId9"/>
          <a:stretch>
            <a:fillRect/>
          </a:stretch>
        </p:blipFill>
        <p:spPr>
          <a:xfrm>
            <a:off x="8522064" y="6200285"/>
            <a:ext cx="6200169" cy="9266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randombar(horizontal)">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CF1AF"/>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16440013" y="8163426"/>
            <a:ext cx="1638574" cy="1770562"/>
          </a:xfrm>
          <a:custGeom>
            <a:avLst/>
            <a:gdLst/>
            <a:ahLst/>
            <a:cxnLst/>
            <a:rect l="l" t="t" r="r" b="b"/>
            <a:pathLst>
              <a:path w="1638574" h="1770562">
                <a:moveTo>
                  <a:pt x="0" y="0"/>
                </a:moveTo>
                <a:lnTo>
                  <a:pt x="1638574" y="0"/>
                </a:lnTo>
                <a:lnTo>
                  <a:pt x="1638574" y="1770562"/>
                </a:lnTo>
                <a:lnTo>
                  <a:pt x="0" y="17705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4499224" y="1471735"/>
            <a:ext cx="2719547" cy="1216379"/>
          </a:xfrm>
          <a:custGeom>
            <a:avLst/>
            <a:gdLst/>
            <a:ahLst/>
            <a:cxnLst/>
            <a:rect l="l" t="t" r="r" b="b"/>
            <a:pathLst>
              <a:path w="2719547" h="1216379">
                <a:moveTo>
                  <a:pt x="0" y="0"/>
                </a:moveTo>
                <a:lnTo>
                  <a:pt x="2719547" y="0"/>
                </a:lnTo>
                <a:lnTo>
                  <a:pt x="2719547" y="1216379"/>
                </a:lnTo>
                <a:lnTo>
                  <a:pt x="0" y="121637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834945" y="4358870"/>
            <a:ext cx="6426196" cy="5430136"/>
          </a:xfrm>
          <a:custGeom>
            <a:avLst/>
            <a:gdLst/>
            <a:ahLst/>
            <a:cxnLst/>
            <a:rect l="l" t="t" r="r" b="b"/>
            <a:pathLst>
              <a:path w="6426196" h="5430136">
                <a:moveTo>
                  <a:pt x="0" y="0"/>
                </a:moveTo>
                <a:lnTo>
                  <a:pt x="6426196" y="0"/>
                </a:lnTo>
                <a:lnTo>
                  <a:pt x="6426196" y="5430136"/>
                </a:lnTo>
                <a:lnTo>
                  <a:pt x="0" y="5430136"/>
                </a:lnTo>
                <a:lnTo>
                  <a:pt x="0" y="0"/>
                </a:lnTo>
                <a:close/>
              </a:path>
            </a:pathLst>
          </a:custGeom>
          <a:blipFill>
            <a:blip r:embed="rId8"/>
            <a:stretch>
              <a:fillRect/>
            </a:stretch>
          </a:blipFill>
        </p:spPr>
      </p:sp>
      <p:sp>
        <p:nvSpPr>
          <p:cNvPr id="45" name="TextBox 42"/>
          <p:cNvSpPr txBox="1"/>
          <p:nvPr/>
        </p:nvSpPr>
        <p:spPr>
          <a:xfrm>
            <a:off x="7532566" y="2389026"/>
            <a:ext cx="9248598" cy="6155531"/>
          </a:xfrm>
          <a:prstGeom prst="rect">
            <a:avLst/>
          </a:prstGeom>
        </p:spPr>
        <p:txBody>
          <a:bodyPr wrap="square" lIns="0" tIns="0" rIns="0" bIns="0" rtlCol="0" anchor="t">
            <a:spAutoFit/>
          </a:bodyPr>
          <a:lstStyle/>
          <a:p>
            <a:pPr marL="685800" lvl="0" indent="-685800" algn="just">
              <a:lnSpc>
                <a:spcPts val="6047"/>
              </a:lnSpc>
              <a:spcBef>
                <a:spcPct val="0"/>
              </a:spcBef>
              <a:buFontTx/>
              <a:buChar char="-"/>
            </a:pPr>
            <a:r>
              <a:rPr lang="en-US" sz="4000" dirty="0" err="1">
                <a:solidFill>
                  <a:srgbClr val="2F3936"/>
                </a:solidFill>
              </a:rPr>
              <a:t>Nhận</a:t>
            </a:r>
            <a:r>
              <a:rPr lang="en-US" sz="4000" dirty="0">
                <a:solidFill>
                  <a:srgbClr val="2F3936"/>
                </a:solidFill>
              </a:rPr>
              <a:t> </a:t>
            </a:r>
            <a:r>
              <a:rPr lang="en-US" sz="4000" dirty="0" err="1">
                <a:solidFill>
                  <a:srgbClr val="2F3936"/>
                </a:solidFill>
              </a:rPr>
              <a:t>xét</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Các</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về</a:t>
            </a:r>
            <a:r>
              <a:rPr lang="en-US" sz="4000" dirty="0">
                <a:solidFill>
                  <a:srgbClr val="2F3936"/>
                </a:solidFill>
              </a:rPr>
              <a:t> </a:t>
            </a:r>
            <a:r>
              <a:rPr lang="en-US" sz="4000" dirty="0" err="1">
                <a:solidFill>
                  <a:srgbClr val="2F3936"/>
                </a:solidFill>
              </a:rPr>
              <a:t>người</a:t>
            </a:r>
            <a:r>
              <a:rPr lang="en-US" sz="4000" dirty="0">
                <a:solidFill>
                  <a:srgbClr val="2F3936"/>
                </a:solidFill>
              </a:rPr>
              <a:t> </a:t>
            </a:r>
            <a:r>
              <a:rPr lang="en-US" sz="4000" dirty="0" err="1">
                <a:solidFill>
                  <a:srgbClr val="2F3936"/>
                </a:solidFill>
              </a:rPr>
              <a:t>gần</a:t>
            </a:r>
            <a:r>
              <a:rPr lang="en-US" sz="4000" dirty="0">
                <a:solidFill>
                  <a:srgbClr val="2F3936"/>
                </a:solidFill>
              </a:rPr>
              <a:t> </a:t>
            </a:r>
            <a:r>
              <a:rPr lang="en-US" sz="4000" dirty="0" err="1">
                <a:solidFill>
                  <a:srgbClr val="2F3936"/>
                </a:solidFill>
              </a:rPr>
              <a:t>gũi</a:t>
            </a:r>
            <a:r>
              <a:rPr lang="en-US" sz="4000" dirty="0">
                <a:solidFill>
                  <a:srgbClr val="2F3936"/>
                </a:solidFill>
              </a:rPr>
              <a:t>, </a:t>
            </a:r>
            <a:r>
              <a:rPr lang="en-US" sz="4000" dirty="0" err="1">
                <a:solidFill>
                  <a:srgbClr val="2F3936"/>
                </a:solidFill>
              </a:rPr>
              <a:t>thân</a:t>
            </a:r>
            <a:r>
              <a:rPr lang="en-US" sz="4000" dirty="0">
                <a:solidFill>
                  <a:srgbClr val="2F3936"/>
                </a:solidFill>
              </a:rPr>
              <a:t> </a:t>
            </a:r>
            <a:r>
              <a:rPr lang="en-US" sz="4000" dirty="0" err="1">
                <a:solidFill>
                  <a:srgbClr val="2F3936"/>
                </a:solidFill>
              </a:rPr>
              <a:t>thiệt</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thật</a:t>
            </a:r>
            <a:r>
              <a:rPr lang="en-US" sz="4000" dirty="0">
                <a:solidFill>
                  <a:srgbClr val="2F3936"/>
                </a:solidFill>
              </a:rPr>
              <a:t> </a:t>
            </a:r>
            <a:r>
              <a:rPr lang="en-US" sz="4000" dirty="0" err="1">
                <a:solidFill>
                  <a:srgbClr val="2F3936"/>
                </a:solidFill>
              </a:rPr>
              <a:t>sự</a:t>
            </a:r>
            <a:r>
              <a:rPr lang="en-US" sz="4000" dirty="0">
                <a:solidFill>
                  <a:srgbClr val="2F3936"/>
                </a:solidFill>
              </a:rPr>
              <a:t> </a:t>
            </a:r>
            <a:r>
              <a:rPr lang="en-US" sz="4000" dirty="0" err="1">
                <a:solidFill>
                  <a:srgbClr val="2F3936"/>
                </a:solidFill>
              </a:rPr>
              <a:t>nổi</a:t>
            </a:r>
            <a:r>
              <a:rPr lang="en-US" sz="4000" dirty="0">
                <a:solidFill>
                  <a:srgbClr val="2F3936"/>
                </a:solidFill>
              </a:rPr>
              <a:t> </a:t>
            </a:r>
            <a:r>
              <a:rPr lang="en-US" sz="4000" dirty="0" err="1">
                <a:solidFill>
                  <a:srgbClr val="2F3936"/>
                </a:solidFill>
              </a:rPr>
              <a:t>bật</a:t>
            </a:r>
            <a:r>
              <a:rPr lang="en-US" sz="4000" dirty="0">
                <a:solidFill>
                  <a:srgbClr val="2F3936"/>
                </a:solidFill>
              </a:rPr>
              <a:t> </a:t>
            </a:r>
            <a:r>
              <a:rPr lang="en-US" sz="4000" dirty="0" err="1">
                <a:solidFill>
                  <a:srgbClr val="2F3936"/>
                </a:solidFill>
              </a:rPr>
              <a:t>và</a:t>
            </a:r>
            <a:r>
              <a:rPr lang="en-US" sz="4000" dirty="0">
                <a:solidFill>
                  <a:srgbClr val="2F3936"/>
                </a:solidFill>
              </a:rPr>
              <a:t> </a:t>
            </a:r>
            <a:r>
              <a:rPr lang="en-US" sz="4000" dirty="0" err="1">
                <a:solidFill>
                  <a:srgbClr val="2F3936"/>
                </a:solidFill>
              </a:rPr>
              <a:t>gây</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động</a:t>
            </a:r>
            <a:r>
              <a:rPr lang="en-US" sz="4000" dirty="0">
                <a:solidFill>
                  <a:srgbClr val="2F3936"/>
                </a:solidFill>
              </a:rPr>
              <a:t> </a:t>
            </a:r>
            <a:r>
              <a:rPr lang="en-US" sz="4000" dirty="0" err="1">
                <a:solidFill>
                  <a:srgbClr val="2F3936"/>
                </a:solidFill>
              </a:rPr>
              <a:t>không</a:t>
            </a:r>
            <a:r>
              <a:rPr lang="en-US" sz="4000" dirty="0">
                <a:solidFill>
                  <a:srgbClr val="2F3936"/>
                </a:solidFill>
              </a:rPr>
              <a:t>? </a:t>
            </a:r>
            <a:r>
              <a:rPr lang="en-US" sz="4000" dirty="0" err="1">
                <a:solidFill>
                  <a:srgbClr val="2F3936"/>
                </a:solidFill>
              </a:rPr>
              <a:t>Nên</a:t>
            </a:r>
            <a:r>
              <a:rPr lang="en-US" sz="4000" dirty="0">
                <a:solidFill>
                  <a:srgbClr val="2F3936"/>
                </a:solidFill>
              </a:rPr>
              <a:t> </a:t>
            </a:r>
            <a:r>
              <a:rPr lang="en-US" sz="4000" dirty="0" err="1">
                <a:solidFill>
                  <a:srgbClr val="2F3936"/>
                </a:solidFill>
              </a:rPr>
              <a:t>bổ</a:t>
            </a:r>
            <a:r>
              <a:rPr lang="en-US" sz="4000" dirty="0">
                <a:solidFill>
                  <a:srgbClr val="2F3936"/>
                </a:solidFill>
              </a:rPr>
              <a:t> sung hay </a:t>
            </a:r>
            <a:r>
              <a:rPr lang="en-US" sz="4000" dirty="0" err="1">
                <a:solidFill>
                  <a:srgbClr val="2F3936"/>
                </a:solidFill>
              </a:rPr>
              <a:t>lược</a:t>
            </a:r>
            <a:r>
              <a:rPr lang="en-US" sz="4000" dirty="0">
                <a:solidFill>
                  <a:srgbClr val="2F3936"/>
                </a:solidFill>
              </a:rPr>
              <a:t> </a:t>
            </a:r>
            <a:r>
              <a:rPr lang="en-US" sz="4000" dirty="0" err="1">
                <a:solidFill>
                  <a:srgbClr val="2F3936"/>
                </a:solidFill>
              </a:rPr>
              <a:t>bỏ</a:t>
            </a:r>
            <a:r>
              <a:rPr lang="en-US" sz="4000" dirty="0">
                <a:solidFill>
                  <a:srgbClr val="2F3936"/>
                </a:solidFill>
              </a:rPr>
              <a:t> chi </a:t>
            </a:r>
            <a:r>
              <a:rPr lang="en-US" sz="4000" dirty="0" err="1">
                <a:solidFill>
                  <a:srgbClr val="2F3936"/>
                </a:solidFill>
              </a:rPr>
              <a:t>tiết</a:t>
            </a:r>
            <a:r>
              <a:rPr lang="en-US" sz="4000" dirty="0">
                <a:solidFill>
                  <a:srgbClr val="2F3936"/>
                </a:solidFill>
              </a:rPr>
              <a:t> </a:t>
            </a:r>
            <a:r>
              <a:rPr lang="en-US" sz="4000" dirty="0" err="1">
                <a:solidFill>
                  <a:srgbClr val="2F3936"/>
                </a:solidFill>
              </a:rPr>
              <a:t>nào</a:t>
            </a:r>
            <a:r>
              <a:rPr lang="en-US" sz="4000" dirty="0">
                <a:solidFill>
                  <a:srgbClr val="2F3936"/>
                </a:solidFill>
              </a:rPr>
              <a:t>?</a:t>
            </a:r>
          </a:p>
          <a:p>
            <a:pPr lvl="0" algn="just">
              <a:lnSpc>
                <a:spcPts val="6047"/>
              </a:lnSpc>
              <a:spcBef>
                <a:spcPct val="0"/>
              </a:spcBef>
            </a:pPr>
            <a:r>
              <a:rPr lang="en-US" sz="4000" dirty="0">
                <a:solidFill>
                  <a:srgbClr val="2F3936"/>
                </a:solidFill>
              </a:rPr>
              <a:t>+ </a:t>
            </a:r>
            <a:r>
              <a:rPr lang="en-US" sz="4000" dirty="0" err="1">
                <a:solidFill>
                  <a:srgbClr val="2F3936"/>
                </a:solidFill>
              </a:rPr>
              <a:t>Bạn</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lựa</a:t>
            </a:r>
            <a:r>
              <a:rPr lang="en-US" sz="4000" dirty="0">
                <a:solidFill>
                  <a:srgbClr val="2F3936"/>
                </a:solidFill>
              </a:rPr>
              <a:t> </a:t>
            </a:r>
            <a:r>
              <a:rPr lang="en-US" sz="4000" dirty="0" err="1">
                <a:solidFill>
                  <a:srgbClr val="2F3936"/>
                </a:solidFill>
              </a:rPr>
              <a:t>chọn</a:t>
            </a:r>
            <a:r>
              <a:rPr lang="en-US" sz="4000" dirty="0">
                <a:solidFill>
                  <a:srgbClr val="2F3936"/>
                </a:solidFill>
              </a:rPr>
              <a:t> </a:t>
            </a:r>
            <a:r>
              <a:rPr lang="en-US" sz="4000" dirty="0" err="1">
                <a:solidFill>
                  <a:srgbClr val="2F3936"/>
                </a:solidFill>
              </a:rPr>
              <a:t>cách</a:t>
            </a:r>
            <a:r>
              <a:rPr lang="en-US" sz="4000" dirty="0">
                <a:solidFill>
                  <a:srgbClr val="2F3936"/>
                </a:solidFill>
              </a:rPr>
              <a:t> </a:t>
            </a:r>
            <a:r>
              <a:rPr lang="en-US" sz="4000" dirty="0" err="1">
                <a:solidFill>
                  <a:srgbClr val="2F3936"/>
                </a:solidFill>
              </a:rPr>
              <a:t>biểu</a:t>
            </a:r>
            <a:r>
              <a:rPr lang="en-US" sz="4000" dirty="0">
                <a:solidFill>
                  <a:srgbClr val="2F3936"/>
                </a:solidFill>
              </a:rPr>
              <a:t> </a:t>
            </a:r>
            <a:r>
              <a:rPr lang="en-US" sz="4000" dirty="0" err="1">
                <a:solidFill>
                  <a:srgbClr val="2F3936"/>
                </a:solidFill>
              </a:rPr>
              <a:t>lộ</a:t>
            </a:r>
            <a:r>
              <a:rPr lang="en-US" sz="4000" dirty="0">
                <a:solidFill>
                  <a:srgbClr val="2F3936"/>
                </a:solidFill>
              </a:rPr>
              <a:t> </a:t>
            </a:r>
            <a:r>
              <a:rPr lang="en-US" sz="4000" dirty="0" err="1">
                <a:solidFill>
                  <a:srgbClr val="2F3936"/>
                </a:solidFill>
              </a:rPr>
              <a:t>tình</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cảm</a:t>
            </a:r>
            <a:r>
              <a:rPr lang="en-US" sz="4000" dirty="0">
                <a:solidFill>
                  <a:srgbClr val="2F3936"/>
                </a:solidFill>
              </a:rPr>
              <a:t> </a:t>
            </a:r>
            <a:r>
              <a:rPr lang="en-US" sz="4000" dirty="0" err="1">
                <a:solidFill>
                  <a:srgbClr val="2F3936"/>
                </a:solidFill>
              </a:rPr>
              <a:t>xúc</a:t>
            </a:r>
            <a:r>
              <a:rPr lang="en-US" sz="4000" dirty="0">
                <a:solidFill>
                  <a:srgbClr val="2F3936"/>
                </a:solidFill>
              </a:rPr>
              <a:t> </a:t>
            </a:r>
            <a:r>
              <a:rPr lang="en-US" sz="4000" dirty="0" err="1">
                <a:solidFill>
                  <a:srgbClr val="2F3936"/>
                </a:solidFill>
              </a:rPr>
              <a:t>như</a:t>
            </a:r>
            <a:r>
              <a:rPr lang="en-US" sz="4000" dirty="0">
                <a:solidFill>
                  <a:srgbClr val="2F3936"/>
                </a:solidFill>
              </a:rPr>
              <a:t> </a:t>
            </a:r>
            <a:r>
              <a:rPr lang="en-US" sz="4000" dirty="0" err="1">
                <a:solidFill>
                  <a:srgbClr val="2F3936"/>
                </a:solidFill>
              </a:rPr>
              <a:t>thế</a:t>
            </a:r>
            <a:r>
              <a:rPr lang="en-US" sz="4000" dirty="0">
                <a:solidFill>
                  <a:srgbClr val="2F3936"/>
                </a:solidFill>
              </a:rPr>
              <a:t> </a:t>
            </a:r>
            <a:r>
              <a:rPr lang="en-US" sz="4000" dirty="0" err="1">
                <a:solidFill>
                  <a:srgbClr val="2F3936"/>
                </a:solidFill>
              </a:rPr>
              <a:t>nào</a:t>
            </a:r>
            <a:r>
              <a:rPr lang="en-US" sz="4000" dirty="0">
                <a:solidFill>
                  <a:srgbClr val="2F3936"/>
                </a:solidFill>
              </a:rPr>
              <a:t>? </a:t>
            </a:r>
            <a:r>
              <a:rPr lang="en-US" sz="4000" dirty="0" err="1">
                <a:solidFill>
                  <a:srgbClr val="2F3936"/>
                </a:solidFill>
              </a:rPr>
              <a:t>Có</a:t>
            </a:r>
            <a:r>
              <a:rPr lang="en-US" sz="4000" dirty="0">
                <a:solidFill>
                  <a:srgbClr val="2F3936"/>
                </a:solidFill>
              </a:rPr>
              <a:t> </a:t>
            </a:r>
            <a:r>
              <a:rPr lang="en-US" sz="4000" dirty="0" err="1">
                <a:solidFill>
                  <a:srgbClr val="2F3936"/>
                </a:solidFill>
              </a:rPr>
              <a:t>cần</a:t>
            </a:r>
            <a:r>
              <a:rPr lang="en-US" sz="4000" dirty="0">
                <a:solidFill>
                  <a:srgbClr val="2F3936"/>
                </a:solidFill>
              </a:rPr>
              <a:t> </a:t>
            </a:r>
            <a:r>
              <a:rPr lang="en-US" sz="4000" dirty="0" err="1">
                <a:solidFill>
                  <a:srgbClr val="2F3936"/>
                </a:solidFill>
              </a:rPr>
              <a:t>thay</a:t>
            </a:r>
            <a:r>
              <a:rPr lang="en-US" sz="4000" dirty="0">
                <a:solidFill>
                  <a:srgbClr val="2F3936"/>
                </a:solidFill>
              </a:rPr>
              <a:t> </a:t>
            </a:r>
            <a:r>
              <a:rPr lang="en-US" sz="4000" dirty="0" err="1">
                <a:solidFill>
                  <a:srgbClr val="2F3936"/>
                </a:solidFill>
              </a:rPr>
              <a:t>đổi</a:t>
            </a:r>
            <a:r>
              <a:rPr lang="en-US" sz="4000" dirty="0">
                <a:solidFill>
                  <a:srgbClr val="2F3936"/>
                </a:solidFill>
              </a:rPr>
              <a:t> </a:t>
            </a:r>
            <a:r>
              <a:rPr lang="en-US" sz="4000" dirty="0" err="1">
                <a:solidFill>
                  <a:srgbClr val="2F3936"/>
                </a:solidFill>
              </a:rPr>
              <a:t>gì</a:t>
            </a:r>
            <a:r>
              <a:rPr lang="en-US" sz="4000" dirty="0">
                <a:solidFill>
                  <a:srgbClr val="2F3936"/>
                </a:solidFill>
              </a:rPr>
              <a:t> </a:t>
            </a:r>
            <a:r>
              <a:rPr lang="en-US" sz="4000" dirty="0" err="1">
                <a:solidFill>
                  <a:srgbClr val="2F3936"/>
                </a:solidFill>
              </a:rPr>
              <a:t>không</a:t>
            </a:r>
            <a:r>
              <a:rPr lang="en-US" sz="4000" dirty="0">
                <a:solidFill>
                  <a:srgbClr val="2F3936"/>
                </a:solidFill>
              </a:rPr>
              <a:t>?</a:t>
            </a:r>
          </a:p>
          <a:p>
            <a:pPr marL="685800" lvl="0" indent="-685800" algn="just">
              <a:lnSpc>
                <a:spcPts val="6047"/>
              </a:lnSpc>
              <a:spcBef>
                <a:spcPct val="0"/>
              </a:spcBef>
              <a:buFontTx/>
              <a:buChar char="-"/>
            </a:pPr>
            <a:r>
              <a:rPr lang="en-US" sz="4000" dirty="0" err="1">
                <a:solidFill>
                  <a:srgbClr val="2F3936"/>
                </a:solidFill>
              </a:rPr>
              <a:t>Sửa</a:t>
            </a:r>
            <a:r>
              <a:rPr lang="en-US" sz="4000" dirty="0">
                <a:solidFill>
                  <a:srgbClr val="2F3936"/>
                </a:solidFill>
              </a:rPr>
              <a:t> </a:t>
            </a:r>
            <a:r>
              <a:rPr lang="en-US" sz="4000" dirty="0" err="1">
                <a:solidFill>
                  <a:srgbClr val="2F3936"/>
                </a:solidFill>
              </a:rPr>
              <a:t>các</a:t>
            </a:r>
            <a:r>
              <a:rPr lang="en-US" sz="4000" dirty="0">
                <a:solidFill>
                  <a:srgbClr val="2F3936"/>
                </a:solidFill>
              </a:rPr>
              <a:t> ý </a:t>
            </a:r>
            <a:r>
              <a:rPr lang="en-US" sz="4000" dirty="0" err="1">
                <a:solidFill>
                  <a:srgbClr val="2F3936"/>
                </a:solidFill>
              </a:rPr>
              <a:t>em</a:t>
            </a:r>
            <a:r>
              <a:rPr lang="en-US" sz="4000" dirty="0">
                <a:solidFill>
                  <a:srgbClr val="2F3936"/>
                </a:solidFill>
              </a:rPr>
              <a:t> </a:t>
            </a:r>
            <a:r>
              <a:rPr lang="en-US" sz="4000" dirty="0" err="1">
                <a:solidFill>
                  <a:srgbClr val="2F3936"/>
                </a:solidFill>
              </a:rPr>
              <a:t>đã</a:t>
            </a:r>
            <a:r>
              <a:rPr lang="en-US" sz="4000" dirty="0">
                <a:solidFill>
                  <a:srgbClr val="2F3936"/>
                </a:solidFill>
              </a:rPr>
              <a:t> </a:t>
            </a:r>
            <a:r>
              <a:rPr lang="en-US" sz="4000" dirty="0" err="1">
                <a:solidFill>
                  <a:srgbClr val="2F3936"/>
                </a:solidFill>
              </a:rPr>
              <a:t>tìm</a:t>
            </a:r>
            <a:r>
              <a:rPr lang="en-US" sz="4000" dirty="0">
                <a:solidFill>
                  <a:srgbClr val="2F3936"/>
                </a:solidFill>
              </a:rPr>
              <a:t> </a:t>
            </a:r>
            <a:r>
              <a:rPr lang="en-US" sz="4000" dirty="0" err="1">
                <a:solidFill>
                  <a:srgbClr val="2F3936"/>
                </a:solidFill>
              </a:rPr>
              <a:t>theo</a:t>
            </a:r>
            <a:r>
              <a:rPr lang="en-US" sz="4000" dirty="0">
                <a:solidFill>
                  <a:srgbClr val="2F3936"/>
                </a:solidFill>
              </a:rPr>
              <a:t> </a:t>
            </a:r>
            <a:r>
              <a:rPr lang="en-US" sz="4000" dirty="0" err="1">
                <a:solidFill>
                  <a:srgbClr val="2F3936"/>
                </a:solidFill>
              </a:rPr>
              <a:t>góp</a:t>
            </a:r>
            <a:r>
              <a:rPr lang="en-US" sz="4000" dirty="0">
                <a:solidFill>
                  <a:srgbClr val="2F3936"/>
                </a:solidFill>
              </a:rPr>
              <a:t> ý </a:t>
            </a:r>
            <a:r>
              <a:rPr lang="en-US" sz="4000" dirty="0" err="1">
                <a:solidFill>
                  <a:srgbClr val="2F3936"/>
                </a:solidFill>
              </a:rPr>
              <a:t>của</a:t>
            </a:r>
            <a:r>
              <a:rPr lang="en-US" sz="4000" dirty="0">
                <a:solidFill>
                  <a:srgbClr val="2F3936"/>
                </a:solidFill>
              </a:rPr>
              <a:t> </a:t>
            </a:r>
            <a:r>
              <a:rPr lang="en-US" sz="4000" dirty="0" err="1">
                <a:solidFill>
                  <a:srgbClr val="2F3936"/>
                </a:solidFill>
              </a:rPr>
              <a:t>bạn</a:t>
            </a:r>
            <a:r>
              <a:rPr lang="en-US" sz="4000" dirty="0">
                <a:solidFill>
                  <a:srgbClr val="2F3936"/>
                </a:solidFill>
              </a:rPr>
              <a:t>.</a:t>
            </a:r>
          </a:p>
        </p:txBody>
      </p:sp>
      <p:pic>
        <p:nvPicPr>
          <p:cNvPr id="46" name="Picture 45"/>
          <p:cNvPicPr>
            <a:picLocks noChangeAspect="1"/>
          </p:cNvPicPr>
          <p:nvPr/>
        </p:nvPicPr>
        <p:blipFill>
          <a:blip r:embed="rId9"/>
          <a:stretch>
            <a:fillRect/>
          </a:stretch>
        </p:blipFill>
        <p:spPr>
          <a:xfrm>
            <a:off x="554732" y="1558541"/>
            <a:ext cx="6986622" cy="1457070"/>
          </a:xfrm>
          <a:prstGeom prst="rect">
            <a:avLst/>
          </a:prstGeom>
        </p:spPr>
      </p:pic>
      <p:pic>
        <p:nvPicPr>
          <p:cNvPr id="47" name="Picture 4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930326" y="8721842"/>
            <a:ext cx="5219424" cy="1289907"/>
          </a:xfrm>
          <a:prstGeom prst="rect">
            <a:avLst/>
          </a:prstGeom>
        </p:spPr>
      </p:pic>
    </p:spTree>
    <p:extLst>
      <p:ext uri="{BB962C8B-B14F-4D97-AF65-F5344CB8AC3E}">
        <p14:creationId xmlns:p14="http://schemas.microsoft.com/office/powerpoint/2010/main" val="3267495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500" fill="hold"/>
                                        <p:tgtEl>
                                          <p:spTgt spid="47"/>
                                        </p:tgtEl>
                                        <p:attrNameLst>
                                          <p:attrName>ppt_x</p:attrName>
                                        </p:attrNameLst>
                                      </p:cBhvr>
                                      <p:tavLst>
                                        <p:tav tm="0">
                                          <p:val>
                                            <p:strVal val="#ppt_x"/>
                                          </p:val>
                                        </p:tav>
                                        <p:tav tm="100000">
                                          <p:val>
                                            <p:strVal val="#ppt_x"/>
                                          </p:val>
                                        </p:tav>
                                      </p:tavLst>
                                    </p:anim>
                                    <p:anim calcmode="lin" valueType="num">
                                      <p:cBhvr additive="base">
                                        <p:cTn id="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a:ln cap="rnd">
              <a:noFill/>
              <a:prstDash val="solid"/>
              <a:round/>
            </a:ln>
          </p:spPr>
        </p:sp>
        <p:sp>
          <p:nvSpPr>
            <p:cNvPr id="34" name="TextBox 34"/>
            <p:cNvSpPr txBox="1"/>
            <p:nvPr/>
          </p:nvSpPr>
          <p:spPr>
            <a:xfrm>
              <a:off x="0" y="-95250"/>
              <a:ext cx="486378" cy="908050"/>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35" name="Group 35"/>
          <p:cNvGrpSpPr/>
          <p:nvPr/>
        </p:nvGrpSpPr>
        <p:grpSpPr>
          <a:xfrm>
            <a:off x="1065489" y="1863971"/>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p:nvPr/>
        </p:nvGrpSpPr>
        <p:grpSpPr>
          <a:xfrm>
            <a:off x="7124275" y="4296082"/>
            <a:ext cx="8506486" cy="3714814"/>
            <a:chOff x="0" y="0"/>
            <a:chExt cx="2613790" cy="1141452"/>
          </a:xfrm>
        </p:grpSpPr>
        <p:sp>
          <p:nvSpPr>
            <p:cNvPr id="39" name="Freeform 39"/>
            <p:cNvSpPr/>
            <p:nvPr/>
          </p:nvSpPr>
          <p:spPr>
            <a:xfrm>
              <a:off x="0" y="0"/>
              <a:ext cx="2613790" cy="1141452"/>
            </a:xfrm>
            <a:custGeom>
              <a:avLst/>
              <a:gdLst/>
              <a:ahLst/>
              <a:cxnLst/>
              <a:rect l="l" t="t" r="r" b="b"/>
              <a:pathLst>
                <a:path w="2613790" h="1141452">
                  <a:moveTo>
                    <a:pt x="46416" y="0"/>
                  </a:moveTo>
                  <a:lnTo>
                    <a:pt x="2567374" y="0"/>
                  </a:lnTo>
                  <a:cubicBezTo>
                    <a:pt x="2593009" y="0"/>
                    <a:pt x="2613790" y="20781"/>
                    <a:pt x="2613790" y="46416"/>
                  </a:cubicBezTo>
                  <a:lnTo>
                    <a:pt x="2613790" y="1095036"/>
                  </a:lnTo>
                  <a:cubicBezTo>
                    <a:pt x="2613790" y="1107346"/>
                    <a:pt x="2608900" y="1119152"/>
                    <a:pt x="2600195" y="1127857"/>
                  </a:cubicBezTo>
                  <a:cubicBezTo>
                    <a:pt x="2591490" y="1136561"/>
                    <a:pt x="2579684" y="1141452"/>
                    <a:pt x="2567374" y="1141452"/>
                  </a:cubicBezTo>
                  <a:lnTo>
                    <a:pt x="46416" y="1141452"/>
                  </a:lnTo>
                  <a:cubicBezTo>
                    <a:pt x="20781" y="1141452"/>
                    <a:pt x="0" y="1120670"/>
                    <a:pt x="0" y="1095036"/>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0" name="TextBox 40"/>
            <p:cNvSpPr txBox="1"/>
            <p:nvPr/>
          </p:nvSpPr>
          <p:spPr>
            <a:xfrm>
              <a:off x="0" y="-95250"/>
              <a:ext cx="2613790" cy="1236702"/>
            </a:xfrm>
            <a:prstGeom prst="rect">
              <a:avLst/>
            </a:prstGeom>
          </p:spPr>
          <p:txBody>
            <a:bodyPr lIns="50800" tIns="50800" rIns="50800" bIns="50800" rtlCol="0" anchor="ctr"/>
            <a:lstStyle/>
            <a:p>
              <a:pPr marL="0" lvl="0" indent="0" algn="l">
                <a:lnSpc>
                  <a:spcPts val="11240"/>
                </a:lnSpc>
                <a:spcBef>
                  <a:spcPct val="0"/>
                </a:spcBef>
              </a:pPr>
              <a:endParaRPr/>
            </a:p>
          </p:txBody>
        </p:sp>
      </p:grpSp>
      <p:grpSp>
        <p:nvGrpSpPr>
          <p:cNvPr id="41" name="Group 41"/>
          <p:cNvGrpSpPr/>
          <p:nvPr/>
        </p:nvGrpSpPr>
        <p:grpSpPr>
          <a:xfrm>
            <a:off x="7124275" y="4049941"/>
            <a:ext cx="8506486" cy="1227221"/>
            <a:chOff x="0" y="0"/>
            <a:chExt cx="2613790" cy="377088"/>
          </a:xfrm>
        </p:grpSpPr>
        <p:sp>
          <p:nvSpPr>
            <p:cNvPr id="42" name="Freeform 42"/>
            <p:cNvSpPr/>
            <p:nvPr/>
          </p:nvSpPr>
          <p:spPr>
            <a:xfrm>
              <a:off x="0" y="0"/>
              <a:ext cx="2613790" cy="377088"/>
            </a:xfrm>
            <a:custGeom>
              <a:avLst/>
              <a:gdLst/>
              <a:ahLst/>
              <a:cxnLst/>
              <a:rect l="l" t="t" r="r" b="b"/>
              <a:pathLst>
                <a:path w="2613790" h="377088">
                  <a:moveTo>
                    <a:pt x="46416" y="0"/>
                  </a:moveTo>
                  <a:lnTo>
                    <a:pt x="2567374" y="0"/>
                  </a:lnTo>
                  <a:cubicBezTo>
                    <a:pt x="2593009" y="0"/>
                    <a:pt x="2613790" y="20781"/>
                    <a:pt x="2613790" y="46416"/>
                  </a:cubicBezTo>
                  <a:lnTo>
                    <a:pt x="2613790" y="330672"/>
                  </a:lnTo>
                  <a:cubicBezTo>
                    <a:pt x="2613790" y="356307"/>
                    <a:pt x="2593009" y="377088"/>
                    <a:pt x="2567374" y="377088"/>
                  </a:cubicBezTo>
                  <a:lnTo>
                    <a:pt x="46416" y="377088"/>
                  </a:lnTo>
                  <a:cubicBezTo>
                    <a:pt x="20781" y="377088"/>
                    <a:pt x="0" y="356307"/>
                    <a:pt x="0" y="330672"/>
                  </a:cubicBezTo>
                  <a:lnTo>
                    <a:pt x="0" y="46416"/>
                  </a:lnTo>
                  <a:cubicBezTo>
                    <a:pt x="0" y="20781"/>
                    <a:pt x="20781" y="0"/>
                    <a:pt x="46416" y="0"/>
                  </a:cubicBezTo>
                  <a:close/>
                </a:path>
              </a:pathLst>
            </a:custGeom>
            <a:solidFill>
              <a:srgbClr val="FFB9DE"/>
            </a:solidFill>
            <a:ln w="38100" cap="rnd">
              <a:solidFill>
                <a:srgbClr val="5B2B32"/>
              </a:solidFill>
              <a:prstDash val="solid"/>
              <a:round/>
            </a:ln>
          </p:spPr>
        </p:sp>
        <p:sp>
          <p:nvSpPr>
            <p:cNvPr id="43" name="TextBox 43"/>
            <p:cNvSpPr txBox="1"/>
            <p:nvPr/>
          </p:nvSpPr>
          <p:spPr>
            <a:xfrm>
              <a:off x="0" y="-95250"/>
              <a:ext cx="2613790" cy="472338"/>
            </a:xfrm>
            <a:prstGeom prst="rect">
              <a:avLst/>
            </a:prstGeom>
          </p:spPr>
          <p:txBody>
            <a:bodyPr lIns="50800" tIns="50800" rIns="50800" bIns="50800" rtlCol="0" anchor="ctr"/>
            <a:lstStyle/>
            <a:p>
              <a:pPr marL="0" lvl="0" indent="0" algn="l">
                <a:lnSpc>
                  <a:spcPts val="11240"/>
                </a:lnSpc>
                <a:spcBef>
                  <a:spcPct val="0"/>
                </a:spcBef>
              </a:pPr>
              <a:endParaRPr/>
            </a:p>
          </p:txBody>
        </p:sp>
      </p:grpSp>
      <p:sp>
        <p:nvSpPr>
          <p:cNvPr id="44" name="Freeform 44"/>
          <p:cNvSpPr/>
          <p:nvPr/>
        </p:nvSpPr>
        <p:spPr>
          <a:xfrm>
            <a:off x="6702175" y="2467306"/>
            <a:ext cx="2123397" cy="1828776"/>
          </a:xfrm>
          <a:custGeom>
            <a:avLst/>
            <a:gdLst/>
            <a:ahLst/>
            <a:cxnLst/>
            <a:rect l="l" t="t" r="r" b="b"/>
            <a:pathLst>
              <a:path w="2123397" h="1828776">
                <a:moveTo>
                  <a:pt x="0" y="0"/>
                </a:moveTo>
                <a:lnTo>
                  <a:pt x="2123398" y="0"/>
                </a:lnTo>
                <a:lnTo>
                  <a:pt x="2123398" y="1828776"/>
                </a:lnTo>
                <a:lnTo>
                  <a:pt x="0" y="18287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5" name="Freeform 45"/>
          <p:cNvSpPr/>
          <p:nvPr/>
        </p:nvSpPr>
        <p:spPr>
          <a:xfrm>
            <a:off x="14567098" y="6747155"/>
            <a:ext cx="2530576" cy="1336988"/>
          </a:xfrm>
          <a:custGeom>
            <a:avLst/>
            <a:gdLst/>
            <a:ahLst/>
            <a:cxnLst/>
            <a:rect l="l" t="t" r="r" b="b"/>
            <a:pathLst>
              <a:path w="2530576" h="1336988">
                <a:moveTo>
                  <a:pt x="0" y="0"/>
                </a:moveTo>
                <a:lnTo>
                  <a:pt x="2530576" y="0"/>
                </a:lnTo>
                <a:lnTo>
                  <a:pt x="2530576" y="1336987"/>
                </a:lnTo>
                <a:lnTo>
                  <a:pt x="0" y="13369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7" name="TextBox 47"/>
          <p:cNvSpPr txBox="1"/>
          <p:nvPr/>
        </p:nvSpPr>
        <p:spPr>
          <a:xfrm>
            <a:off x="7968225" y="2674075"/>
            <a:ext cx="6651767" cy="1115690"/>
          </a:xfrm>
          <a:prstGeom prst="rect">
            <a:avLst/>
          </a:prstGeom>
        </p:spPr>
        <p:txBody>
          <a:bodyPr lIns="0" tIns="0" rIns="0" bIns="0" rtlCol="0" anchor="t">
            <a:spAutoFit/>
          </a:bodyPr>
          <a:lstStyle/>
          <a:p>
            <a:pPr marL="0" lvl="0" indent="0" algn="ctr">
              <a:lnSpc>
                <a:spcPts val="8741"/>
              </a:lnSpc>
              <a:spcBef>
                <a:spcPct val="0"/>
              </a:spcBef>
            </a:pPr>
            <a:r>
              <a:rPr lang="en-US" sz="6672" dirty="0">
                <a:solidFill>
                  <a:srgbClr val="8B414B"/>
                </a:solidFill>
                <a:latin typeface="SVN-Hole Hearted" panose="020B0A06020104020203" pitchFamily="34" charset="0"/>
              </a:rPr>
              <a:t>DẶN DÒ</a:t>
            </a:r>
          </a:p>
        </p:txBody>
      </p:sp>
      <p:sp>
        <p:nvSpPr>
          <p:cNvPr id="48" name="TextBox 48"/>
          <p:cNvSpPr txBox="1"/>
          <p:nvPr/>
        </p:nvSpPr>
        <p:spPr>
          <a:xfrm>
            <a:off x="7808105" y="5440585"/>
            <a:ext cx="6972008" cy="2215991"/>
          </a:xfrm>
          <a:prstGeom prst="rect">
            <a:avLst/>
          </a:prstGeom>
        </p:spPr>
        <p:txBody>
          <a:bodyPr lIns="0" tIns="0" rIns="0" bIns="0" rtlCol="0" anchor="t">
            <a:spAutoFit/>
          </a:bodyPr>
          <a:lstStyle/>
          <a:p>
            <a:pPr marL="342900" indent="-342900" algn="just">
              <a:buFont typeface="Arial" panose="020B0604020202020204" pitchFamily="34" charset="0"/>
              <a:buChar char="•"/>
            </a:pPr>
            <a:r>
              <a:rPr lang="en-US" sz="3600" spc="130" dirty="0" err="1">
                <a:solidFill>
                  <a:srgbClr val="8B414B"/>
                </a:solidFill>
              </a:rPr>
              <a:t>Hoàn</a:t>
            </a:r>
            <a:r>
              <a:rPr lang="en-US" sz="3600" spc="130" dirty="0">
                <a:solidFill>
                  <a:srgbClr val="8B414B"/>
                </a:solidFill>
              </a:rPr>
              <a:t> </a:t>
            </a:r>
            <a:r>
              <a:rPr lang="en-US" sz="3600" spc="130" dirty="0" err="1">
                <a:solidFill>
                  <a:srgbClr val="8B414B"/>
                </a:solidFill>
              </a:rPr>
              <a:t>thành</a:t>
            </a:r>
            <a:r>
              <a:rPr lang="en-US" sz="3600" spc="130" dirty="0">
                <a:solidFill>
                  <a:srgbClr val="8B414B"/>
                </a:solidFill>
              </a:rPr>
              <a:t> </a:t>
            </a:r>
            <a:r>
              <a:rPr lang="en-US" sz="3600" spc="130" dirty="0" err="1">
                <a:solidFill>
                  <a:srgbClr val="8B414B"/>
                </a:solidFill>
              </a:rPr>
              <a:t>tìm</a:t>
            </a:r>
            <a:r>
              <a:rPr lang="en-US" sz="3600" spc="130" dirty="0">
                <a:solidFill>
                  <a:srgbClr val="8B414B"/>
                </a:solidFill>
              </a:rPr>
              <a:t> ý </a:t>
            </a:r>
            <a:r>
              <a:rPr lang="en-US" sz="3600" spc="130" dirty="0" err="1">
                <a:solidFill>
                  <a:srgbClr val="8B414B"/>
                </a:solidFill>
              </a:rPr>
              <a:t>cho</a:t>
            </a:r>
            <a:r>
              <a:rPr lang="en-US" sz="3600" spc="130" dirty="0">
                <a:solidFill>
                  <a:srgbClr val="8B414B"/>
                </a:solidFill>
              </a:rPr>
              <a:t> </a:t>
            </a:r>
            <a:r>
              <a:rPr lang="en-US" sz="3600" spc="130" dirty="0" err="1">
                <a:solidFill>
                  <a:srgbClr val="8B414B"/>
                </a:solidFill>
              </a:rPr>
              <a:t>đoạn</a:t>
            </a:r>
            <a:r>
              <a:rPr lang="en-US" sz="3600" spc="130" dirty="0">
                <a:solidFill>
                  <a:srgbClr val="8B414B"/>
                </a:solidFill>
              </a:rPr>
              <a:t> </a:t>
            </a:r>
            <a:r>
              <a:rPr lang="en-US" sz="3600" spc="130" dirty="0" err="1">
                <a:solidFill>
                  <a:srgbClr val="8B414B"/>
                </a:solidFill>
              </a:rPr>
              <a:t>văn</a:t>
            </a:r>
            <a:r>
              <a:rPr lang="en-US" sz="3600" spc="130" dirty="0">
                <a:solidFill>
                  <a:srgbClr val="8B414B"/>
                </a:solidFill>
              </a:rPr>
              <a:t> </a:t>
            </a:r>
            <a:r>
              <a:rPr lang="en-US" sz="3600" spc="130" dirty="0" err="1">
                <a:solidFill>
                  <a:srgbClr val="8B414B"/>
                </a:solidFill>
              </a:rPr>
              <a:t>nêu</a:t>
            </a:r>
            <a:r>
              <a:rPr lang="en-US" sz="3600" spc="130" dirty="0">
                <a:solidFill>
                  <a:srgbClr val="8B414B"/>
                </a:solidFill>
              </a:rPr>
              <a:t> </a:t>
            </a:r>
            <a:r>
              <a:rPr lang="en-US" sz="3600" spc="130" dirty="0" err="1">
                <a:solidFill>
                  <a:srgbClr val="8B414B"/>
                </a:solidFill>
              </a:rPr>
              <a:t>tình</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cảm</a:t>
            </a:r>
            <a:r>
              <a:rPr lang="en-US" sz="3600" spc="130" dirty="0">
                <a:solidFill>
                  <a:srgbClr val="8B414B"/>
                </a:solidFill>
              </a:rPr>
              <a:t> </a:t>
            </a:r>
            <a:r>
              <a:rPr lang="en-US" sz="3600" spc="130" dirty="0" err="1">
                <a:solidFill>
                  <a:srgbClr val="8B414B"/>
                </a:solidFill>
              </a:rPr>
              <a:t>xúc</a:t>
            </a:r>
            <a:r>
              <a:rPr lang="en-US" sz="3600" spc="130" dirty="0">
                <a:solidFill>
                  <a:srgbClr val="8B414B"/>
                </a:solidFill>
              </a:rPr>
              <a:t> </a:t>
            </a:r>
            <a:r>
              <a:rPr lang="en-US" sz="3600" spc="130" dirty="0" err="1">
                <a:solidFill>
                  <a:srgbClr val="8B414B"/>
                </a:solidFill>
              </a:rPr>
              <a:t>với</a:t>
            </a:r>
            <a:r>
              <a:rPr lang="en-US" sz="3600" spc="130" dirty="0">
                <a:solidFill>
                  <a:srgbClr val="8B414B"/>
                </a:solidFill>
              </a:rPr>
              <a:t> </a:t>
            </a:r>
            <a:r>
              <a:rPr lang="en-US" sz="3600" spc="130" dirty="0" err="1">
                <a:solidFill>
                  <a:srgbClr val="8B414B"/>
                </a:solidFill>
              </a:rPr>
              <a:t>người</a:t>
            </a:r>
            <a:r>
              <a:rPr lang="en-US" sz="3600" spc="130" dirty="0">
                <a:solidFill>
                  <a:srgbClr val="8B414B"/>
                </a:solidFill>
              </a:rPr>
              <a:t> </a:t>
            </a:r>
            <a:r>
              <a:rPr lang="en-US" sz="3600" spc="130" dirty="0" err="1">
                <a:solidFill>
                  <a:srgbClr val="8B414B"/>
                </a:solidFill>
              </a:rPr>
              <a:t>thân</a:t>
            </a:r>
            <a:r>
              <a:rPr lang="en-US" sz="3600" spc="130" dirty="0">
                <a:solidFill>
                  <a:srgbClr val="8B414B"/>
                </a:solidFill>
              </a:rPr>
              <a:t> </a:t>
            </a:r>
            <a:r>
              <a:rPr lang="en-US" sz="3600" spc="130" dirty="0" err="1">
                <a:solidFill>
                  <a:srgbClr val="8B414B"/>
                </a:solidFill>
              </a:rPr>
              <a:t>thiết</a:t>
            </a:r>
            <a:r>
              <a:rPr lang="en-US" sz="3600" spc="130" dirty="0">
                <a:solidFill>
                  <a:srgbClr val="8B414B"/>
                </a:solidFill>
              </a:rPr>
              <a:t>, </a:t>
            </a:r>
            <a:r>
              <a:rPr lang="en-US" sz="3600" spc="130" dirty="0" err="1">
                <a:solidFill>
                  <a:srgbClr val="8B414B"/>
                </a:solidFill>
              </a:rPr>
              <a:t>gần</a:t>
            </a:r>
            <a:r>
              <a:rPr lang="en-US" sz="3600" spc="130" dirty="0">
                <a:solidFill>
                  <a:srgbClr val="8B414B"/>
                </a:solidFill>
              </a:rPr>
              <a:t> </a:t>
            </a:r>
            <a:r>
              <a:rPr lang="en-US" sz="3600" spc="130" dirty="0" err="1">
                <a:solidFill>
                  <a:srgbClr val="8B414B"/>
                </a:solidFill>
              </a:rPr>
              <a:t>gũi</a:t>
            </a:r>
            <a:r>
              <a:rPr lang="en-US" sz="3600" spc="130" dirty="0">
                <a:solidFill>
                  <a:srgbClr val="8B414B"/>
                </a:solidFill>
              </a:rPr>
              <a:t>.</a:t>
            </a:r>
          </a:p>
          <a:p>
            <a:pPr marL="342900" indent="-342900" algn="just">
              <a:buFont typeface="Arial" panose="020B0604020202020204" pitchFamily="34" charset="0"/>
              <a:buChar char="•"/>
            </a:pPr>
            <a:r>
              <a:rPr lang="en-US" sz="3600" spc="130" dirty="0" err="1">
                <a:solidFill>
                  <a:srgbClr val="8B414B"/>
                </a:solidFill>
              </a:rPr>
              <a:t>Chuẩn</a:t>
            </a:r>
            <a:r>
              <a:rPr lang="en-US" sz="3600" spc="130" dirty="0">
                <a:solidFill>
                  <a:srgbClr val="8B414B"/>
                </a:solidFill>
              </a:rPr>
              <a:t> </a:t>
            </a:r>
            <a:r>
              <a:rPr lang="en-US" sz="3600" spc="130" dirty="0" err="1">
                <a:solidFill>
                  <a:srgbClr val="8B414B"/>
                </a:solidFill>
              </a:rPr>
              <a:t>bị</a:t>
            </a:r>
            <a:r>
              <a:rPr lang="en-US" sz="3600" spc="130" dirty="0">
                <a:solidFill>
                  <a:srgbClr val="8B414B"/>
                </a:solidFill>
              </a:rPr>
              <a:t> </a:t>
            </a:r>
            <a:r>
              <a:rPr lang="en-US" sz="3600" spc="130" dirty="0" err="1">
                <a:solidFill>
                  <a:srgbClr val="8B414B"/>
                </a:solidFill>
              </a:rPr>
              <a:t>bài</a:t>
            </a:r>
            <a:r>
              <a:rPr lang="en-US" sz="3600" spc="130" dirty="0">
                <a:solidFill>
                  <a:srgbClr val="8B414B"/>
                </a:solidFill>
              </a:rPr>
              <a:t> </a:t>
            </a:r>
            <a:r>
              <a:rPr lang="en-US" sz="3600" spc="130" dirty="0" err="1">
                <a:solidFill>
                  <a:srgbClr val="8B414B"/>
                </a:solidFill>
              </a:rPr>
              <a:t>sau</a:t>
            </a:r>
            <a:endParaRPr lang="en-US" sz="3600" spc="130" dirty="0">
              <a:solidFill>
                <a:srgbClr val="8B414B"/>
              </a:solidFill>
            </a:endParaRPr>
          </a:p>
        </p:txBody>
      </p:sp>
      <p:pic>
        <p:nvPicPr>
          <p:cNvPr id="1026" name="Picture 2" descr="Free vector hand drawn asian family illustration"/>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97604" l="9744" r="89776">
                        <a14:foregroundMark x1="52396" y1="63099" x2="52396" y2="63099"/>
                        <a14:foregroundMark x1="48882" y1="60064" x2="48882" y2="60064"/>
                        <a14:foregroundMark x1="52396" y1="60224" x2="52396" y2="60224"/>
                      </a14:backgroundRemoval>
                    </a14:imgEffect>
                  </a14:imgLayer>
                </a14:imgProps>
              </a:ext>
              <a:ext uri="{28A0092B-C50C-407E-A947-70E740481C1C}">
                <a14:useLocalDpi xmlns:a14="http://schemas.microsoft.com/office/drawing/2010/main" val="0"/>
              </a:ext>
            </a:extLst>
          </a:blip>
          <a:srcRect/>
          <a:stretch>
            <a:fillRect/>
          </a:stretch>
        </p:blipFill>
        <p:spPr bwMode="auto">
          <a:xfrm>
            <a:off x="-98308" y="1351737"/>
            <a:ext cx="8016162" cy="80161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ppt_x"/>
                                          </p:val>
                                        </p:tav>
                                        <p:tav tm="100000">
                                          <p:val>
                                            <p:strVal val="#ppt_x"/>
                                          </p:val>
                                        </p:tav>
                                      </p:tavLst>
                                    </p:anim>
                                    <p:anim calcmode="lin" valueType="num">
                                      <p:cBhvr additive="base">
                                        <p:cTn id="12" dur="500" fill="hold"/>
                                        <p:tgtEl>
                                          <p:spTgt spid="4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ppt_x"/>
                                          </p:val>
                                        </p:tav>
                                        <p:tav tm="100000">
                                          <p:val>
                                            <p:strVal val="#ppt_x"/>
                                          </p:val>
                                        </p:tav>
                                      </p:tavLst>
                                    </p:anim>
                                    <p:anim calcmode="lin" valueType="num">
                                      <p:cBhvr additive="base">
                                        <p:cTn id="16" dur="500" fill="hold"/>
                                        <p:tgtEl>
                                          <p:spTgt spid="3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p:spPr>
        </p:sp>
        <p:sp>
          <p:nvSpPr>
            <p:cNvPr id="37" name="TextBox 37"/>
            <p:cNvSpPr txBox="1"/>
            <p:nvPr/>
          </p:nvSpPr>
          <p:spPr>
            <a:xfrm>
              <a:off x="0" y="-28575"/>
              <a:ext cx="4274726" cy="2011028"/>
            </a:xfrm>
            <a:prstGeom prst="rect">
              <a:avLst/>
            </a:prstGeom>
          </p:spPr>
          <p:txBody>
            <a:bodyPr lIns="50800" tIns="50800" rIns="50800" bIns="50800" rtlCol="0" anchor="ctr"/>
            <a:lstStyle/>
            <a:p>
              <a:pPr algn="ctr">
                <a:lnSpc>
                  <a:spcPts val="2807"/>
                </a:lnSpc>
              </a:pPr>
              <a:endParaRPr/>
            </a:p>
          </p:txBody>
        </p:sp>
      </p:grpSp>
      <p:sp>
        <p:nvSpPr>
          <p:cNvPr id="38" name="Freeform 38"/>
          <p:cNvSpPr/>
          <p:nvPr/>
        </p:nvSpPr>
        <p:spPr>
          <a:xfrm rot="-347219">
            <a:off x="758336" y="2094307"/>
            <a:ext cx="3666789" cy="2533418"/>
          </a:xfrm>
          <a:custGeom>
            <a:avLst/>
            <a:gdLst/>
            <a:ahLst/>
            <a:cxnLst/>
            <a:rect l="l" t="t" r="r" b="b"/>
            <a:pathLst>
              <a:path w="3666789" h="2533418">
                <a:moveTo>
                  <a:pt x="0" y="0"/>
                </a:moveTo>
                <a:lnTo>
                  <a:pt x="3666790" y="0"/>
                </a:lnTo>
                <a:lnTo>
                  <a:pt x="3666790" y="2533419"/>
                </a:lnTo>
                <a:lnTo>
                  <a:pt x="0" y="25334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rot="1541125">
            <a:off x="15965802" y="7221382"/>
            <a:ext cx="1363312" cy="2279093"/>
          </a:xfrm>
          <a:custGeom>
            <a:avLst/>
            <a:gdLst/>
            <a:ahLst/>
            <a:cxnLst/>
            <a:rect l="l" t="t" r="r" b="b"/>
            <a:pathLst>
              <a:path w="1363312" h="2279093">
                <a:moveTo>
                  <a:pt x="0" y="0"/>
                </a:moveTo>
                <a:lnTo>
                  <a:pt x="1363312" y="0"/>
                </a:lnTo>
                <a:lnTo>
                  <a:pt x="1363312" y="2279093"/>
                </a:lnTo>
                <a:lnTo>
                  <a:pt x="0" y="22790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a:off x="1243310" y="4156491"/>
            <a:ext cx="8810578" cy="5101809"/>
          </a:xfrm>
          <a:custGeom>
            <a:avLst/>
            <a:gdLst/>
            <a:ahLst/>
            <a:cxnLst/>
            <a:rect l="l" t="t" r="r" b="b"/>
            <a:pathLst>
              <a:path w="8810578" h="5101809">
                <a:moveTo>
                  <a:pt x="0" y="0"/>
                </a:moveTo>
                <a:lnTo>
                  <a:pt x="8810578" y="0"/>
                </a:lnTo>
                <a:lnTo>
                  <a:pt x="8810578" y="5101809"/>
                </a:lnTo>
                <a:lnTo>
                  <a:pt x="0" y="5101809"/>
                </a:lnTo>
                <a:lnTo>
                  <a:pt x="0" y="0"/>
                </a:lnTo>
                <a:close/>
              </a:path>
            </a:pathLst>
          </a:custGeom>
          <a:blipFill>
            <a:blip r:embed="rId8"/>
            <a:stretch>
              <a:fillRect l="-4835" t="-1371" b="-1371"/>
            </a:stretch>
          </a:blipFill>
        </p:spPr>
      </p:sp>
      <p:pic>
        <p:nvPicPr>
          <p:cNvPr id="42" name="Picture 41"/>
          <p:cNvPicPr>
            <a:picLocks noChangeAspect="1"/>
          </p:cNvPicPr>
          <p:nvPr/>
        </p:nvPicPr>
        <p:blipFill>
          <a:blip r:embed="rId9"/>
          <a:stretch>
            <a:fillRect/>
          </a:stretch>
        </p:blipFill>
        <p:spPr>
          <a:xfrm>
            <a:off x="8970575" y="2666312"/>
            <a:ext cx="8785097" cy="6102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5">
              <a:lumMod val="60000"/>
              <a:lumOff val="4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167581" cy="1015663"/>
          </a:xfrm>
          <a:prstGeom prst="rect">
            <a:avLst/>
          </a:prstGeom>
          <a:noFill/>
        </p:spPr>
        <p:txBody>
          <a:bodyPr wrap="none" rtlCol="0">
            <a:spAutoFit/>
          </a:bodyPr>
          <a:lstStyle/>
          <a:p>
            <a:r>
              <a:rPr lang="en-US" sz="6000" dirty="0">
                <a:ln>
                  <a:solidFill>
                    <a:sysClr val="windowText" lastClr="000000"/>
                  </a:solidFill>
                </a:ln>
                <a:solidFill>
                  <a:schemeClr val="accent1">
                    <a:lumMod val="75000"/>
                  </a:schemeClr>
                </a:solidFill>
                <a:latin typeface="SVN-SAF" panose="02040603050506020204" pitchFamily="18" charset="0"/>
              </a:rPr>
              <a:t>CÂU 1</a:t>
            </a:r>
          </a:p>
        </p:txBody>
      </p:sp>
      <p:sp>
        <p:nvSpPr>
          <p:cNvPr id="44" name="TextBox 43"/>
          <p:cNvSpPr txBox="1"/>
          <p:nvPr/>
        </p:nvSpPr>
        <p:spPr>
          <a:xfrm>
            <a:off x="3930446" y="1762346"/>
            <a:ext cx="13442654" cy="2123658"/>
          </a:xfrm>
          <a:prstGeom prst="rect">
            <a:avLst/>
          </a:prstGeom>
          <a:noFill/>
        </p:spPr>
        <p:txBody>
          <a:bodyPr wrap="none" rtlCol="0">
            <a:spAutoFit/>
          </a:bodyPr>
          <a:lstStyle/>
          <a:p>
            <a:r>
              <a:rPr lang="en-US" sz="6600" b="1" dirty="0" err="1">
                <a:latin typeface="Calibri" panose="020F0502020204030204" pitchFamily="34" charset="0"/>
                <a:ea typeface="Calibri" panose="020F0502020204030204" pitchFamily="34" charset="0"/>
                <a:cs typeface="Calibri" panose="020F0502020204030204" pitchFamily="34" charset="0"/>
              </a:rPr>
              <a:t>Đoạn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văn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thường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có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bao</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nhiêu</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a:t>
            </a:r>
          </a:p>
          <a:p>
            <a:r>
              <a:rPr lang="en-US" sz="6600" b="1" dirty="0" err="1">
                <a:latin typeface="Calibri" panose="020F0502020204030204" pitchFamily="34" charset="0"/>
                <a:ea typeface="Calibri" panose="020F0502020204030204" pitchFamily="34" charset="0"/>
                <a:cs typeface="Calibri" panose="020F0502020204030204" pitchFamily="34" charset="0"/>
              </a:rPr>
              <a:t>Đó</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là</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những</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phần</a:t>
            </a:r>
            <a:r>
              <a:rPr lang="en-US" sz="6600" b="1" dirty="0">
                <a:latin typeface="Calibri" panose="020F0502020204030204" pitchFamily="34" charset="0"/>
                <a:ea typeface="Calibri" panose="020F0502020204030204" pitchFamily="34" charset="0"/>
                <a:cs typeface="Calibri" panose="020F0502020204030204" pitchFamily="34" charset="0"/>
              </a:rPr>
              <a:t> </a:t>
            </a:r>
            <a:r>
              <a:rPr lang="en-US" sz="6600" b="1" dirty="0" err="1">
                <a:latin typeface="Calibri" panose="020F0502020204030204" pitchFamily="34" charset="0"/>
                <a:ea typeface="Calibri" panose="020F0502020204030204" pitchFamily="34" charset="0"/>
                <a:cs typeface="Calibri" panose="020F0502020204030204" pitchFamily="34" charset="0"/>
              </a:rPr>
              <a:t>nào</a:t>
            </a:r>
            <a:r>
              <a:rPr lang="en-US" sz="6600" b="1" dirty="0">
                <a:latin typeface="Calibri" panose="020F0502020204030204" pitchFamily="34" charset="0"/>
                <a:ea typeface="Calibri" panose="020F0502020204030204" pitchFamily="34" charset="0"/>
                <a:cs typeface="Calibri" panose="020F0502020204030204" pitchFamily="34" charset="0"/>
              </a:rPr>
              <a:t>?</a:t>
            </a:r>
          </a:p>
        </p:txBody>
      </p:sp>
      <p:sp>
        <p:nvSpPr>
          <p:cNvPr id="45" name="TextBox 44"/>
          <p:cNvSpPr txBox="1"/>
          <p:nvPr/>
        </p:nvSpPr>
        <p:spPr>
          <a:xfrm>
            <a:off x="2039976" y="4017042"/>
            <a:ext cx="13809623" cy="4708981"/>
          </a:xfrm>
          <a:prstGeom prst="rect">
            <a:avLst/>
          </a:prstGeom>
          <a:noFill/>
        </p:spPr>
        <p:txBody>
          <a:bodyPr wrap="square" rtlCol="0">
            <a:spAutoFit/>
          </a:bodyPr>
          <a:lstStyle/>
          <a:p>
            <a:pPr marL="685800" indent="-685800">
              <a:buFontTx/>
              <a:buChar char="-"/>
            </a:pPr>
            <a:r>
              <a:rPr lang="en-US" sz="6000" dirty="0" err="1">
                <a:latin typeface="Calibri" panose="020F0502020204030204" pitchFamily="34" charset="0"/>
                <a:ea typeface="Calibri" panose="020F0502020204030204" pitchFamily="34" charset="0"/>
                <a:cs typeface="Calibri" panose="020F0502020204030204" pitchFamily="34" charset="0"/>
              </a:rPr>
              <a:t>Đoạn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văn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thường</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có</a:t>
            </a:r>
            <a:r>
              <a:rPr lang="en-US" sz="6000" dirty="0">
                <a:latin typeface="Calibri" panose="020F0502020204030204" pitchFamily="34" charset="0"/>
                <a:ea typeface="Calibri" panose="020F0502020204030204" pitchFamily="34" charset="0"/>
                <a:cs typeface="Calibri" panose="020F0502020204030204" pitchFamily="34" charset="0"/>
              </a:rPr>
              <a:t> 3 </a:t>
            </a:r>
            <a:r>
              <a:rPr lang="en-US" sz="6000" dirty="0" err="1">
                <a:latin typeface="Calibri" panose="020F0502020204030204" pitchFamily="34" charset="0"/>
                <a:ea typeface="Calibri" panose="020F0502020204030204" pitchFamily="34" charset="0"/>
                <a:cs typeface="Calibri" panose="020F0502020204030204" pitchFamily="34" charset="0"/>
              </a:rPr>
              <a:t>phần</a:t>
            </a:r>
            <a:r>
              <a:rPr lang="en-US" sz="6000" dirty="0">
                <a:latin typeface="Calibri" panose="020F0502020204030204" pitchFamily="34" charset="0"/>
                <a:ea typeface="Calibri" panose="020F0502020204030204" pitchFamily="34" charset="0"/>
                <a:cs typeface="Calibri" panose="020F0502020204030204" pitchFamily="34" charset="0"/>
              </a:rPr>
              <a:t>.</a:t>
            </a:r>
          </a:p>
          <a:p>
            <a:r>
              <a:rPr lang="en-US" sz="6000" dirty="0" err="1">
                <a:latin typeface="Calibri" panose="020F0502020204030204" pitchFamily="34" charset="0"/>
                <a:ea typeface="Calibri" panose="020F0502020204030204" pitchFamily="34" charset="0"/>
                <a:cs typeface="Calibri" panose="020F0502020204030204" pitchFamily="34" charset="0"/>
              </a:rPr>
              <a:t>Đó</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là</a:t>
            </a:r>
            <a:r>
              <a:rPr lang="en-US" sz="6000" dirty="0">
                <a:latin typeface="Calibri" panose="020F0502020204030204" pitchFamily="34" charset="0"/>
                <a:ea typeface="Calibri" panose="020F0502020204030204" pitchFamily="34" charset="0"/>
                <a:cs typeface="Calibri" panose="020F0502020204030204" pitchFamily="34" charset="0"/>
              </a:rPr>
              <a:t>: </a:t>
            </a: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Mở</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đầu</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Triển</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khai</a:t>
            </a:r>
            <a:endParaRPr lang="en-US" sz="6000" dirty="0">
              <a:latin typeface="Calibri" panose="020F0502020204030204" pitchFamily="34" charset="0"/>
              <a:ea typeface="Calibri" panose="020F0502020204030204" pitchFamily="34" charset="0"/>
              <a:cs typeface="Calibri" panose="020F0502020204030204" pitchFamily="34" charset="0"/>
            </a:endParaRPr>
          </a:p>
          <a:p>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Kết</a:t>
            </a:r>
            <a:r>
              <a:rPr lang="en-US" sz="6000" dirty="0">
                <a:latin typeface="Calibri" panose="020F0502020204030204" pitchFamily="34" charset="0"/>
                <a:ea typeface="Calibri" panose="020F0502020204030204" pitchFamily="34" charset="0"/>
                <a:cs typeface="Calibri" panose="020F0502020204030204" pitchFamily="34" charset="0"/>
              </a:rPr>
              <a:t> </a:t>
            </a:r>
            <a:r>
              <a:rPr lang="en-US" sz="6000" dirty="0" err="1">
                <a:latin typeface="Calibri" panose="020F0502020204030204" pitchFamily="34" charset="0"/>
                <a:ea typeface="Calibri" panose="020F0502020204030204" pitchFamily="34" charset="0"/>
                <a:cs typeface="Calibri" panose="020F0502020204030204" pitchFamily="34" charset="0"/>
              </a:rPr>
              <a:t>thúc</a:t>
            </a:r>
            <a:endParaRPr lang="en-US" sz="6000" dirty="0">
              <a:latin typeface="Calibri" panose="020F0502020204030204" pitchFamily="34" charset="0"/>
              <a:ea typeface="Calibri" panose="020F0502020204030204" pitchFamily="34" charset="0"/>
              <a:cs typeface="Calibri" panose="020F0502020204030204" pitchFamily="34" charset="0"/>
            </a:endParaRPr>
          </a:p>
        </p:txBody>
      </p:sp>
      <p:pic>
        <p:nvPicPr>
          <p:cNvPr id="42" name="Picture 4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24371" y="3359833"/>
            <a:ext cx="6916776" cy="69167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9AAB4"/>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37DB1"/>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a:solidFill>
            <a:schemeClr val="accent4">
              <a:lumMod val="40000"/>
              <a:lumOff val="60000"/>
            </a:schemeClr>
          </a:solidFill>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grpFill/>
            <a:ln cap="rnd">
              <a:noFill/>
              <a:prstDash val="solid"/>
              <a:round/>
            </a:ln>
          </p:spPr>
        </p:sp>
        <p:sp>
          <p:nvSpPr>
            <p:cNvPr id="37" name="TextBox 37"/>
            <p:cNvSpPr txBox="1"/>
            <p:nvPr/>
          </p:nvSpPr>
          <p:spPr>
            <a:xfrm>
              <a:off x="0" y="-28575"/>
              <a:ext cx="4274726" cy="2011028"/>
            </a:xfrm>
            <a:prstGeom prst="rect">
              <a:avLst/>
            </a:prstGeom>
            <a:grpFill/>
          </p:spPr>
          <p:txBody>
            <a:bodyPr lIns="50800" tIns="50800" rIns="50800" bIns="50800" rtlCol="0" anchor="ctr"/>
            <a:lstStyle/>
            <a:p>
              <a:pPr marL="0" lvl="0" indent="0" algn="ctr">
                <a:lnSpc>
                  <a:spcPts val="2807"/>
                </a:lnSpc>
                <a:spcBef>
                  <a:spcPct val="0"/>
                </a:spcBef>
              </a:pPr>
              <a:endParaRPr/>
            </a:p>
          </p:txBody>
        </p:sp>
      </p:grpSp>
      <p:sp>
        <p:nvSpPr>
          <p:cNvPr id="41" name="Freeform 41"/>
          <p:cNvSpPr/>
          <p:nvPr/>
        </p:nvSpPr>
        <p:spPr>
          <a:xfrm rot="-2388208">
            <a:off x="15531628" y="8103820"/>
            <a:ext cx="1203857" cy="453088"/>
          </a:xfrm>
          <a:custGeom>
            <a:avLst/>
            <a:gdLst/>
            <a:ahLst/>
            <a:cxnLst/>
            <a:rect l="l" t="t" r="r" b="b"/>
            <a:pathLst>
              <a:path w="1203857" h="453088">
                <a:moveTo>
                  <a:pt x="0" y="0"/>
                </a:moveTo>
                <a:lnTo>
                  <a:pt x="1203857" y="0"/>
                </a:lnTo>
                <a:lnTo>
                  <a:pt x="1203857" y="453088"/>
                </a:lnTo>
                <a:lnTo>
                  <a:pt x="0" y="45308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8" name="TextBox 37"/>
          <p:cNvSpPr txBox="1"/>
          <p:nvPr/>
        </p:nvSpPr>
        <p:spPr>
          <a:xfrm>
            <a:off x="1370063" y="1762346"/>
            <a:ext cx="2585964" cy="1107996"/>
          </a:xfrm>
          <a:prstGeom prst="rect">
            <a:avLst/>
          </a:prstGeom>
          <a:noFill/>
        </p:spPr>
        <p:txBody>
          <a:bodyPr wrap="none" rtlCol="0">
            <a:spAutoFit/>
          </a:bodyPr>
          <a:lstStyle/>
          <a:p>
            <a:r>
              <a:rPr lang="en-US" sz="6600" dirty="0">
                <a:ln>
                  <a:solidFill>
                    <a:sysClr val="windowText" lastClr="000000"/>
                  </a:solidFill>
                </a:ln>
                <a:solidFill>
                  <a:srgbClr val="7030A0"/>
                </a:solidFill>
                <a:latin typeface="SVN-SAF" panose="02040603050506020204" pitchFamily="18" charset="0"/>
              </a:rPr>
              <a:t>CÂU 2</a:t>
            </a:r>
          </a:p>
        </p:txBody>
      </p:sp>
      <p:sp>
        <p:nvSpPr>
          <p:cNvPr id="44" name="TextBox 43"/>
          <p:cNvSpPr txBox="1"/>
          <p:nvPr/>
        </p:nvSpPr>
        <p:spPr>
          <a:xfrm>
            <a:off x="4191342" y="1797792"/>
            <a:ext cx="12452554" cy="2585323"/>
          </a:xfrm>
          <a:prstGeom prst="rect">
            <a:avLst/>
          </a:prstGeom>
          <a:noFill/>
        </p:spPr>
        <p:txBody>
          <a:bodyPr wrap="square" rtlCol="0">
            <a:spAutoFit/>
          </a:bodyPr>
          <a:lstStyle/>
          <a:p>
            <a:r>
              <a:rPr lang="vi-VN"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Khi viết đoạn văn nêu tình cảm, cảm xúc với một người gần gũi, thân thiết, người viết cần làm gì?</a:t>
            </a:r>
            <a:endParaRPr lang="en-US" sz="5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2" name="Rectangle 41"/>
          <p:cNvSpPr/>
          <p:nvPr/>
        </p:nvSpPr>
        <p:spPr>
          <a:xfrm>
            <a:off x="2664765" y="4541060"/>
            <a:ext cx="13717536" cy="3416320"/>
          </a:xfrm>
          <a:prstGeom prst="rect">
            <a:avLst/>
          </a:prstGeom>
        </p:spPr>
        <p:txBody>
          <a:bodyPr wrap="square">
            <a:spAutoFit/>
          </a:bodyPr>
          <a:lstStyle/>
          <a:p>
            <a:r>
              <a:rPr lang="vi-VN" sz="5400" dirty="0">
                <a:latin typeface="Calibri" panose="020F0502020204030204" pitchFamily="34" charset="0"/>
                <a:ea typeface="Calibri" panose="020F0502020204030204" pitchFamily="34" charset="0"/>
                <a:cs typeface="Calibri" panose="020F0502020204030204" pitchFamily="34" charset="0"/>
              </a:rPr>
              <a:t>A. Giới thiệu người đó.</a:t>
            </a:r>
          </a:p>
          <a:p>
            <a:r>
              <a:rPr lang="vi-VN" sz="5400" dirty="0">
                <a:latin typeface="Calibri" panose="020F0502020204030204" pitchFamily="34" charset="0"/>
                <a:ea typeface="Calibri" panose="020F0502020204030204" pitchFamily="34" charset="0"/>
                <a:cs typeface="Calibri" panose="020F0502020204030204" pitchFamily="34" charset="0"/>
              </a:rPr>
              <a:t>B. Thể hiện sự gần gũi, thân thiết với người đó.</a:t>
            </a:r>
          </a:p>
          <a:p>
            <a:r>
              <a:rPr lang="vi-VN" sz="5400" dirty="0">
                <a:latin typeface="Calibri" panose="020F0502020204030204" pitchFamily="34" charset="0"/>
                <a:ea typeface="Calibri" panose="020F0502020204030204" pitchFamily="34" charset="0"/>
                <a:cs typeface="Calibri" panose="020F0502020204030204" pitchFamily="34" charset="0"/>
              </a:rPr>
              <a:t>C. </a:t>
            </a:r>
            <a:r>
              <a:rPr lang="en-US" sz="5400" dirty="0" err="1">
                <a:latin typeface="Calibri" panose="020F0502020204030204" pitchFamily="34" charset="0"/>
                <a:ea typeface="Calibri" panose="020F0502020204030204" pitchFamily="34" charset="0"/>
                <a:cs typeface="Calibri" panose="020F0502020204030204" pitchFamily="34" charset="0"/>
              </a:rPr>
              <a:t>Miêu</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tả</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vi-VN" sz="5400" dirty="0">
              <a:latin typeface="Calibri" panose="020F0502020204030204" pitchFamily="34" charset="0"/>
              <a:ea typeface="Calibri" panose="020F0502020204030204" pitchFamily="34" charset="0"/>
              <a:cs typeface="Calibri" panose="020F0502020204030204" pitchFamily="34" charset="0"/>
            </a:endParaRPr>
          </a:p>
          <a:p>
            <a:r>
              <a:rPr lang="vi-VN" sz="5400" dirty="0">
                <a:latin typeface="Calibri" panose="020F0502020204030204" pitchFamily="34" charset="0"/>
                <a:ea typeface="Calibri" panose="020F0502020204030204" pitchFamily="34" charset="0"/>
                <a:cs typeface="Calibri" panose="020F0502020204030204" pitchFamily="34" charset="0"/>
              </a:rPr>
              <a:t>D. </a:t>
            </a:r>
            <a:r>
              <a:rPr lang="en-US" sz="5400" dirty="0" err="1">
                <a:latin typeface="Calibri" panose="020F0502020204030204" pitchFamily="34" charset="0"/>
                <a:ea typeface="Calibri" panose="020F0502020204030204" pitchFamily="34" charset="0"/>
                <a:cs typeface="Calibri" panose="020F0502020204030204" pitchFamily="34" charset="0"/>
              </a:rPr>
              <a:t>Kể</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những</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kỉ</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niệm</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về</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người</a:t>
            </a:r>
            <a:r>
              <a:rPr lang="en-US" sz="5400" dirty="0">
                <a:latin typeface="Calibri" panose="020F0502020204030204" pitchFamily="34" charset="0"/>
                <a:ea typeface="Calibri" panose="020F0502020204030204" pitchFamily="34" charset="0"/>
                <a:cs typeface="Calibri" panose="020F0502020204030204" pitchFamily="34" charset="0"/>
              </a:rPr>
              <a:t> </a:t>
            </a:r>
            <a:r>
              <a:rPr lang="en-US" sz="5400" dirty="0" err="1">
                <a:latin typeface="Calibri" panose="020F0502020204030204" pitchFamily="34" charset="0"/>
                <a:ea typeface="Calibri" panose="020F0502020204030204" pitchFamily="34" charset="0"/>
                <a:cs typeface="Calibri" panose="020F0502020204030204" pitchFamily="34" charset="0"/>
              </a:rPr>
              <a:t>đó</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39" name="Oval 38"/>
          <p:cNvSpPr/>
          <p:nvPr/>
        </p:nvSpPr>
        <p:spPr>
          <a:xfrm>
            <a:off x="2514601" y="5295900"/>
            <a:ext cx="914400" cy="95332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70308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FE977C"/>
            </a:solidFill>
            <a:ln cap="rnd">
              <a:noFill/>
              <a:prstDash val="solid"/>
              <a:round/>
            </a:ln>
          </p:spPr>
        </p:sp>
        <p:sp>
          <p:nvSpPr>
            <p:cNvPr id="10" name="TextBox 10"/>
            <p:cNvSpPr txBox="1"/>
            <p:nvPr/>
          </p:nvSpPr>
          <p:spPr>
            <a:xfrm>
              <a:off x="0" y="-28575"/>
              <a:ext cx="486378" cy="841375"/>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11" name="Group 11"/>
          <p:cNvGrpSpPr/>
          <p:nvPr/>
        </p:nvGrpSpPr>
        <p:grpSpPr>
          <a:xfrm>
            <a:off x="4831927" y="985080"/>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234522" y="985080"/>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637116" y="985080"/>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0" name="Group 20"/>
          <p:cNvGrpSpPr/>
          <p:nvPr/>
        </p:nvGrpSpPr>
        <p:grpSpPr>
          <a:xfrm>
            <a:off x="3130630" y="985080"/>
            <a:ext cx="1701297" cy="2843084"/>
            <a:chOff x="0" y="0"/>
            <a:chExt cx="486378" cy="812800"/>
          </a:xfrm>
        </p:grpSpPr>
        <p:sp>
          <p:nvSpPr>
            <p:cNvPr id="21" name="Freeform 21"/>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CF5A4B"/>
            </a:solidFill>
          </p:spPr>
        </p:sp>
        <p:sp>
          <p:nvSpPr>
            <p:cNvPr id="22" name="TextBox 22"/>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6533225" y="985080"/>
            <a:ext cx="1701297" cy="2843084"/>
            <a:chOff x="0" y="0"/>
            <a:chExt cx="486378" cy="812800"/>
          </a:xfrm>
        </p:grpSpPr>
        <p:sp>
          <p:nvSpPr>
            <p:cNvPr id="24" name="Freeform 24"/>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5" name="TextBox 25"/>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935819" y="985080"/>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338413" y="985080"/>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5039711" y="985080"/>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731173"/>
            <a:ext cx="16230600" cy="7527127"/>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38" name="Freeform 38"/>
          <p:cNvSpPr/>
          <p:nvPr/>
        </p:nvSpPr>
        <p:spPr>
          <a:xfrm>
            <a:off x="607182" y="7157887"/>
            <a:ext cx="2056949" cy="1544582"/>
          </a:xfrm>
          <a:custGeom>
            <a:avLst/>
            <a:gdLst/>
            <a:ahLst/>
            <a:cxnLst/>
            <a:rect l="l" t="t" r="r" b="b"/>
            <a:pathLst>
              <a:path w="2056949" h="1544582">
                <a:moveTo>
                  <a:pt x="0" y="0"/>
                </a:moveTo>
                <a:lnTo>
                  <a:pt x="2056949" y="0"/>
                </a:lnTo>
                <a:lnTo>
                  <a:pt x="2056949" y="1544581"/>
                </a:lnTo>
                <a:lnTo>
                  <a:pt x="0" y="15445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9" name="Freeform 39"/>
          <p:cNvSpPr/>
          <p:nvPr/>
        </p:nvSpPr>
        <p:spPr>
          <a:xfrm>
            <a:off x="15466892" y="2406622"/>
            <a:ext cx="2225181" cy="1969285"/>
          </a:xfrm>
          <a:custGeom>
            <a:avLst/>
            <a:gdLst/>
            <a:ahLst/>
            <a:cxnLst/>
            <a:rect l="l" t="t" r="r" b="b"/>
            <a:pathLst>
              <a:path w="2225181" h="1969285">
                <a:moveTo>
                  <a:pt x="0" y="0"/>
                </a:moveTo>
                <a:lnTo>
                  <a:pt x="2225181" y="0"/>
                </a:lnTo>
                <a:lnTo>
                  <a:pt x="2225181" y="1969285"/>
                </a:lnTo>
                <a:lnTo>
                  <a:pt x="0" y="196928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0" name="Freeform 40"/>
          <p:cNvSpPr/>
          <p:nvPr/>
        </p:nvSpPr>
        <p:spPr>
          <a:xfrm flipH="1">
            <a:off x="8234522" y="1409700"/>
            <a:ext cx="7879842" cy="8229600"/>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8"/>
            <a:stretch>
              <a:fillRect/>
            </a:stretch>
          </a:blipFill>
        </p:spPr>
      </p:sp>
      <p:pic>
        <p:nvPicPr>
          <p:cNvPr id="42" name="Picture 41"/>
          <p:cNvPicPr>
            <a:picLocks noChangeAspect="1"/>
          </p:cNvPicPr>
          <p:nvPr/>
        </p:nvPicPr>
        <p:blipFill>
          <a:blip r:embed="rId9"/>
          <a:stretch>
            <a:fillRect/>
          </a:stretch>
        </p:blipFill>
        <p:spPr>
          <a:xfrm>
            <a:off x="1429332" y="2406622"/>
            <a:ext cx="8608298" cy="64867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7F4EF"/>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028700" y="1731173"/>
            <a:ext cx="16230600" cy="7527127"/>
            <a:chOff x="0" y="0"/>
            <a:chExt cx="4274726" cy="1982453"/>
          </a:xfrm>
        </p:grpSpPr>
        <p:sp>
          <p:nvSpPr>
            <p:cNvPr id="9" name="Freeform 9"/>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8CA89E"/>
            </a:solidFill>
            <a:ln cap="rnd">
              <a:noFill/>
              <a:prstDash val="solid"/>
              <a:round/>
            </a:ln>
          </p:spPr>
        </p:sp>
        <p:sp>
          <p:nvSpPr>
            <p:cNvPr id="10" name="TextBox 10"/>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sp>
        <p:nvSpPr>
          <p:cNvPr id="11" name="Freeform 11"/>
          <p:cNvSpPr/>
          <p:nvPr/>
        </p:nvSpPr>
        <p:spPr>
          <a:xfrm rot="-3257675">
            <a:off x="16027885" y="1374103"/>
            <a:ext cx="1897473" cy="714140"/>
          </a:xfrm>
          <a:custGeom>
            <a:avLst/>
            <a:gdLst/>
            <a:ahLst/>
            <a:cxnLst/>
            <a:rect l="l" t="t" r="r" b="b"/>
            <a:pathLst>
              <a:path w="1897473" h="714140">
                <a:moveTo>
                  <a:pt x="0" y="0"/>
                </a:moveTo>
                <a:lnTo>
                  <a:pt x="1897473" y="0"/>
                </a:lnTo>
                <a:lnTo>
                  <a:pt x="1897473" y="714140"/>
                </a:lnTo>
                <a:lnTo>
                  <a:pt x="0" y="71414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2" name="Freeform 12"/>
          <p:cNvSpPr/>
          <p:nvPr/>
        </p:nvSpPr>
        <p:spPr>
          <a:xfrm rot="1524832">
            <a:off x="1098454" y="8423600"/>
            <a:ext cx="1354673" cy="630539"/>
          </a:xfrm>
          <a:custGeom>
            <a:avLst/>
            <a:gdLst/>
            <a:ahLst/>
            <a:cxnLst/>
            <a:rect l="l" t="t" r="r" b="b"/>
            <a:pathLst>
              <a:path w="1354673" h="630539">
                <a:moveTo>
                  <a:pt x="0" y="0"/>
                </a:moveTo>
                <a:lnTo>
                  <a:pt x="1354673" y="0"/>
                </a:lnTo>
                <a:lnTo>
                  <a:pt x="1354673" y="630538"/>
                </a:lnTo>
                <a:lnTo>
                  <a:pt x="0" y="6305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13" name="Freeform 13"/>
          <p:cNvSpPr/>
          <p:nvPr/>
        </p:nvSpPr>
        <p:spPr>
          <a:xfrm>
            <a:off x="437649" y="623733"/>
            <a:ext cx="1425367" cy="1456313"/>
          </a:xfrm>
          <a:custGeom>
            <a:avLst/>
            <a:gdLst/>
            <a:ahLst/>
            <a:cxnLst/>
            <a:rect l="l" t="t" r="r" b="b"/>
            <a:pathLst>
              <a:path w="1425367" h="1456313">
                <a:moveTo>
                  <a:pt x="0" y="0"/>
                </a:moveTo>
                <a:lnTo>
                  <a:pt x="1425366" y="0"/>
                </a:lnTo>
                <a:lnTo>
                  <a:pt x="1425366" y="1456313"/>
                </a:lnTo>
                <a:lnTo>
                  <a:pt x="0" y="14563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4" name="Freeform 14"/>
          <p:cNvSpPr/>
          <p:nvPr/>
        </p:nvSpPr>
        <p:spPr>
          <a:xfrm>
            <a:off x="15869944" y="7692628"/>
            <a:ext cx="1243949" cy="1264643"/>
          </a:xfrm>
          <a:custGeom>
            <a:avLst/>
            <a:gdLst/>
            <a:ahLst/>
            <a:cxnLst/>
            <a:rect l="l" t="t" r="r" b="b"/>
            <a:pathLst>
              <a:path w="1243949" h="1264643">
                <a:moveTo>
                  <a:pt x="0" y="0"/>
                </a:moveTo>
                <a:lnTo>
                  <a:pt x="1243950" y="0"/>
                </a:lnTo>
                <a:lnTo>
                  <a:pt x="1243950" y="1264643"/>
                </a:lnTo>
                <a:lnTo>
                  <a:pt x="0" y="126464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15" name="Freeform 15"/>
          <p:cNvSpPr/>
          <p:nvPr/>
        </p:nvSpPr>
        <p:spPr>
          <a:xfrm>
            <a:off x="2630760" y="393950"/>
            <a:ext cx="12941237" cy="2267655"/>
          </a:xfrm>
          <a:custGeom>
            <a:avLst/>
            <a:gdLst/>
            <a:ahLst/>
            <a:cxnLst/>
            <a:rect l="l" t="t" r="r" b="b"/>
            <a:pathLst>
              <a:path w="12941237" h="2552731">
                <a:moveTo>
                  <a:pt x="0" y="0"/>
                </a:moveTo>
                <a:lnTo>
                  <a:pt x="12941236" y="0"/>
                </a:lnTo>
                <a:lnTo>
                  <a:pt x="12941236" y="2552731"/>
                </a:lnTo>
                <a:lnTo>
                  <a:pt x="0" y="2552731"/>
                </a:lnTo>
                <a:lnTo>
                  <a:pt x="0" y="0"/>
                </a:lnTo>
                <a:close/>
              </a:path>
            </a:pathLst>
          </a:custGeom>
          <a:blipFill>
            <a:blip r:embed="rId12">
              <a:lum bright="70000" contrast="-70000"/>
              <a:extLst>
                <a:ext uri="{96DAC541-7B7A-43D3-8B79-37D633B846F1}">
                  <asvg:svgBlip xmlns:asvg="http://schemas.microsoft.com/office/drawing/2016/SVG/main" r:embed="rId13"/>
                </a:ext>
              </a:extLst>
            </a:blip>
            <a:stretch>
              <a:fillRect/>
            </a:stretch>
          </a:blipFill>
        </p:spPr>
      </p:sp>
      <p:sp>
        <p:nvSpPr>
          <p:cNvPr id="16" name="TextBox 16"/>
          <p:cNvSpPr txBox="1"/>
          <p:nvPr/>
        </p:nvSpPr>
        <p:spPr>
          <a:xfrm>
            <a:off x="3003657" y="862020"/>
            <a:ext cx="12280686" cy="1538883"/>
          </a:xfrm>
          <a:prstGeom prst="rect">
            <a:avLst/>
          </a:prstGeom>
        </p:spPr>
        <p:txBody>
          <a:bodyPr lIns="0" tIns="0" rIns="0" bIns="0" rtlCol="0" anchor="t">
            <a:spAutoFit/>
          </a:bodyPr>
          <a:lstStyle/>
          <a:p>
            <a:pPr marL="0" lvl="0" indent="0" algn="ctr">
              <a:lnSpc>
                <a:spcPts val="6047"/>
              </a:lnSpc>
              <a:spcBef>
                <a:spcPct val="0"/>
              </a:spcBef>
            </a:pPr>
            <a:r>
              <a:rPr lang="en-US" sz="4800" dirty="0" err="1">
                <a:solidFill>
                  <a:srgbClr val="2F3936"/>
                </a:solidFill>
              </a:rPr>
              <a:t>Đề</a:t>
            </a:r>
            <a:r>
              <a:rPr lang="en-US" sz="4800" dirty="0">
                <a:solidFill>
                  <a:srgbClr val="2F3936"/>
                </a:solidFill>
              </a:rPr>
              <a:t> </a:t>
            </a:r>
            <a:r>
              <a:rPr lang="en-US" sz="4800" dirty="0" err="1">
                <a:solidFill>
                  <a:srgbClr val="2F3936"/>
                </a:solidFill>
              </a:rPr>
              <a:t>bài</a:t>
            </a:r>
            <a:r>
              <a:rPr lang="en-US" sz="4800" dirty="0">
                <a:solidFill>
                  <a:srgbClr val="2F3936"/>
                </a:solidFill>
              </a:rPr>
              <a:t>: </a:t>
            </a:r>
            <a:r>
              <a:rPr lang="en-US" sz="4800" dirty="0" err="1">
                <a:solidFill>
                  <a:srgbClr val="2F3936"/>
                </a:solidFill>
              </a:rPr>
              <a:t>Viết</a:t>
            </a:r>
            <a:r>
              <a:rPr lang="en-US" sz="4800" dirty="0">
                <a:solidFill>
                  <a:srgbClr val="2F3936"/>
                </a:solidFill>
              </a:rPr>
              <a:t> </a:t>
            </a:r>
            <a:r>
              <a:rPr lang="en-US" sz="4800" dirty="0" err="1">
                <a:solidFill>
                  <a:srgbClr val="2F3936"/>
                </a:solidFill>
              </a:rPr>
              <a:t>đoạn</a:t>
            </a:r>
            <a:r>
              <a:rPr lang="en-US" sz="4800" dirty="0">
                <a:solidFill>
                  <a:srgbClr val="2F3936"/>
                </a:solidFill>
              </a:rPr>
              <a:t> </a:t>
            </a:r>
            <a:r>
              <a:rPr lang="en-US" sz="4800" dirty="0" err="1">
                <a:solidFill>
                  <a:srgbClr val="2F3936"/>
                </a:solidFill>
              </a:rPr>
              <a:t>văn</a:t>
            </a:r>
            <a:r>
              <a:rPr lang="en-US" sz="4800" dirty="0">
                <a:solidFill>
                  <a:srgbClr val="2F3936"/>
                </a:solidFill>
              </a:rPr>
              <a:t> </a:t>
            </a:r>
            <a:r>
              <a:rPr lang="en-US" sz="4800" dirty="0" err="1">
                <a:solidFill>
                  <a:srgbClr val="2F3936"/>
                </a:solidFill>
              </a:rPr>
              <a:t>nêu</a:t>
            </a:r>
            <a:r>
              <a:rPr lang="en-US" sz="4800" dirty="0">
                <a:solidFill>
                  <a:srgbClr val="2F3936"/>
                </a:solidFill>
              </a:rPr>
              <a:t> </a:t>
            </a:r>
            <a:r>
              <a:rPr lang="en-US" sz="4800" dirty="0" err="1">
                <a:solidFill>
                  <a:srgbClr val="2F3936"/>
                </a:solidFill>
              </a:rPr>
              <a:t>tình</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cảm</a:t>
            </a:r>
            <a:r>
              <a:rPr lang="en-US" sz="4800" dirty="0">
                <a:solidFill>
                  <a:srgbClr val="2F3936"/>
                </a:solidFill>
              </a:rPr>
              <a:t> </a:t>
            </a:r>
            <a:r>
              <a:rPr lang="en-US" sz="4800" dirty="0" err="1">
                <a:solidFill>
                  <a:srgbClr val="2F3936"/>
                </a:solidFill>
              </a:rPr>
              <a:t>xúc</a:t>
            </a:r>
            <a:r>
              <a:rPr lang="en-US" sz="4800" dirty="0">
                <a:solidFill>
                  <a:srgbClr val="2F3936"/>
                </a:solidFill>
              </a:rPr>
              <a:t> </a:t>
            </a:r>
            <a:r>
              <a:rPr lang="en-US" sz="4800" dirty="0" err="1">
                <a:solidFill>
                  <a:srgbClr val="2F3936"/>
                </a:solidFill>
              </a:rPr>
              <a:t>về</a:t>
            </a:r>
            <a:r>
              <a:rPr lang="en-US" sz="4800" dirty="0">
                <a:solidFill>
                  <a:srgbClr val="2F3936"/>
                </a:solidFill>
              </a:rPr>
              <a:t> </a:t>
            </a:r>
            <a:r>
              <a:rPr lang="en-US" sz="4800" dirty="0" err="1">
                <a:solidFill>
                  <a:srgbClr val="2F3936"/>
                </a:solidFill>
              </a:rPr>
              <a:t>một</a:t>
            </a:r>
            <a:r>
              <a:rPr lang="en-US" sz="4800" dirty="0">
                <a:solidFill>
                  <a:srgbClr val="2F3936"/>
                </a:solidFill>
              </a:rPr>
              <a:t> </a:t>
            </a:r>
            <a:r>
              <a:rPr lang="en-US" sz="4800" dirty="0" err="1">
                <a:solidFill>
                  <a:srgbClr val="2F3936"/>
                </a:solidFill>
              </a:rPr>
              <a:t>người</a:t>
            </a:r>
            <a:r>
              <a:rPr lang="en-US" sz="4800" dirty="0">
                <a:solidFill>
                  <a:srgbClr val="2F3936"/>
                </a:solidFill>
              </a:rPr>
              <a:t> </a:t>
            </a:r>
            <a:r>
              <a:rPr lang="en-US" sz="4800" dirty="0" err="1">
                <a:solidFill>
                  <a:srgbClr val="2F3936"/>
                </a:solidFill>
              </a:rPr>
              <a:t>gần</a:t>
            </a:r>
            <a:r>
              <a:rPr lang="en-US" sz="4800" dirty="0">
                <a:solidFill>
                  <a:srgbClr val="2F3936"/>
                </a:solidFill>
              </a:rPr>
              <a:t> </a:t>
            </a:r>
            <a:r>
              <a:rPr lang="en-US" sz="4800" dirty="0" err="1">
                <a:solidFill>
                  <a:srgbClr val="2F3936"/>
                </a:solidFill>
              </a:rPr>
              <a:t>gũi</a:t>
            </a:r>
            <a:r>
              <a:rPr lang="en-US" sz="4800" dirty="0">
                <a:solidFill>
                  <a:srgbClr val="2F3936"/>
                </a:solidFill>
              </a:rPr>
              <a:t>, </a:t>
            </a:r>
            <a:r>
              <a:rPr lang="en-US" sz="4800" dirty="0" err="1">
                <a:solidFill>
                  <a:srgbClr val="2F3936"/>
                </a:solidFill>
              </a:rPr>
              <a:t>thân</a:t>
            </a:r>
            <a:r>
              <a:rPr lang="en-US" sz="4800" dirty="0">
                <a:solidFill>
                  <a:srgbClr val="2F3936"/>
                </a:solidFill>
              </a:rPr>
              <a:t> </a:t>
            </a:r>
            <a:r>
              <a:rPr lang="en-US" sz="4800" dirty="0" err="1">
                <a:solidFill>
                  <a:srgbClr val="2F3936"/>
                </a:solidFill>
              </a:rPr>
              <a:t>thiết</a:t>
            </a:r>
            <a:endParaRPr lang="en-US" sz="4800" dirty="0">
              <a:solidFill>
                <a:srgbClr val="2F3936"/>
              </a:solidFill>
            </a:endParaRPr>
          </a:p>
        </p:txBody>
      </p:sp>
      <p:sp>
        <p:nvSpPr>
          <p:cNvPr id="18" name="TextBox 18"/>
          <p:cNvSpPr txBox="1"/>
          <p:nvPr/>
        </p:nvSpPr>
        <p:spPr>
          <a:xfrm>
            <a:off x="712485" y="4164546"/>
            <a:ext cx="16777786" cy="3323987"/>
          </a:xfrm>
          <a:prstGeom prst="rect">
            <a:avLst/>
          </a:prstGeom>
          <a:solidFill>
            <a:schemeClr val="bg1"/>
          </a:solidFill>
        </p:spPr>
        <p:txBody>
          <a:bodyPr wrap="square" lIns="0" tIns="0" rIns="0" bIns="0" rtlCol="0" anchor="t">
            <a:spAutoFit/>
          </a:bodyPr>
          <a:lstStyle/>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muốn</a:t>
            </a:r>
            <a:r>
              <a:rPr lang="en-US" sz="5400" dirty="0">
                <a:solidFill>
                  <a:srgbClr val="2F3936"/>
                </a:solidFill>
              </a:rPr>
              <a:t> </a:t>
            </a:r>
            <a:r>
              <a:rPr lang="en-US" sz="5400" dirty="0" err="1">
                <a:solidFill>
                  <a:srgbClr val="2F3936"/>
                </a:solidFill>
              </a:rPr>
              <a:t>bày</a:t>
            </a:r>
            <a:r>
              <a:rPr lang="en-US" sz="5400" dirty="0">
                <a:solidFill>
                  <a:srgbClr val="2F3936"/>
                </a:solidFill>
              </a:rPr>
              <a:t> </a:t>
            </a:r>
            <a:r>
              <a:rPr lang="en-US" sz="5400" dirty="0" err="1">
                <a:solidFill>
                  <a:srgbClr val="2F3936"/>
                </a:solidFill>
              </a:rPr>
              <a:t>tỏ</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với</a:t>
            </a:r>
            <a:r>
              <a:rPr lang="en-US" sz="5400" dirty="0">
                <a:solidFill>
                  <a:srgbClr val="2F3936"/>
                </a:solidFill>
              </a:rPr>
              <a:t> </a:t>
            </a:r>
            <a:r>
              <a:rPr lang="en-US" sz="5400" dirty="0" err="1">
                <a:solidFill>
                  <a:srgbClr val="2F3936"/>
                </a:solidFill>
              </a:rPr>
              <a:t>ai</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Điều</a:t>
            </a:r>
            <a:r>
              <a:rPr lang="en-US" sz="5400" dirty="0">
                <a:solidFill>
                  <a:srgbClr val="2F3936"/>
                </a:solidFill>
              </a:rPr>
              <a:t> </a:t>
            </a:r>
            <a:r>
              <a:rPr lang="en-US" sz="5400" dirty="0" err="1">
                <a:solidFill>
                  <a:srgbClr val="2F3936"/>
                </a:solidFill>
              </a:rPr>
              <a:t>gì</a:t>
            </a:r>
            <a:r>
              <a:rPr lang="en-US" sz="5400" dirty="0">
                <a:solidFill>
                  <a:srgbClr val="2F3936"/>
                </a:solidFill>
              </a:rPr>
              <a:t> ở </a:t>
            </a:r>
            <a:r>
              <a:rPr lang="en-US" sz="5400" dirty="0" err="1">
                <a:solidFill>
                  <a:srgbClr val="2F3936"/>
                </a:solidFill>
              </a:rPr>
              <a:t>người</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làm</a:t>
            </a: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động</a:t>
            </a:r>
            <a:r>
              <a:rPr lang="en-US" sz="5400" dirty="0">
                <a:solidFill>
                  <a:srgbClr val="2F3936"/>
                </a:solidFill>
              </a:rPr>
              <a:t>?</a:t>
            </a:r>
          </a:p>
          <a:p>
            <a:pPr marL="462743" lvl="1" indent="-231371">
              <a:buFont typeface="Arial"/>
              <a:buChar char="•"/>
            </a:pPr>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có</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gì</a:t>
            </a:r>
            <a:endParaRPr lang="en-US" sz="5400" dirty="0">
              <a:solidFill>
                <a:srgbClr val="2F3936"/>
              </a:solidFill>
            </a:endParaRPr>
          </a:p>
          <a:p>
            <a:r>
              <a:rPr lang="en-US" sz="5400" dirty="0">
                <a:solidFill>
                  <a:srgbClr val="2F3936"/>
                </a:solidFill>
              </a:rPr>
              <a:t>      </a:t>
            </a:r>
            <a:r>
              <a:rPr lang="en-US" sz="5400" dirty="0" err="1">
                <a:solidFill>
                  <a:srgbClr val="2F3936"/>
                </a:solidFill>
              </a:rPr>
              <a:t>Em</a:t>
            </a:r>
            <a:r>
              <a:rPr lang="en-US" sz="5400" dirty="0">
                <a:solidFill>
                  <a:srgbClr val="2F3936"/>
                </a:solidFill>
              </a:rPr>
              <a:t> </a:t>
            </a:r>
            <a:r>
              <a:rPr lang="en-US" sz="5400" dirty="0" err="1">
                <a:solidFill>
                  <a:srgbClr val="2F3936"/>
                </a:solidFill>
              </a:rPr>
              <a:t>đã</a:t>
            </a:r>
            <a:r>
              <a:rPr lang="en-US" sz="5400" dirty="0">
                <a:solidFill>
                  <a:srgbClr val="2F3936"/>
                </a:solidFill>
              </a:rPr>
              <a:t> </a:t>
            </a:r>
            <a:r>
              <a:rPr lang="en-US" sz="5400" dirty="0" err="1">
                <a:solidFill>
                  <a:srgbClr val="2F3936"/>
                </a:solidFill>
              </a:rPr>
              <a:t>thể</a:t>
            </a:r>
            <a:r>
              <a:rPr lang="en-US" sz="5400" dirty="0">
                <a:solidFill>
                  <a:srgbClr val="2F3936"/>
                </a:solidFill>
              </a:rPr>
              <a:t> </a:t>
            </a:r>
            <a:r>
              <a:rPr lang="en-US" sz="5400" dirty="0" err="1">
                <a:solidFill>
                  <a:srgbClr val="2F3936"/>
                </a:solidFill>
              </a:rPr>
              <a:t>hiện</a:t>
            </a:r>
            <a:r>
              <a:rPr lang="en-US" sz="5400" dirty="0">
                <a:solidFill>
                  <a:srgbClr val="2F3936"/>
                </a:solidFill>
              </a:rPr>
              <a:t> </a:t>
            </a:r>
            <a:r>
              <a:rPr lang="en-US" sz="5400" dirty="0" err="1">
                <a:solidFill>
                  <a:srgbClr val="2F3936"/>
                </a:solidFill>
              </a:rPr>
              <a:t>tình</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cảm</a:t>
            </a:r>
            <a:r>
              <a:rPr lang="en-US" sz="5400" dirty="0">
                <a:solidFill>
                  <a:srgbClr val="2F3936"/>
                </a:solidFill>
              </a:rPr>
              <a:t> </a:t>
            </a:r>
            <a:r>
              <a:rPr lang="en-US" sz="5400" dirty="0" err="1">
                <a:solidFill>
                  <a:srgbClr val="2F3936"/>
                </a:solidFill>
              </a:rPr>
              <a:t>xúc</a:t>
            </a:r>
            <a:r>
              <a:rPr lang="en-US" sz="5400" dirty="0">
                <a:solidFill>
                  <a:srgbClr val="2F3936"/>
                </a:solidFill>
              </a:rPr>
              <a:t> </a:t>
            </a:r>
            <a:r>
              <a:rPr lang="en-US" sz="5400" dirty="0" err="1">
                <a:solidFill>
                  <a:srgbClr val="2F3936"/>
                </a:solidFill>
              </a:rPr>
              <a:t>đó</a:t>
            </a:r>
            <a:r>
              <a:rPr lang="en-US" sz="5400" dirty="0">
                <a:solidFill>
                  <a:srgbClr val="2F3936"/>
                </a:solidFill>
              </a:rPr>
              <a:t> </a:t>
            </a:r>
            <a:r>
              <a:rPr lang="en-US" sz="5400" dirty="0" err="1">
                <a:solidFill>
                  <a:srgbClr val="2F3936"/>
                </a:solidFill>
              </a:rPr>
              <a:t>như</a:t>
            </a:r>
            <a:r>
              <a:rPr lang="en-US" sz="5400" dirty="0">
                <a:solidFill>
                  <a:srgbClr val="2F3936"/>
                </a:solidFill>
              </a:rPr>
              <a:t> </a:t>
            </a:r>
            <a:r>
              <a:rPr lang="en-US" sz="5400" dirty="0" err="1">
                <a:solidFill>
                  <a:srgbClr val="2F3936"/>
                </a:solidFill>
              </a:rPr>
              <a:t>thế</a:t>
            </a:r>
            <a:r>
              <a:rPr lang="en-US" sz="5400" dirty="0">
                <a:solidFill>
                  <a:srgbClr val="2F3936"/>
                </a:solidFill>
              </a:rPr>
              <a:t> </a:t>
            </a:r>
            <a:r>
              <a:rPr lang="en-US" sz="5400" dirty="0" err="1">
                <a:solidFill>
                  <a:srgbClr val="2F3936"/>
                </a:solidFill>
              </a:rPr>
              <a:t>nào</a:t>
            </a:r>
            <a:r>
              <a:rPr lang="en-US" sz="5400" dirty="0">
                <a:solidFill>
                  <a:srgbClr val="2F3936"/>
                </a:solidFill>
              </a:rPr>
              <a:t>?</a:t>
            </a:r>
          </a:p>
        </p:txBody>
      </p:sp>
      <p:pic>
        <p:nvPicPr>
          <p:cNvPr id="19" name="Picture 18"/>
          <p:cNvPicPr>
            <a:picLocks noChangeAspect="1"/>
          </p:cNvPicPr>
          <p:nvPr/>
        </p:nvPicPr>
        <p:blipFill>
          <a:blip r:embed="rId14"/>
          <a:stretch>
            <a:fillRect/>
          </a:stretch>
        </p:blipFill>
        <p:spPr>
          <a:xfrm>
            <a:off x="5801721" y="2781262"/>
            <a:ext cx="5273497" cy="17740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47680" y="732636"/>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5" name="Rounded Rectangle 44"/>
          <p:cNvSpPr/>
          <p:nvPr/>
        </p:nvSpPr>
        <p:spPr>
          <a:xfrm>
            <a:off x="1928296" y="2369288"/>
            <a:ext cx="2225403" cy="1748116"/>
          </a:xfrm>
          <a:prstGeom prst="roundRect">
            <a:avLst>
              <a:gd name="adj" fmla="val 7715"/>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dirty="0" err="1">
                <a:solidFill>
                  <a:schemeClr val="tx1">
                    <a:lumMod val="95000"/>
                    <a:lumOff val="5000"/>
                  </a:schemeClr>
                </a:solidFill>
              </a:rPr>
              <a:t>Mở</a:t>
            </a:r>
            <a:r>
              <a:rPr lang="en-US" sz="4400" dirty="0">
                <a:solidFill>
                  <a:schemeClr val="tx1">
                    <a:lumMod val="95000"/>
                    <a:lumOff val="5000"/>
                  </a:schemeClr>
                </a:solidFill>
              </a:rPr>
              <a:t> </a:t>
            </a:r>
            <a:r>
              <a:rPr lang="en-US" sz="4400" dirty="0" err="1">
                <a:solidFill>
                  <a:schemeClr val="tx1">
                    <a:lumMod val="95000"/>
                    <a:lumOff val="5000"/>
                  </a:schemeClr>
                </a:solidFill>
              </a:rPr>
              <a:t>đầu</a:t>
            </a:r>
            <a:endParaRPr lang="en-US" sz="4400" dirty="0">
              <a:solidFill>
                <a:schemeClr val="tx1">
                  <a:lumMod val="95000"/>
                  <a:lumOff val="5000"/>
                </a:schemeClr>
              </a:solidFill>
            </a:endParaRPr>
          </a:p>
        </p:txBody>
      </p:sp>
      <p:sp>
        <p:nvSpPr>
          <p:cNvPr id="46" name="Rounded Rectangle 45"/>
          <p:cNvSpPr/>
          <p:nvPr/>
        </p:nvSpPr>
        <p:spPr>
          <a:xfrm>
            <a:off x="4258964" y="2388693"/>
            <a:ext cx="12414421" cy="1748116"/>
          </a:xfrm>
          <a:prstGeom prst="roundRect">
            <a:avLst>
              <a:gd name="adj" fmla="val 511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dirty="0" err="1">
                <a:solidFill>
                  <a:schemeClr val="tx1">
                    <a:lumMod val="95000"/>
                    <a:lumOff val="5000"/>
                  </a:schemeClr>
                </a:solidFill>
              </a:rPr>
              <a:t>Giới</a:t>
            </a:r>
            <a:r>
              <a:rPr lang="en-US" sz="4400" dirty="0">
                <a:solidFill>
                  <a:schemeClr val="tx1">
                    <a:lumMod val="95000"/>
                    <a:lumOff val="5000"/>
                  </a:schemeClr>
                </a:solidFill>
              </a:rPr>
              <a:t> </a:t>
            </a:r>
            <a:r>
              <a:rPr lang="en-US" sz="4400" dirty="0" err="1">
                <a:solidFill>
                  <a:schemeClr val="tx1">
                    <a:lumMod val="95000"/>
                    <a:lumOff val="5000"/>
                  </a:schemeClr>
                </a:solidFill>
              </a:rPr>
              <a:t>thiệu</a:t>
            </a:r>
            <a:r>
              <a:rPr lang="en-US" sz="4400" dirty="0">
                <a:solidFill>
                  <a:schemeClr val="tx1">
                    <a:lumMod val="95000"/>
                    <a:lumOff val="5000"/>
                  </a:schemeClr>
                </a:solidFill>
              </a:rPr>
              <a:t> </a:t>
            </a:r>
            <a:r>
              <a:rPr lang="en-US" sz="4400" dirty="0" err="1">
                <a:solidFill>
                  <a:schemeClr val="tx1">
                    <a:lumMod val="95000"/>
                    <a:lumOff val="5000"/>
                  </a:schemeClr>
                </a:solidFill>
              </a:rPr>
              <a:t>người</a:t>
            </a:r>
            <a:r>
              <a:rPr lang="en-US" sz="4400" dirty="0">
                <a:solidFill>
                  <a:schemeClr val="tx1">
                    <a:lumMod val="95000"/>
                    <a:lumOff val="5000"/>
                  </a:schemeClr>
                </a:solidFill>
              </a:rPr>
              <a:t> </a:t>
            </a:r>
            <a:r>
              <a:rPr lang="en-US" sz="4400" dirty="0" err="1">
                <a:solidFill>
                  <a:schemeClr val="tx1">
                    <a:lumMod val="95000"/>
                    <a:lumOff val="5000"/>
                  </a:schemeClr>
                </a:solidFill>
              </a:rPr>
              <a:t>gần</a:t>
            </a:r>
            <a:r>
              <a:rPr lang="en-US" sz="4400" dirty="0">
                <a:solidFill>
                  <a:schemeClr val="tx1">
                    <a:lumMod val="95000"/>
                    <a:lumOff val="5000"/>
                  </a:schemeClr>
                </a:solidFill>
              </a:rPr>
              <a:t> </a:t>
            </a:r>
            <a:r>
              <a:rPr lang="en-US" sz="4400" dirty="0" err="1">
                <a:solidFill>
                  <a:schemeClr val="tx1">
                    <a:lumMod val="95000"/>
                    <a:lumOff val="5000"/>
                  </a:schemeClr>
                </a:solidFill>
              </a:rPr>
              <a:t>gũi</a:t>
            </a:r>
            <a:r>
              <a:rPr lang="en-US" sz="4400" dirty="0">
                <a:solidFill>
                  <a:schemeClr val="tx1">
                    <a:lumMod val="95000"/>
                    <a:lumOff val="5000"/>
                  </a:schemeClr>
                </a:solidFill>
              </a:rPr>
              <a:t>, </a:t>
            </a:r>
            <a:r>
              <a:rPr lang="en-US" sz="4400" dirty="0" err="1">
                <a:solidFill>
                  <a:schemeClr val="tx1">
                    <a:lumMod val="95000"/>
                    <a:lumOff val="5000"/>
                  </a:schemeClr>
                </a:solidFill>
              </a:rPr>
              <a:t>thân</a:t>
            </a:r>
            <a:r>
              <a:rPr lang="en-US" sz="4400" dirty="0">
                <a:solidFill>
                  <a:schemeClr val="tx1">
                    <a:lumMod val="95000"/>
                    <a:lumOff val="5000"/>
                  </a:schemeClr>
                </a:solidFill>
              </a:rPr>
              <a:t> </a:t>
            </a:r>
            <a:r>
              <a:rPr lang="en-US" sz="4400" dirty="0" err="1">
                <a:solidFill>
                  <a:schemeClr val="tx1">
                    <a:lumMod val="95000"/>
                    <a:lumOff val="5000"/>
                  </a:schemeClr>
                </a:solidFill>
              </a:rPr>
              <a:t>thiết</a:t>
            </a:r>
            <a:r>
              <a:rPr lang="en-US" sz="4400" dirty="0">
                <a:solidFill>
                  <a:schemeClr val="tx1">
                    <a:lumMod val="95000"/>
                    <a:lumOff val="5000"/>
                  </a:schemeClr>
                </a:solidFill>
              </a:rPr>
              <a:t> </a:t>
            </a:r>
            <a:r>
              <a:rPr lang="en-US" sz="4400" dirty="0" err="1">
                <a:solidFill>
                  <a:schemeClr val="tx1">
                    <a:lumMod val="95000"/>
                    <a:lumOff val="5000"/>
                  </a:schemeClr>
                </a:solidFill>
              </a:rPr>
              <a:t>mà</a:t>
            </a:r>
            <a:r>
              <a:rPr lang="en-US" sz="4400" dirty="0">
                <a:solidFill>
                  <a:schemeClr val="tx1">
                    <a:lumMod val="95000"/>
                    <a:lumOff val="5000"/>
                  </a:schemeClr>
                </a:solidFill>
              </a:rPr>
              <a:t> </a:t>
            </a:r>
            <a:r>
              <a:rPr lang="en-US" sz="4400" dirty="0" err="1">
                <a:solidFill>
                  <a:schemeClr val="tx1">
                    <a:lumMod val="95000"/>
                    <a:lumOff val="5000"/>
                  </a:schemeClr>
                </a:solidFill>
              </a:rPr>
              <a:t>em</a:t>
            </a:r>
            <a:r>
              <a:rPr lang="en-US" sz="4400" dirty="0">
                <a:solidFill>
                  <a:schemeClr val="tx1">
                    <a:lumMod val="95000"/>
                    <a:lumOff val="5000"/>
                  </a:schemeClr>
                </a:solidFill>
              </a:rPr>
              <a:t> </a:t>
            </a:r>
            <a:r>
              <a:rPr lang="en-US" sz="4400" dirty="0" err="1">
                <a:solidFill>
                  <a:schemeClr val="tx1">
                    <a:lumMod val="95000"/>
                    <a:lumOff val="5000"/>
                  </a:schemeClr>
                </a:solidFill>
              </a:rPr>
              <a:t>muốn</a:t>
            </a:r>
            <a:r>
              <a:rPr lang="en-US" sz="4400" dirty="0">
                <a:solidFill>
                  <a:schemeClr val="tx1">
                    <a:lumMod val="95000"/>
                    <a:lumOff val="5000"/>
                  </a:schemeClr>
                </a:solidFill>
              </a:rPr>
              <a:t> </a:t>
            </a:r>
            <a:r>
              <a:rPr lang="en-US" sz="4400" dirty="0" err="1">
                <a:solidFill>
                  <a:schemeClr val="tx1">
                    <a:lumMod val="95000"/>
                    <a:lumOff val="5000"/>
                  </a:schemeClr>
                </a:solidFill>
              </a:rPr>
              <a:t>bày</a:t>
            </a:r>
            <a:r>
              <a:rPr lang="en-US" sz="4400" dirty="0">
                <a:solidFill>
                  <a:schemeClr val="tx1">
                    <a:lumMod val="95000"/>
                    <a:lumOff val="5000"/>
                  </a:schemeClr>
                </a:solidFill>
              </a:rPr>
              <a:t> </a:t>
            </a:r>
            <a:r>
              <a:rPr lang="en-US" sz="4400" dirty="0" err="1">
                <a:solidFill>
                  <a:schemeClr val="tx1">
                    <a:lumMod val="95000"/>
                    <a:lumOff val="5000"/>
                  </a:schemeClr>
                </a:solidFill>
              </a:rPr>
              <a:t>tỏ</a:t>
            </a:r>
            <a:r>
              <a:rPr lang="en-US" sz="4400" dirty="0">
                <a:solidFill>
                  <a:schemeClr val="tx1">
                    <a:lumMod val="95000"/>
                    <a:lumOff val="5000"/>
                  </a:schemeClr>
                </a:solidFill>
              </a:rPr>
              <a:t> </a:t>
            </a:r>
            <a:r>
              <a:rPr lang="en-US" sz="4400" dirty="0" err="1">
                <a:solidFill>
                  <a:schemeClr val="tx1">
                    <a:lumMod val="95000"/>
                    <a:lumOff val="5000"/>
                  </a:schemeClr>
                </a:solidFill>
              </a:rPr>
              <a:t>tình</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cảm</a:t>
            </a:r>
            <a:r>
              <a:rPr lang="en-US" sz="4400" dirty="0">
                <a:solidFill>
                  <a:schemeClr val="tx1">
                    <a:lumMod val="95000"/>
                    <a:lumOff val="5000"/>
                  </a:schemeClr>
                </a:solidFill>
              </a:rPr>
              <a:t> </a:t>
            </a:r>
            <a:r>
              <a:rPr lang="en-US" sz="4400" dirty="0" err="1">
                <a:solidFill>
                  <a:schemeClr val="tx1">
                    <a:lumMod val="95000"/>
                    <a:lumOff val="5000"/>
                  </a:schemeClr>
                </a:solidFill>
              </a:rPr>
              <a:t>xúc</a:t>
            </a:r>
            <a:r>
              <a:rPr lang="en-US" sz="4400" dirty="0">
                <a:solidFill>
                  <a:schemeClr val="tx1">
                    <a:lumMod val="95000"/>
                    <a:lumOff val="5000"/>
                  </a:schemeClr>
                </a:solidFill>
              </a:rPr>
              <a:t>.</a:t>
            </a:r>
          </a:p>
        </p:txBody>
      </p:sp>
      <p:sp>
        <p:nvSpPr>
          <p:cNvPr id="51" name="Rectangle 50"/>
          <p:cNvSpPr/>
          <p:nvPr/>
        </p:nvSpPr>
        <p:spPr>
          <a:xfrm>
            <a:off x="1329940" y="5307018"/>
            <a:ext cx="9439050"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Mọi người trong gia đình của em đều rất yêu thương và trân trọng nhau. Với em, bà ngoại là người gắn bó và thân thiết nhất.</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sp>
        <p:nvSpPr>
          <p:cNvPr id="52" name="Freeform 40"/>
          <p:cNvSpPr/>
          <p:nvPr/>
        </p:nvSpPr>
        <p:spPr>
          <a:xfrm flipH="1">
            <a:off x="10833554" y="4190353"/>
            <a:ext cx="6311445" cy="5824695"/>
          </a:xfrm>
          <a:custGeom>
            <a:avLst/>
            <a:gdLst/>
            <a:ahLst/>
            <a:cxnLst/>
            <a:rect l="l" t="t" r="r" b="b"/>
            <a:pathLst>
              <a:path w="7879842" h="8229600">
                <a:moveTo>
                  <a:pt x="7879842" y="0"/>
                </a:moveTo>
                <a:lnTo>
                  <a:pt x="0" y="0"/>
                </a:lnTo>
                <a:lnTo>
                  <a:pt x="0" y="8229600"/>
                </a:lnTo>
                <a:lnTo>
                  <a:pt x="7879842" y="8229600"/>
                </a:lnTo>
                <a:lnTo>
                  <a:pt x="7879842" y="0"/>
                </a:lnTo>
                <a:close/>
              </a:path>
            </a:pathLst>
          </a:custGeom>
          <a:blipFill>
            <a:blip r:embed="rId7"/>
            <a:stretch>
              <a:fillRect/>
            </a:stretch>
          </a:blipFill>
        </p:spPr>
      </p:sp>
      <p:cxnSp>
        <p:nvCxnSpPr>
          <p:cNvPr id="56" name="Straight Connector 55"/>
          <p:cNvCxnSpPr/>
          <p:nvPr/>
        </p:nvCxnSpPr>
        <p:spPr>
          <a:xfrm>
            <a:off x="7543800" y="7810500"/>
            <a:ext cx="2324396"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wipe(left)">
                                      <p:cBhvr>
                                        <p:cTn id="14" dur="500"/>
                                        <p:tgtEl>
                                          <p:spTgt spid="4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randombar(horizontal)">
                                      <p:cBhvr>
                                        <p:cTn id="22" dur="500"/>
                                        <p:tgtEl>
                                          <p:spTgt spid="51"/>
                                        </p:tgtEl>
                                      </p:cBhvr>
                                    </p:animEffect>
                                  </p:childTnLst>
                                </p:cTn>
                              </p:par>
                              <p:par>
                                <p:cTn id="23" presetID="14" presetClass="entr" presetSubtype="1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randombar(horizontal)">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barn(inVertical)">
                                      <p:cBhvr>
                                        <p:cTn id="30"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339968" y="519808"/>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7" name="Rounded Rectangle 46"/>
          <p:cNvSpPr/>
          <p:nvPr/>
        </p:nvSpPr>
        <p:spPr>
          <a:xfrm>
            <a:off x="829721" y="2478097"/>
            <a:ext cx="2225403" cy="2321330"/>
          </a:xfrm>
          <a:prstGeom prst="roundRect">
            <a:avLst>
              <a:gd name="adj" fmla="val 5579"/>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err="1">
                <a:solidFill>
                  <a:schemeClr val="tx1">
                    <a:lumMod val="95000"/>
                    <a:lumOff val="5000"/>
                  </a:schemeClr>
                </a:solidFill>
              </a:rPr>
              <a:t>Triển</a:t>
            </a:r>
            <a:r>
              <a:rPr lang="en-US" sz="3600" dirty="0">
                <a:solidFill>
                  <a:schemeClr val="tx1">
                    <a:lumMod val="95000"/>
                    <a:lumOff val="5000"/>
                  </a:schemeClr>
                </a:solidFill>
              </a:rPr>
              <a:t> </a:t>
            </a:r>
            <a:r>
              <a:rPr lang="en-US" sz="3600" dirty="0" err="1">
                <a:solidFill>
                  <a:schemeClr val="tx1">
                    <a:lumMod val="95000"/>
                    <a:lumOff val="5000"/>
                  </a:schemeClr>
                </a:solidFill>
              </a:rPr>
              <a:t>khai</a:t>
            </a:r>
            <a:endParaRPr lang="en-US" sz="3600" dirty="0">
              <a:solidFill>
                <a:schemeClr val="tx1">
                  <a:lumMod val="95000"/>
                  <a:lumOff val="5000"/>
                </a:schemeClr>
              </a:solidFill>
            </a:endParaRPr>
          </a:p>
        </p:txBody>
      </p:sp>
      <p:sp>
        <p:nvSpPr>
          <p:cNvPr id="48" name="Rounded Rectangle 47"/>
          <p:cNvSpPr/>
          <p:nvPr/>
        </p:nvSpPr>
        <p:spPr>
          <a:xfrm>
            <a:off x="3017214" y="1682092"/>
            <a:ext cx="13822986" cy="4398326"/>
          </a:xfrm>
          <a:prstGeom prst="roundRect">
            <a:avLst>
              <a:gd name="adj" fmla="val 1752"/>
            </a:avLst>
          </a:pr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b="1" i="1" dirty="0">
                <a:solidFill>
                  <a:schemeClr val="tx1">
                    <a:lumMod val="95000"/>
                    <a:lumOff val="5000"/>
                  </a:schemeClr>
                </a:solidFill>
              </a:rPr>
              <a:t>- </a:t>
            </a: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những</a:t>
            </a:r>
            <a:r>
              <a:rPr lang="en-US" sz="3200" b="1" i="1" dirty="0">
                <a:solidFill>
                  <a:schemeClr val="tx1">
                    <a:lumMod val="95000"/>
                    <a:lumOff val="5000"/>
                  </a:schemeClr>
                </a:solidFill>
              </a:rPr>
              <a:t> </a:t>
            </a:r>
            <a:r>
              <a:rPr lang="en-US" sz="3200" b="1" i="1" dirty="0" err="1">
                <a:solidFill>
                  <a:schemeClr val="tx1">
                    <a:lumMod val="95000"/>
                    <a:lumOff val="5000"/>
                  </a:schemeClr>
                </a:solidFill>
              </a:rPr>
              <a:t>điều</a:t>
            </a:r>
            <a:r>
              <a:rPr lang="en-US" sz="3200" b="1" i="1" dirty="0">
                <a:solidFill>
                  <a:schemeClr val="tx1">
                    <a:lumMod val="95000"/>
                    <a:lumOff val="5000"/>
                  </a:schemeClr>
                </a:solidFill>
              </a:rPr>
              <a:t> ở </a:t>
            </a:r>
            <a:r>
              <a:rPr lang="en-US" sz="3200" b="1" i="1" dirty="0" err="1">
                <a:solidFill>
                  <a:schemeClr val="tx1">
                    <a:lumMod val="95000"/>
                    <a:lumOff val="5000"/>
                  </a:schemeClr>
                </a:solidFill>
              </a:rPr>
              <a:t>người</a:t>
            </a:r>
            <a:r>
              <a:rPr lang="en-US" sz="3200" b="1" i="1" dirty="0">
                <a:solidFill>
                  <a:schemeClr val="tx1">
                    <a:lumMod val="95000"/>
                    <a:lumOff val="5000"/>
                  </a:schemeClr>
                </a:solidFill>
              </a:rPr>
              <a:t> </a:t>
            </a:r>
            <a:r>
              <a:rPr lang="en-US" sz="3200" b="1" i="1" dirty="0" err="1">
                <a:solidFill>
                  <a:schemeClr val="tx1">
                    <a:lumMod val="95000"/>
                    <a:lumOff val="5000"/>
                  </a:schemeClr>
                </a:solidFill>
              </a:rPr>
              <a:t>đó</a:t>
            </a:r>
            <a:r>
              <a:rPr lang="en-US" sz="3200" b="1" i="1" dirty="0">
                <a:solidFill>
                  <a:schemeClr val="tx1">
                    <a:lumMod val="95000"/>
                    <a:lumOff val="5000"/>
                  </a:schemeClr>
                </a:solidFill>
              </a:rPr>
              <a:t> </a:t>
            </a:r>
            <a:r>
              <a:rPr lang="en-US" sz="3200" b="1" i="1" dirty="0" err="1">
                <a:solidFill>
                  <a:schemeClr val="tx1">
                    <a:lumMod val="95000"/>
                    <a:lumOff val="5000"/>
                  </a:schemeClr>
                </a:solidFill>
              </a:rPr>
              <a:t>làm</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động</a:t>
            </a:r>
            <a:r>
              <a:rPr lang="en-US" sz="3200" b="1" i="1" dirty="0">
                <a:solidFill>
                  <a:schemeClr val="tx1">
                    <a:lumMod val="95000"/>
                    <a:lumOff val="5000"/>
                  </a:schemeClr>
                </a:solidFill>
              </a:rPr>
              <a:t>. </a:t>
            </a:r>
            <a:r>
              <a:rPr lang="en-US" sz="3200" b="1" i="1" dirty="0" err="1">
                <a:solidFill>
                  <a:schemeClr val="tx1">
                    <a:lumMod val="95000"/>
                    <a:lumOff val="5000"/>
                  </a:schemeClr>
                </a:solidFill>
              </a:rPr>
              <a:t>Ví</a:t>
            </a:r>
            <a:r>
              <a:rPr lang="en-US" sz="3200" b="1" i="1" dirty="0">
                <a:solidFill>
                  <a:schemeClr val="tx1">
                    <a:lumMod val="95000"/>
                    <a:lumOff val="5000"/>
                  </a:schemeClr>
                </a:solidFill>
              </a:rPr>
              <a:t> </a:t>
            </a:r>
            <a:r>
              <a:rPr lang="en-US" sz="3200" b="1" i="1" dirty="0" err="1">
                <a:solidFill>
                  <a:schemeClr val="tx1">
                    <a:lumMod val="95000"/>
                    <a:lumOff val="5000"/>
                  </a:schemeClr>
                </a:solidFill>
              </a:rPr>
              <a:t>dụ</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Cử</a:t>
            </a:r>
            <a:r>
              <a:rPr lang="en-US" sz="3200" dirty="0">
                <a:solidFill>
                  <a:schemeClr val="tx1">
                    <a:lumMod val="95000"/>
                    <a:lumOff val="5000"/>
                  </a:schemeClr>
                </a:solidFill>
              </a:rPr>
              <a:t> </a:t>
            </a:r>
            <a:r>
              <a:rPr lang="en-US" sz="3200" dirty="0" err="1">
                <a:solidFill>
                  <a:schemeClr val="tx1">
                    <a:lumMod val="95000"/>
                    <a:lumOff val="5000"/>
                  </a:schemeClr>
                </a:solidFill>
              </a:rPr>
              <a:t>chỉ</a:t>
            </a:r>
            <a:r>
              <a:rPr lang="en-US" sz="3200" dirty="0">
                <a:solidFill>
                  <a:schemeClr val="tx1">
                    <a:lumMod val="95000"/>
                    <a:lumOff val="5000"/>
                  </a:schemeClr>
                </a:solidFill>
              </a:rPr>
              <a:t>, </a:t>
            </a:r>
            <a:r>
              <a:rPr lang="en-US" sz="3200" dirty="0" err="1">
                <a:solidFill>
                  <a:schemeClr val="tx1">
                    <a:lumMod val="95000"/>
                    <a:lumOff val="5000"/>
                  </a:schemeClr>
                </a:solidFill>
              </a:rPr>
              <a:t>lời</a:t>
            </a:r>
            <a:r>
              <a:rPr lang="en-US" sz="3200" dirty="0">
                <a:solidFill>
                  <a:schemeClr val="tx1">
                    <a:lumMod val="95000"/>
                    <a:lumOff val="5000"/>
                  </a:schemeClr>
                </a:solidFill>
              </a:rPr>
              <a:t> </a:t>
            </a:r>
            <a:r>
              <a:rPr lang="en-US" sz="3200" dirty="0" err="1">
                <a:solidFill>
                  <a:schemeClr val="tx1">
                    <a:lumMod val="95000"/>
                    <a:lumOff val="5000"/>
                  </a:schemeClr>
                </a:solidFill>
              </a:rPr>
              <a:t>nói</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Những</a:t>
            </a:r>
            <a:r>
              <a:rPr lang="en-US" sz="3200" dirty="0">
                <a:solidFill>
                  <a:schemeClr val="tx1">
                    <a:lumMod val="95000"/>
                    <a:lumOff val="5000"/>
                  </a:schemeClr>
                </a:solidFill>
              </a:rPr>
              <a:t> </a:t>
            </a:r>
            <a:r>
              <a:rPr lang="en-US" sz="3200" dirty="0" err="1">
                <a:solidFill>
                  <a:schemeClr val="tx1">
                    <a:lumMod val="95000"/>
                    <a:lumOff val="5000"/>
                  </a:schemeClr>
                </a:solidFill>
              </a:rPr>
              <a:t>kỉ</a:t>
            </a:r>
            <a:r>
              <a:rPr lang="en-US" sz="3200" dirty="0">
                <a:solidFill>
                  <a:schemeClr val="tx1">
                    <a:lumMod val="95000"/>
                    <a:lumOff val="5000"/>
                  </a:schemeClr>
                </a:solidFill>
              </a:rPr>
              <a:t> </a:t>
            </a:r>
            <a:r>
              <a:rPr lang="en-US" sz="3200" dirty="0" err="1">
                <a:solidFill>
                  <a:schemeClr val="tx1">
                    <a:lumMod val="95000"/>
                    <a:lumOff val="5000"/>
                  </a:schemeClr>
                </a:solidFill>
              </a:rPr>
              <a:t>niệm</a:t>
            </a:r>
            <a:r>
              <a:rPr lang="en-US" sz="3200" dirty="0">
                <a:solidFill>
                  <a:schemeClr val="tx1">
                    <a:lumMod val="95000"/>
                    <a:lumOff val="5000"/>
                  </a:schemeClr>
                </a:solidFill>
              </a:rPr>
              <a:t> </a:t>
            </a:r>
            <a:r>
              <a:rPr lang="en-US" sz="3200" dirty="0" err="1">
                <a:solidFill>
                  <a:schemeClr val="tx1">
                    <a:lumMod val="95000"/>
                    <a:lumOff val="5000"/>
                  </a:schemeClr>
                </a:solidFill>
              </a:rPr>
              <a:t>giữa</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 </a:t>
            </a:r>
            <a:r>
              <a:rPr lang="en-US" sz="3200" dirty="0" err="1">
                <a:solidFill>
                  <a:schemeClr val="tx1">
                    <a:lumMod val="95000"/>
                    <a:lumOff val="5000"/>
                  </a:schemeClr>
                </a:solidFill>
              </a:rPr>
              <a:t>và</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của</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dành</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em</a:t>
            </a:r>
            <a:r>
              <a:rPr lang="en-US" sz="3200" dirty="0">
                <a:solidFill>
                  <a:schemeClr val="tx1">
                    <a:lumMod val="95000"/>
                    <a:lumOff val="5000"/>
                  </a:schemeClr>
                </a:solidFill>
              </a:rPr>
              <a:t>.</a:t>
            </a:r>
          </a:p>
          <a:p>
            <a:pPr marL="285750" indent="-285750" algn="just">
              <a:buFontTx/>
              <a:buChar char="-"/>
            </a:pPr>
            <a:r>
              <a:rPr lang="en-US" sz="3200" b="1" i="1" dirty="0" err="1">
                <a:solidFill>
                  <a:schemeClr val="tx1">
                    <a:lumMod val="95000"/>
                    <a:lumOff val="5000"/>
                  </a:schemeClr>
                </a:solidFill>
              </a:rPr>
              <a:t>Nêu</a:t>
            </a:r>
            <a:r>
              <a:rPr lang="en-US" sz="3200" b="1" i="1" dirty="0">
                <a:solidFill>
                  <a:schemeClr val="tx1">
                    <a:lumMod val="95000"/>
                    <a:lumOff val="5000"/>
                  </a:schemeClr>
                </a:solidFill>
              </a:rPr>
              <a:t> </a:t>
            </a:r>
            <a:r>
              <a:rPr lang="en-US" sz="3200" b="1" i="1" dirty="0" err="1">
                <a:solidFill>
                  <a:schemeClr val="tx1">
                    <a:lumMod val="95000"/>
                    <a:lumOff val="5000"/>
                  </a:schemeClr>
                </a:solidFill>
              </a:rPr>
              <a:t>rõ</a:t>
            </a:r>
            <a:r>
              <a:rPr lang="en-US" sz="3200" b="1" i="1" dirty="0">
                <a:solidFill>
                  <a:schemeClr val="tx1">
                    <a:lumMod val="95000"/>
                    <a:lumOff val="5000"/>
                  </a:schemeClr>
                </a:solidFill>
              </a:rPr>
              <a:t> </a:t>
            </a:r>
            <a:r>
              <a:rPr lang="en-US" sz="3200" b="1" i="1" dirty="0" err="1">
                <a:solidFill>
                  <a:schemeClr val="tx1">
                    <a:lumMod val="95000"/>
                    <a:lumOff val="5000"/>
                  </a:schemeClr>
                </a:solidFill>
              </a:rPr>
              <a:t>tình</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cảm</a:t>
            </a:r>
            <a:r>
              <a:rPr lang="en-US" sz="3200" b="1" i="1" dirty="0">
                <a:solidFill>
                  <a:schemeClr val="tx1">
                    <a:lumMod val="95000"/>
                    <a:lumOff val="5000"/>
                  </a:schemeClr>
                </a:solidFill>
              </a:rPr>
              <a:t> </a:t>
            </a:r>
            <a:r>
              <a:rPr lang="en-US" sz="3200" b="1" i="1" dirty="0" err="1">
                <a:solidFill>
                  <a:schemeClr val="tx1">
                    <a:lumMod val="95000"/>
                    <a:lumOff val="5000"/>
                  </a:schemeClr>
                </a:solidFill>
              </a:rPr>
              <a:t>xúc</a:t>
            </a:r>
            <a:r>
              <a:rPr lang="en-US" sz="3200" b="1" i="1" dirty="0">
                <a:solidFill>
                  <a:schemeClr val="tx1">
                    <a:lumMod val="95000"/>
                    <a:lumOff val="5000"/>
                  </a:schemeClr>
                </a:solidFill>
              </a:rPr>
              <a:t> </a:t>
            </a:r>
            <a:r>
              <a:rPr lang="en-US" sz="3200" b="1" i="1" dirty="0" err="1">
                <a:solidFill>
                  <a:schemeClr val="tx1">
                    <a:lumMod val="95000"/>
                    <a:lumOff val="5000"/>
                  </a:schemeClr>
                </a:solidFill>
              </a:rPr>
              <a:t>của</a:t>
            </a:r>
            <a:r>
              <a:rPr lang="en-US" sz="3200" b="1" i="1" dirty="0">
                <a:solidFill>
                  <a:schemeClr val="tx1">
                    <a:lumMod val="95000"/>
                    <a:lumOff val="5000"/>
                  </a:schemeClr>
                </a:solidFill>
              </a:rPr>
              <a:t> </a:t>
            </a:r>
            <a:r>
              <a:rPr lang="en-US" sz="3200" b="1" i="1" dirty="0" err="1">
                <a:solidFill>
                  <a:schemeClr val="tx1">
                    <a:lumMod val="95000"/>
                    <a:lumOff val="5000"/>
                  </a:schemeClr>
                </a:solidFill>
              </a:rPr>
              <a:t>em</a:t>
            </a:r>
            <a:r>
              <a:rPr lang="en-US" sz="3200" b="1" i="1"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Dùng</a:t>
            </a:r>
            <a:r>
              <a:rPr lang="en-US" sz="3200" dirty="0">
                <a:solidFill>
                  <a:schemeClr val="tx1">
                    <a:lumMod val="95000"/>
                    <a:lumOff val="5000"/>
                  </a:schemeClr>
                </a:solidFill>
              </a:rPr>
              <a:t> </a:t>
            </a:r>
            <a:r>
              <a:rPr lang="en-US" sz="3200" dirty="0" err="1">
                <a:solidFill>
                  <a:schemeClr val="tx1">
                    <a:lumMod val="95000"/>
                    <a:lumOff val="5000"/>
                  </a:schemeClr>
                </a:solidFill>
              </a:rPr>
              <a:t>từ</a:t>
            </a:r>
            <a:r>
              <a:rPr lang="en-US" sz="3200" dirty="0">
                <a:solidFill>
                  <a:schemeClr val="tx1">
                    <a:lumMod val="95000"/>
                    <a:lumOff val="5000"/>
                  </a:schemeClr>
                </a:solidFill>
              </a:rPr>
              <a:t> </a:t>
            </a:r>
            <a:r>
              <a:rPr lang="en-US" sz="3200" dirty="0" err="1">
                <a:solidFill>
                  <a:schemeClr val="tx1">
                    <a:lumMod val="95000"/>
                    <a:lumOff val="5000"/>
                  </a:schemeClr>
                </a:solidFill>
              </a:rPr>
              <a:t>ngữ</a:t>
            </a:r>
            <a:r>
              <a:rPr lang="en-US" sz="3200" dirty="0">
                <a:solidFill>
                  <a:schemeClr val="tx1">
                    <a:lumMod val="95000"/>
                    <a:lumOff val="5000"/>
                  </a:schemeClr>
                </a:solidFill>
              </a:rPr>
              <a:t> </a:t>
            </a:r>
            <a:r>
              <a:rPr lang="en-US" sz="3200" dirty="0" err="1">
                <a:solidFill>
                  <a:schemeClr val="tx1">
                    <a:lumMod val="95000"/>
                    <a:lumOff val="5000"/>
                  </a:schemeClr>
                </a:solidFill>
              </a:rPr>
              <a:t>trực</a:t>
            </a:r>
            <a:r>
              <a:rPr lang="en-US" sz="3200" dirty="0">
                <a:solidFill>
                  <a:schemeClr val="tx1">
                    <a:lumMod val="95000"/>
                    <a:lumOff val="5000"/>
                  </a:schemeClr>
                </a:solidFill>
              </a:rPr>
              <a:t> </a:t>
            </a:r>
            <a:r>
              <a:rPr lang="en-US" sz="3200" dirty="0" err="1">
                <a:solidFill>
                  <a:schemeClr val="tx1">
                    <a:lumMod val="95000"/>
                    <a:lumOff val="5000"/>
                  </a:schemeClr>
                </a:solidFill>
              </a:rPr>
              <a:t>tiếp</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yêu</a:t>
            </a:r>
            <a:r>
              <a:rPr lang="en-US" sz="3200" dirty="0">
                <a:solidFill>
                  <a:schemeClr val="tx1">
                    <a:lumMod val="95000"/>
                    <a:lumOff val="5000"/>
                  </a:schemeClr>
                </a:solidFill>
              </a:rPr>
              <a:t> </a:t>
            </a:r>
            <a:r>
              <a:rPr lang="en-US" sz="3200" dirty="0" err="1">
                <a:solidFill>
                  <a:schemeClr val="tx1">
                    <a:lumMod val="95000"/>
                    <a:lumOff val="5000"/>
                  </a:schemeClr>
                </a:solidFill>
              </a:rPr>
              <a:t>quý</a:t>
            </a:r>
            <a:r>
              <a:rPr lang="en-US" sz="3200" dirty="0">
                <a:solidFill>
                  <a:schemeClr val="tx1">
                    <a:lumMod val="95000"/>
                    <a:lumOff val="5000"/>
                  </a:schemeClr>
                </a:solidFill>
              </a:rPr>
              <a:t>, </a:t>
            </a:r>
            <a:r>
              <a:rPr lang="en-US" sz="3200" dirty="0" err="1">
                <a:solidFill>
                  <a:schemeClr val="tx1">
                    <a:lumMod val="95000"/>
                    <a:lumOff val="5000"/>
                  </a:schemeClr>
                </a:solidFill>
              </a:rPr>
              <a:t>khâm</a:t>
            </a:r>
            <a:r>
              <a:rPr lang="en-US" sz="3200" dirty="0">
                <a:solidFill>
                  <a:schemeClr val="tx1">
                    <a:lumMod val="95000"/>
                    <a:lumOff val="5000"/>
                  </a:schemeClr>
                </a:solidFill>
              </a:rPr>
              <a:t> </a:t>
            </a:r>
            <a:r>
              <a:rPr lang="en-US" sz="3200" dirty="0" err="1">
                <a:solidFill>
                  <a:schemeClr val="tx1">
                    <a:lumMod val="95000"/>
                    <a:lumOff val="5000"/>
                  </a:schemeClr>
                </a:solidFill>
              </a:rPr>
              <a:t>phục</a:t>
            </a:r>
            <a:r>
              <a:rPr lang="en-US" sz="3200" dirty="0">
                <a:solidFill>
                  <a:schemeClr val="tx1">
                    <a:lumMod val="95000"/>
                    <a:lumOff val="5000"/>
                  </a:schemeClr>
                </a:solidFill>
              </a:rPr>
              <a:t>, </a:t>
            </a:r>
            <a:r>
              <a:rPr lang="en-US" sz="3200" dirty="0" err="1">
                <a:solidFill>
                  <a:schemeClr val="tx1">
                    <a:lumMod val="95000"/>
                    <a:lumOff val="5000"/>
                  </a:schemeClr>
                </a:solidFill>
              </a:rPr>
              <a:t>trân</a:t>
            </a:r>
            <a:r>
              <a:rPr lang="en-US" sz="3200" dirty="0">
                <a:solidFill>
                  <a:schemeClr val="tx1">
                    <a:lumMod val="95000"/>
                    <a:lumOff val="5000"/>
                  </a:schemeClr>
                </a:solidFill>
              </a:rPr>
              <a:t> </a:t>
            </a:r>
            <a:r>
              <a:rPr lang="en-US" sz="3200" dirty="0" err="1">
                <a:solidFill>
                  <a:schemeClr val="tx1">
                    <a:lumMod val="95000"/>
                    <a:lumOff val="5000"/>
                  </a:schemeClr>
                </a:solidFill>
              </a:rPr>
              <a:t>trọng</a:t>
            </a:r>
            <a:r>
              <a:rPr lang="en-US" sz="3200" dirty="0">
                <a:solidFill>
                  <a:schemeClr val="tx1">
                    <a:lumMod val="95000"/>
                    <a:lumOff val="5000"/>
                  </a:schemeClr>
                </a:solidFill>
              </a:rPr>
              <a:t>, </a:t>
            </a:r>
            <a:r>
              <a:rPr lang="en-US" sz="3200" dirty="0" err="1">
                <a:solidFill>
                  <a:schemeClr val="tx1">
                    <a:lumMod val="95000"/>
                    <a:lumOff val="5000"/>
                  </a:schemeClr>
                </a:solidFill>
              </a:rPr>
              <a:t>ngưỡng</a:t>
            </a:r>
            <a:r>
              <a:rPr lang="en-US" sz="3200" dirty="0">
                <a:solidFill>
                  <a:schemeClr val="tx1">
                    <a:lumMod val="95000"/>
                    <a:lumOff val="5000"/>
                  </a:schemeClr>
                </a:solidFill>
              </a:rPr>
              <a:t> </a:t>
            </a:r>
            <a:r>
              <a:rPr lang="en-US" sz="3200" dirty="0" err="1">
                <a:solidFill>
                  <a:schemeClr val="tx1">
                    <a:lumMod val="95000"/>
                    <a:lumOff val="5000"/>
                  </a:schemeClr>
                </a:solidFill>
              </a:rPr>
              <a:t>mộ</a:t>
            </a:r>
            <a:r>
              <a:rPr lang="en-US" sz="3200" dirty="0">
                <a:solidFill>
                  <a:schemeClr val="tx1">
                    <a:lumMod val="95000"/>
                    <a:lumOff val="5000"/>
                  </a:schemeClr>
                </a:solidFill>
              </a:rPr>
              <a:t>, </a:t>
            </a:r>
            <a:r>
              <a:rPr lang="en-US" sz="3200" dirty="0" err="1">
                <a:solidFill>
                  <a:schemeClr val="tx1">
                    <a:lumMod val="95000"/>
                    <a:lumOff val="5000"/>
                  </a:schemeClr>
                </a:solidFill>
              </a:rPr>
              <a:t>nhớ</a:t>
            </a:r>
            <a:r>
              <a:rPr lang="en-US" sz="3200" dirty="0">
                <a:solidFill>
                  <a:schemeClr val="tx1">
                    <a:lumMod val="95000"/>
                    <a:lumOff val="5000"/>
                  </a:schemeClr>
                </a:solidFill>
              </a:rPr>
              <a:t> </a:t>
            </a:r>
            <a:r>
              <a:rPr lang="en-US" sz="3200" dirty="0" err="1">
                <a:solidFill>
                  <a:schemeClr val="tx1">
                    <a:lumMod val="95000"/>
                    <a:lumOff val="5000"/>
                  </a:schemeClr>
                </a:solidFill>
              </a:rPr>
              <a:t>mong</a:t>
            </a:r>
            <a:r>
              <a:rPr lang="en-US" sz="3200" dirty="0">
                <a:solidFill>
                  <a:schemeClr val="tx1">
                    <a:lumMod val="95000"/>
                    <a:lumOff val="5000"/>
                  </a:schemeClr>
                </a:solidFill>
              </a:rPr>
              <a:t>,…)</a:t>
            </a:r>
          </a:p>
          <a:p>
            <a:pPr algn="just"/>
            <a:r>
              <a:rPr lang="en-US" sz="3200" dirty="0">
                <a:solidFill>
                  <a:schemeClr val="tx1">
                    <a:lumMod val="95000"/>
                    <a:lumOff val="5000"/>
                  </a:schemeClr>
                </a:solidFill>
              </a:rPr>
              <a:t>+ </a:t>
            </a:r>
            <a:r>
              <a:rPr lang="en-US" sz="3200" dirty="0" err="1">
                <a:solidFill>
                  <a:schemeClr val="tx1">
                    <a:lumMod val="95000"/>
                    <a:lumOff val="5000"/>
                  </a:schemeClr>
                </a:solidFill>
              </a:rPr>
              <a:t>Nêu</a:t>
            </a:r>
            <a:r>
              <a:rPr lang="en-US" sz="3200" dirty="0">
                <a:solidFill>
                  <a:schemeClr val="tx1">
                    <a:lumMod val="95000"/>
                    <a:lumOff val="5000"/>
                  </a:schemeClr>
                </a:solidFill>
              </a:rPr>
              <a:t> </a:t>
            </a:r>
            <a:r>
              <a:rPr lang="en-US" sz="3200" dirty="0" err="1">
                <a:solidFill>
                  <a:schemeClr val="tx1">
                    <a:lumMod val="95000"/>
                    <a:lumOff val="5000"/>
                  </a:schemeClr>
                </a:solidFill>
              </a:rPr>
              <a:t>suy</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việc</a:t>
            </a:r>
            <a:r>
              <a:rPr lang="en-US" sz="3200" dirty="0">
                <a:solidFill>
                  <a:schemeClr val="tx1">
                    <a:lumMod val="95000"/>
                    <a:lumOff val="5000"/>
                  </a:schemeClr>
                </a:solidFill>
              </a:rPr>
              <a:t> </a:t>
            </a:r>
            <a:r>
              <a:rPr lang="en-US" sz="3200" dirty="0" err="1">
                <a:solidFill>
                  <a:schemeClr val="tx1">
                    <a:lumMod val="95000"/>
                    <a:lumOff val="5000"/>
                  </a:schemeClr>
                </a:solidFill>
              </a:rPr>
              <a:t>làm</a:t>
            </a:r>
            <a:r>
              <a:rPr lang="en-US" sz="3200" dirty="0">
                <a:solidFill>
                  <a:schemeClr val="tx1">
                    <a:lumMod val="95000"/>
                    <a:lumOff val="5000"/>
                  </a:schemeClr>
                </a:solidFill>
              </a:rPr>
              <a:t> </a:t>
            </a:r>
            <a:r>
              <a:rPr lang="en-US" sz="3200" dirty="0" err="1">
                <a:solidFill>
                  <a:schemeClr val="tx1">
                    <a:lumMod val="95000"/>
                    <a:lumOff val="5000"/>
                  </a:schemeClr>
                </a:solidFill>
              </a:rPr>
              <a:t>thể</a:t>
            </a:r>
            <a:r>
              <a:rPr lang="en-US" sz="3200" dirty="0">
                <a:solidFill>
                  <a:schemeClr val="tx1">
                    <a:lumMod val="95000"/>
                    <a:lumOff val="5000"/>
                  </a:schemeClr>
                </a:solidFill>
              </a:rPr>
              <a:t> </a:t>
            </a:r>
            <a:r>
              <a:rPr lang="en-US" sz="3200" dirty="0" err="1">
                <a:solidFill>
                  <a:schemeClr val="tx1">
                    <a:lumMod val="95000"/>
                    <a:lumOff val="5000"/>
                  </a:schemeClr>
                </a:solidFill>
              </a:rPr>
              <a:t>hiện</a:t>
            </a:r>
            <a:r>
              <a:rPr lang="en-US" sz="3200" dirty="0">
                <a:solidFill>
                  <a:schemeClr val="tx1">
                    <a:lumMod val="95000"/>
                    <a:lumOff val="5000"/>
                  </a:schemeClr>
                </a:solidFill>
              </a:rPr>
              <a:t> </a:t>
            </a:r>
            <a:r>
              <a:rPr lang="en-US" sz="3200" dirty="0" err="1">
                <a:solidFill>
                  <a:schemeClr val="tx1">
                    <a:lumMod val="95000"/>
                    <a:lumOff val="5000"/>
                  </a:schemeClr>
                </a:solidFill>
              </a:rPr>
              <a:t>tình</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cảm</a:t>
            </a:r>
            <a:r>
              <a:rPr lang="en-US" sz="3200" dirty="0">
                <a:solidFill>
                  <a:schemeClr val="tx1">
                    <a:lumMod val="95000"/>
                    <a:lumOff val="5000"/>
                  </a:schemeClr>
                </a:solidFill>
              </a:rPr>
              <a:t> </a:t>
            </a:r>
            <a:r>
              <a:rPr lang="en-US" sz="3200" dirty="0" err="1">
                <a:solidFill>
                  <a:schemeClr val="tx1">
                    <a:lumMod val="95000"/>
                    <a:lumOff val="5000"/>
                  </a:schemeClr>
                </a:solidFill>
              </a:rPr>
              <a:t>xúc</a:t>
            </a:r>
            <a:r>
              <a:rPr lang="en-US" sz="3200" dirty="0">
                <a:solidFill>
                  <a:schemeClr val="tx1">
                    <a:lumMod val="95000"/>
                    <a:lumOff val="5000"/>
                  </a:schemeClr>
                </a:solidFill>
              </a:rPr>
              <a:t> (</a:t>
            </a:r>
            <a:r>
              <a:rPr lang="en-US" sz="3200" dirty="0" err="1">
                <a:solidFill>
                  <a:schemeClr val="tx1">
                    <a:lumMod val="95000"/>
                    <a:lumOff val="5000"/>
                  </a:schemeClr>
                </a:solidFill>
              </a:rPr>
              <a:t>tìm</a:t>
            </a:r>
            <a:r>
              <a:rPr lang="en-US" sz="3200" dirty="0">
                <a:solidFill>
                  <a:schemeClr val="tx1">
                    <a:lumMod val="95000"/>
                    <a:lumOff val="5000"/>
                  </a:schemeClr>
                </a:solidFill>
              </a:rPr>
              <a:t> </a:t>
            </a:r>
            <a:r>
              <a:rPr lang="en-US" sz="3200" dirty="0" err="1">
                <a:solidFill>
                  <a:schemeClr val="tx1">
                    <a:lumMod val="95000"/>
                    <a:lumOff val="5000"/>
                  </a:schemeClr>
                </a:solidFill>
              </a:rPr>
              <a:t>cách</a:t>
            </a:r>
            <a:r>
              <a:rPr lang="en-US" sz="3200" dirty="0">
                <a:solidFill>
                  <a:schemeClr val="tx1">
                    <a:lumMod val="95000"/>
                    <a:lumOff val="5000"/>
                  </a:schemeClr>
                </a:solidFill>
              </a:rPr>
              <a:t> </a:t>
            </a:r>
            <a:r>
              <a:rPr lang="en-US" sz="3200" dirty="0" err="1">
                <a:solidFill>
                  <a:schemeClr val="tx1">
                    <a:lumMod val="95000"/>
                    <a:lumOff val="5000"/>
                  </a:schemeClr>
                </a:solidFill>
              </a:rPr>
              <a:t>giúp</a:t>
            </a:r>
            <a:r>
              <a:rPr lang="en-US" sz="3200" dirty="0">
                <a:solidFill>
                  <a:schemeClr val="tx1">
                    <a:lumMod val="95000"/>
                    <a:lumOff val="5000"/>
                  </a:schemeClr>
                </a:solidFill>
              </a:rPr>
              <a:t> </a:t>
            </a:r>
            <a:r>
              <a:rPr lang="en-US" sz="3200" dirty="0" err="1">
                <a:solidFill>
                  <a:schemeClr val="tx1">
                    <a:lumMod val="95000"/>
                    <a:lumOff val="5000"/>
                  </a:schemeClr>
                </a:solidFill>
              </a:rPr>
              <a:t>đỡ</a:t>
            </a:r>
            <a:r>
              <a:rPr lang="en-US" sz="3200" dirty="0">
                <a:solidFill>
                  <a:schemeClr val="tx1">
                    <a:lumMod val="95000"/>
                    <a:lumOff val="5000"/>
                  </a:schemeClr>
                </a:solidFill>
              </a:rPr>
              <a:t>, </a:t>
            </a:r>
            <a:r>
              <a:rPr lang="en-US" sz="3200" dirty="0" err="1">
                <a:solidFill>
                  <a:schemeClr val="tx1">
                    <a:lumMod val="95000"/>
                    <a:lumOff val="5000"/>
                  </a:schemeClr>
                </a:solidFill>
              </a:rPr>
              <a:t>luôn</a:t>
            </a:r>
            <a:r>
              <a:rPr lang="en-US" sz="3200" dirty="0">
                <a:solidFill>
                  <a:schemeClr val="tx1">
                    <a:lumMod val="95000"/>
                    <a:lumOff val="5000"/>
                  </a:schemeClr>
                </a:solidFill>
              </a:rPr>
              <a:t> </a:t>
            </a:r>
            <a:r>
              <a:rPr lang="en-US" sz="3200" dirty="0" err="1">
                <a:solidFill>
                  <a:schemeClr val="tx1">
                    <a:lumMod val="95000"/>
                    <a:lumOff val="5000"/>
                  </a:schemeClr>
                </a:solidFill>
              </a:rPr>
              <a:t>nghĩ</a:t>
            </a:r>
            <a:r>
              <a:rPr lang="en-US" sz="3200" dirty="0">
                <a:solidFill>
                  <a:schemeClr val="tx1">
                    <a:lumMod val="95000"/>
                    <a:lumOff val="5000"/>
                  </a:schemeClr>
                </a:solidFill>
              </a:rPr>
              <a:t> </a:t>
            </a:r>
            <a:r>
              <a:rPr lang="en-US" sz="3200" dirty="0" err="1">
                <a:solidFill>
                  <a:schemeClr val="tx1">
                    <a:lumMod val="95000"/>
                    <a:lumOff val="5000"/>
                  </a:schemeClr>
                </a:solidFill>
              </a:rPr>
              <a:t>đến</a:t>
            </a:r>
            <a:r>
              <a:rPr lang="en-US" sz="3200" dirty="0">
                <a:solidFill>
                  <a:schemeClr val="tx1">
                    <a:lumMod val="95000"/>
                    <a:lumOff val="5000"/>
                  </a:schemeClr>
                </a:solidFill>
              </a:rPr>
              <a:t>, </a:t>
            </a:r>
            <a:r>
              <a:rPr lang="en-US" sz="3200" dirty="0" err="1">
                <a:solidFill>
                  <a:schemeClr val="tx1">
                    <a:lumMod val="95000"/>
                    <a:lumOff val="5000"/>
                  </a:schemeClr>
                </a:solidFill>
              </a:rPr>
              <a:t>cố</a:t>
            </a:r>
            <a:r>
              <a:rPr lang="en-US" sz="3200" dirty="0">
                <a:solidFill>
                  <a:schemeClr val="tx1">
                    <a:lumMod val="95000"/>
                    <a:lumOff val="5000"/>
                  </a:schemeClr>
                </a:solidFill>
              </a:rPr>
              <a:t> </a:t>
            </a:r>
            <a:r>
              <a:rPr lang="en-US" sz="3200" dirty="0" err="1">
                <a:solidFill>
                  <a:schemeClr val="tx1">
                    <a:lumMod val="95000"/>
                    <a:lumOff val="5000"/>
                  </a:schemeClr>
                </a:solidFill>
              </a:rPr>
              <a:t>gắng</a:t>
            </a:r>
            <a:r>
              <a:rPr lang="en-US" sz="3200" dirty="0">
                <a:solidFill>
                  <a:schemeClr val="tx1">
                    <a:lumMod val="95000"/>
                    <a:lumOff val="5000"/>
                  </a:schemeClr>
                </a:solidFill>
              </a:rPr>
              <a:t> </a:t>
            </a:r>
            <a:r>
              <a:rPr lang="en-US" sz="3200" dirty="0" err="1">
                <a:solidFill>
                  <a:schemeClr val="tx1">
                    <a:lumMod val="95000"/>
                    <a:lumOff val="5000"/>
                  </a:schemeClr>
                </a:solidFill>
              </a:rPr>
              <a:t>học</a:t>
            </a:r>
            <a:r>
              <a:rPr lang="en-US" sz="3200" dirty="0">
                <a:solidFill>
                  <a:schemeClr val="tx1">
                    <a:lumMod val="95000"/>
                    <a:lumOff val="5000"/>
                  </a:schemeClr>
                </a:solidFill>
              </a:rPr>
              <a:t> </a:t>
            </a:r>
            <a:r>
              <a:rPr lang="en-US" sz="3200" dirty="0" err="1">
                <a:solidFill>
                  <a:schemeClr val="tx1">
                    <a:lumMod val="95000"/>
                    <a:lumOff val="5000"/>
                  </a:schemeClr>
                </a:solidFill>
              </a:rPr>
              <a:t>theo</a:t>
            </a:r>
            <a:r>
              <a:rPr lang="en-US" sz="3200" dirty="0">
                <a:solidFill>
                  <a:schemeClr val="tx1">
                    <a:lumMod val="95000"/>
                    <a:lumOff val="5000"/>
                  </a:schemeClr>
                </a:solidFill>
              </a:rPr>
              <a:t>, </a:t>
            </a:r>
            <a:r>
              <a:rPr lang="en-US" sz="3200" dirty="0" err="1">
                <a:solidFill>
                  <a:schemeClr val="tx1">
                    <a:lumMod val="95000"/>
                    <a:lumOff val="5000"/>
                  </a:schemeClr>
                </a:solidFill>
              </a:rPr>
              <a:t>kể</a:t>
            </a:r>
            <a:r>
              <a:rPr lang="en-US" sz="3200" dirty="0">
                <a:solidFill>
                  <a:schemeClr val="tx1">
                    <a:lumMod val="95000"/>
                    <a:lumOff val="5000"/>
                  </a:schemeClr>
                </a:solidFill>
              </a:rPr>
              <a:t> </a:t>
            </a:r>
            <a:r>
              <a:rPr lang="en-US" sz="3200" dirty="0" err="1">
                <a:solidFill>
                  <a:schemeClr val="tx1">
                    <a:lumMod val="95000"/>
                    <a:lumOff val="5000"/>
                  </a:schemeClr>
                </a:solidFill>
              </a:rPr>
              <a:t>về</a:t>
            </a:r>
            <a:r>
              <a:rPr lang="en-US" sz="3200" dirty="0">
                <a:solidFill>
                  <a:schemeClr val="tx1">
                    <a:lumMod val="95000"/>
                    <a:lumOff val="5000"/>
                  </a:schemeClr>
                </a:solidFill>
              </a:rPr>
              <a:t> </a:t>
            </a:r>
            <a:r>
              <a:rPr lang="en-US" sz="3200" dirty="0" err="1">
                <a:solidFill>
                  <a:schemeClr val="tx1">
                    <a:lumMod val="95000"/>
                    <a:lumOff val="5000"/>
                  </a:schemeClr>
                </a:solidFill>
              </a:rPr>
              <a:t>người</a:t>
            </a:r>
            <a:r>
              <a:rPr lang="en-US" sz="3200" dirty="0">
                <a:solidFill>
                  <a:schemeClr val="tx1">
                    <a:lumMod val="95000"/>
                    <a:lumOff val="5000"/>
                  </a:schemeClr>
                </a:solidFill>
              </a:rPr>
              <a:t> </a:t>
            </a:r>
            <a:r>
              <a:rPr lang="en-US" sz="3200" dirty="0" err="1">
                <a:solidFill>
                  <a:schemeClr val="tx1">
                    <a:lumMod val="95000"/>
                    <a:lumOff val="5000"/>
                  </a:schemeClr>
                </a:solidFill>
              </a:rPr>
              <a:t>đó</a:t>
            </a:r>
            <a:r>
              <a:rPr lang="en-US" sz="3200" dirty="0">
                <a:solidFill>
                  <a:schemeClr val="tx1">
                    <a:lumMod val="95000"/>
                    <a:lumOff val="5000"/>
                  </a:schemeClr>
                </a:solidFill>
              </a:rPr>
              <a:t> </a:t>
            </a:r>
            <a:r>
              <a:rPr lang="en-US" sz="3200" dirty="0" err="1">
                <a:solidFill>
                  <a:schemeClr val="tx1">
                    <a:lumMod val="95000"/>
                    <a:lumOff val="5000"/>
                  </a:schemeClr>
                </a:solidFill>
              </a:rPr>
              <a:t>cho</a:t>
            </a:r>
            <a:r>
              <a:rPr lang="en-US" sz="3200" dirty="0">
                <a:solidFill>
                  <a:schemeClr val="tx1">
                    <a:lumMod val="95000"/>
                    <a:lumOff val="5000"/>
                  </a:schemeClr>
                </a:solidFill>
              </a:rPr>
              <a:t> </a:t>
            </a:r>
            <a:r>
              <a:rPr lang="en-US" sz="3200" dirty="0" err="1">
                <a:solidFill>
                  <a:schemeClr val="tx1">
                    <a:lumMod val="95000"/>
                    <a:lumOff val="5000"/>
                  </a:schemeClr>
                </a:solidFill>
              </a:rPr>
              <a:t>bạn</a:t>
            </a:r>
            <a:r>
              <a:rPr lang="en-US" sz="3200" dirty="0">
                <a:solidFill>
                  <a:schemeClr val="tx1">
                    <a:lumMod val="95000"/>
                    <a:lumOff val="5000"/>
                  </a:schemeClr>
                </a:solidFill>
              </a:rPr>
              <a:t> </a:t>
            </a:r>
            <a:r>
              <a:rPr lang="en-US" sz="3200" dirty="0" err="1">
                <a:solidFill>
                  <a:schemeClr val="tx1">
                    <a:lumMod val="95000"/>
                    <a:lumOff val="5000"/>
                  </a:schemeClr>
                </a:solidFill>
              </a:rPr>
              <a:t>bè</a:t>
            </a:r>
            <a:r>
              <a:rPr lang="en-US" sz="3200" dirty="0">
                <a:solidFill>
                  <a:schemeClr val="tx1">
                    <a:lumMod val="95000"/>
                    <a:lumOff val="5000"/>
                  </a:schemeClr>
                </a:solidFill>
              </a:rPr>
              <a:t> </a:t>
            </a:r>
            <a:r>
              <a:rPr lang="en-US" sz="3200" dirty="0" err="1">
                <a:solidFill>
                  <a:schemeClr val="tx1">
                    <a:lumMod val="95000"/>
                    <a:lumOff val="5000"/>
                  </a:schemeClr>
                </a:solidFill>
              </a:rPr>
              <a:t>nghe</a:t>
            </a:r>
            <a:r>
              <a:rPr lang="en-US" sz="3200" dirty="0">
                <a:solidFill>
                  <a:schemeClr val="tx1">
                    <a:lumMod val="95000"/>
                    <a:lumOff val="5000"/>
                  </a:schemeClr>
                </a:solidFill>
              </a:rPr>
              <a:t>,…)</a:t>
            </a:r>
          </a:p>
        </p:txBody>
      </p:sp>
      <p:sp>
        <p:nvSpPr>
          <p:cNvPr id="20" name="Rectangle 19"/>
          <p:cNvSpPr/>
          <p:nvPr/>
        </p:nvSpPr>
        <p:spPr>
          <a:xfrm>
            <a:off x="1696429" y="6167094"/>
            <a:ext cx="14920785" cy="3600986"/>
          </a:xfrm>
          <a:prstGeom prst="rect">
            <a:avLst/>
          </a:prstGeom>
        </p:spPr>
        <p:txBody>
          <a:bodyPr wrap="square">
            <a:spAutoFit/>
          </a:bodyPr>
          <a:lstStyle/>
          <a:p>
            <a:pPr algn="just"/>
            <a:r>
              <a:rPr lang="en-US" sz="3800" dirty="0">
                <a:latin typeface="Calibri" panose="020F0502020204030204" pitchFamily="34" charset="0"/>
                <a:ea typeface="Calibri" panose="020F0502020204030204" pitchFamily="34" charset="0"/>
                <a:cs typeface="Calibri" panose="020F0502020204030204" pitchFamily="34" charset="0"/>
              </a:rPr>
              <a:t>	</a:t>
            </a:r>
            <a:r>
              <a:rPr lang="vi-VN" sz="3800" dirty="0">
                <a:latin typeface="Calibri" panose="020F0502020204030204" pitchFamily="34" charset="0"/>
                <a:ea typeface="Calibri" panose="020F0502020204030204" pitchFamily="34" charset="0"/>
                <a:cs typeface="Calibri" panose="020F0502020204030204" pitchFamily="34" charset="0"/>
              </a:rPr>
              <a:t>Bà đã gần bảy mươi tuổi nhưng vẫn còn </a:t>
            </a:r>
            <a:r>
              <a:rPr lang="en-US" sz="3800" dirty="0" err="1">
                <a:latin typeface="Calibri" panose="020F0502020204030204" pitchFamily="34" charset="0"/>
                <a:ea typeface="Calibri" panose="020F0502020204030204" pitchFamily="34" charset="0"/>
                <a:cs typeface="Calibri" panose="020F0502020204030204" pitchFamily="34" charset="0"/>
              </a:rPr>
              <a:t>khoẻ</a:t>
            </a:r>
            <a:r>
              <a:rPr lang="vi-VN" sz="3800" dirty="0">
                <a:latin typeface="Calibri" panose="020F0502020204030204" pitchFamily="34" charset="0"/>
                <a:ea typeface="Calibri" panose="020F0502020204030204" pitchFamily="34" charset="0"/>
                <a:cs typeface="Calibri" panose="020F0502020204030204" pitchFamily="34" charset="0"/>
              </a:rPr>
              <a:t> mạnh và minh mẫn</a:t>
            </a:r>
            <a:r>
              <a:rPr lang="en-US" sz="3800" dirty="0">
                <a:latin typeface="Calibri" panose="020F0502020204030204" pitchFamily="34" charset="0"/>
                <a:ea typeface="Calibri" panose="020F0502020204030204" pitchFamily="34" charset="0"/>
                <a:cs typeface="Calibri" panose="020F0502020204030204" pitchFamily="34" charset="0"/>
              </a:rPr>
              <a:t> </a:t>
            </a:r>
            <a:r>
              <a:rPr lang="en-US" sz="3800" dirty="0" err="1">
                <a:latin typeface="Calibri" panose="020F0502020204030204" pitchFamily="34" charset="0"/>
                <a:ea typeface="Calibri" panose="020F0502020204030204" pitchFamily="34" charset="0"/>
                <a:cs typeface="Calibri" panose="020F0502020204030204" pitchFamily="34" charset="0"/>
              </a:rPr>
              <a:t>lắm</a:t>
            </a:r>
            <a:r>
              <a:rPr lang="vi-VN" sz="3800" dirty="0">
                <a:latin typeface="Calibri" panose="020F0502020204030204" pitchFamily="34" charset="0"/>
                <a:ea typeface="Calibri" panose="020F0502020204030204" pitchFamily="34" charset="0"/>
                <a:cs typeface="Calibri" panose="020F0502020204030204" pitchFamily="34" charset="0"/>
              </a:rPr>
              <a:t>. Bà có khuôn mặt phúc hậu, với nụ cười hiền từ. Mỗi dịp lễ Tết, em lại được về quê thăm bà. Bà em là một người yêu thương con cháu hết mực. Em đã lớn lên cùng với lời ầu ơ ngọt ngào bà ru, với bao câu chuyện cổ tích kì thú bà kể. Mỗi tối, đôi tay gầy xương, nhăn nheo của bà lại vỗ về em đi vào giấc ngủ. Bà đã dạy cho em thật nhiều bài học bổ ích qua những câu chuyện.</a:t>
            </a:r>
            <a:endParaRPr lang="en-US" sz="3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83012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barn(outVertical)">
                                      <p:cBhvr>
                                        <p:cTn id="10" dur="500"/>
                                        <p:tgtEl>
                                          <p:spTgt spid="4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E9EC"/>
        </a:solidFill>
        <a:effectLst/>
      </p:bgPr>
    </p:bg>
    <p:spTree>
      <p:nvGrpSpPr>
        <p:cNvPr id="1" name=""/>
        <p:cNvGrpSpPr/>
        <p:nvPr/>
      </p:nvGrpSpPr>
      <p:grpSpPr>
        <a:xfrm>
          <a:off x="0" y="0"/>
          <a:ext cx="0" cy="0"/>
          <a:chOff x="0" y="0"/>
          <a:chExt cx="0" cy="0"/>
        </a:xfrm>
      </p:grpSpPr>
      <p:sp>
        <p:nvSpPr>
          <p:cNvPr id="2" name="Freeform 2"/>
          <p:cNvSpPr/>
          <p:nvPr/>
        </p:nvSpPr>
        <p:spPr>
          <a:xfrm>
            <a:off x="437649"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437649"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4" name="Freeform 4"/>
          <p:cNvSpPr/>
          <p:nvPr/>
        </p:nvSpPr>
        <p:spPr>
          <a:xfrm>
            <a:off x="6567738" y="430129"/>
            <a:ext cx="6972300" cy="6972300"/>
          </a:xfrm>
          <a:custGeom>
            <a:avLst/>
            <a:gdLst/>
            <a:ahLst/>
            <a:cxnLst/>
            <a:rect l="l" t="t" r="r" b="b"/>
            <a:pathLst>
              <a:path w="6972300" h="6972300">
                <a:moveTo>
                  <a:pt x="0" y="0"/>
                </a:moveTo>
                <a:lnTo>
                  <a:pt x="6972300" y="0"/>
                </a:lnTo>
                <a:lnTo>
                  <a:pt x="6972300"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5" name="Freeform 5"/>
          <p:cNvSpPr/>
          <p:nvPr/>
        </p:nvSpPr>
        <p:spPr>
          <a:xfrm>
            <a:off x="6567738" y="6469982"/>
            <a:ext cx="6972300" cy="3386889"/>
          </a:xfrm>
          <a:custGeom>
            <a:avLst/>
            <a:gdLst/>
            <a:ahLst/>
            <a:cxnLst/>
            <a:rect l="l" t="t" r="r" b="b"/>
            <a:pathLst>
              <a:path w="6972300" h="3386889">
                <a:moveTo>
                  <a:pt x="0" y="0"/>
                </a:moveTo>
                <a:lnTo>
                  <a:pt x="6972300" y="0"/>
                </a:lnTo>
                <a:lnTo>
                  <a:pt x="6972300"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b="-105861"/>
            </a:stretch>
          </a:blipFill>
        </p:spPr>
      </p:sp>
      <p:sp>
        <p:nvSpPr>
          <p:cNvPr id="6" name="Freeform 6"/>
          <p:cNvSpPr/>
          <p:nvPr/>
        </p:nvSpPr>
        <p:spPr>
          <a:xfrm>
            <a:off x="12697828" y="430129"/>
            <a:ext cx="5122445" cy="6972300"/>
          </a:xfrm>
          <a:custGeom>
            <a:avLst/>
            <a:gdLst/>
            <a:ahLst/>
            <a:cxnLst/>
            <a:rect l="l" t="t" r="r" b="b"/>
            <a:pathLst>
              <a:path w="5122445" h="6972300">
                <a:moveTo>
                  <a:pt x="0" y="0"/>
                </a:moveTo>
                <a:lnTo>
                  <a:pt x="5122444" y="0"/>
                </a:lnTo>
                <a:lnTo>
                  <a:pt x="5122444" y="6972300"/>
                </a:lnTo>
                <a:lnTo>
                  <a:pt x="0" y="6972300"/>
                </a:lnTo>
                <a:lnTo>
                  <a:pt x="0" y="0"/>
                </a:lnTo>
                <a:close/>
              </a:path>
            </a:pathLst>
          </a:custGeom>
          <a:blipFill>
            <a:blip r:embed="rId2">
              <a:extLst>
                <a:ext uri="{96DAC541-7B7A-43D3-8B79-37D633B846F1}">
                  <asvg:svgBlip xmlns:asvg="http://schemas.microsoft.com/office/drawing/2016/SVG/main" r:embed="rId3"/>
                </a:ext>
              </a:extLst>
            </a:blip>
            <a:stretch>
              <a:fillRect r="-36112"/>
            </a:stretch>
          </a:blipFill>
        </p:spPr>
      </p:sp>
      <p:sp>
        <p:nvSpPr>
          <p:cNvPr id="7" name="Freeform 7"/>
          <p:cNvSpPr/>
          <p:nvPr/>
        </p:nvSpPr>
        <p:spPr>
          <a:xfrm>
            <a:off x="12697828" y="6469982"/>
            <a:ext cx="5152524" cy="3386889"/>
          </a:xfrm>
          <a:custGeom>
            <a:avLst/>
            <a:gdLst/>
            <a:ahLst/>
            <a:cxnLst/>
            <a:rect l="l" t="t" r="r" b="b"/>
            <a:pathLst>
              <a:path w="5152524" h="3386889">
                <a:moveTo>
                  <a:pt x="0" y="0"/>
                </a:moveTo>
                <a:lnTo>
                  <a:pt x="5152523" y="0"/>
                </a:lnTo>
                <a:lnTo>
                  <a:pt x="5152523" y="3386889"/>
                </a:lnTo>
                <a:lnTo>
                  <a:pt x="0" y="3386889"/>
                </a:lnTo>
                <a:lnTo>
                  <a:pt x="0" y="0"/>
                </a:lnTo>
                <a:close/>
              </a:path>
            </a:pathLst>
          </a:custGeom>
          <a:blipFill>
            <a:blip r:embed="rId2">
              <a:extLst>
                <a:ext uri="{96DAC541-7B7A-43D3-8B79-37D633B846F1}">
                  <asvg:svgBlip xmlns:asvg="http://schemas.microsoft.com/office/drawing/2016/SVG/main" r:embed="rId3"/>
                </a:ext>
              </a:extLst>
            </a:blip>
            <a:stretch>
              <a:fillRect r="-35318" b="-105861"/>
            </a:stretch>
          </a:blipFill>
        </p:spPr>
      </p:sp>
      <p:grpSp>
        <p:nvGrpSpPr>
          <p:cNvPr id="8" name="Group 8"/>
          <p:cNvGrpSpPr/>
          <p:nvPr/>
        </p:nvGrpSpPr>
        <p:grpSpPr>
          <a:xfrm>
            <a:off x="1429333" y="985080"/>
            <a:ext cx="1701297" cy="2843084"/>
            <a:chOff x="0" y="0"/>
            <a:chExt cx="486378" cy="812800"/>
          </a:xfrm>
        </p:grpSpPr>
        <p:sp>
          <p:nvSpPr>
            <p:cNvPr id="9" name="Freeform 9"/>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0" name="TextBox 10"/>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1" name="Group 11"/>
          <p:cNvGrpSpPr/>
          <p:nvPr/>
        </p:nvGrpSpPr>
        <p:grpSpPr>
          <a:xfrm>
            <a:off x="6438609" y="595515"/>
            <a:ext cx="1701297" cy="2843084"/>
            <a:chOff x="0" y="0"/>
            <a:chExt cx="486378" cy="812800"/>
          </a:xfrm>
        </p:grpSpPr>
        <p:sp>
          <p:nvSpPr>
            <p:cNvPr id="12" name="Freeform 12"/>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3" name="TextBox 13"/>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4" name="Group 14"/>
          <p:cNvGrpSpPr/>
          <p:nvPr/>
        </p:nvGrpSpPr>
        <p:grpSpPr>
          <a:xfrm>
            <a:off x="8166899" y="696148"/>
            <a:ext cx="1701297" cy="2843084"/>
            <a:chOff x="0" y="0"/>
            <a:chExt cx="486378" cy="812800"/>
          </a:xfrm>
        </p:grpSpPr>
        <p:sp>
          <p:nvSpPr>
            <p:cNvPr id="15" name="Freeform 15"/>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6" name="TextBox 16"/>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17" name="Group 17"/>
          <p:cNvGrpSpPr/>
          <p:nvPr/>
        </p:nvGrpSpPr>
        <p:grpSpPr>
          <a:xfrm>
            <a:off x="11569493" y="696148"/>
            <a:ext cx="1701297" cy="2843084"/>
            <a:chOff x="0" y="0"/>
            <a:chExt cx="486378" cy="812800"/>
          </a:xfrm>
        </p:grpSpPr>
        <p:sp>
          <p:nvSpPr>
            <p:cNvPr id="18" name="Freeform 18"/>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19" name="TextBox 19"/>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3" name="Group 23"/>
          <p:cNvGrpSpPr/>
          <p:nvPr/>
        </p:nvGrpSpPr>
        <p:grpSpPr>
          <a:xfrm>
            <a:off x="3063007" y="249531"/>
            <a:ext cx="3345523" cy="2843084"/>
            <a:chOff x="0" y="0"/>
            <a:chExt cx="486378" cy="812800"/>
          </a:xfrm>
        </p:grpSpPr>
        <p:sp>
          <p:nvSpPr>
            <p:cNvPr id="24" name="Freeform 24"/>
            <p:cNvSpPr/>
            <p:nvPr/>
          </p:nvSpPr>
          <p:spPr>
            <a:xfrm>
              <a:off x="0" y="0"/>
              <a:ext cx="486378" cy="812800"/>
            </a:xfrm>
            <a:prstGeom prst="roundRect">
              <a:avLst/>
            </a:prstGeom>
            <a:solidFill>
              <a:srgbClr val="CF5A4B"/>
            </a:solidFill>
          </p:spPr>
        </p:sp>
        <p:sp>
          <p:nvSpPr>
            <p:cNvPr id="25" name="TextBox 25"/>
            <p:cNvSpPr txBox="1"/>
            <p:nvPr/>
          </p:nvSpPr>
          <p:spPr>
            <a:xfrm>
              <a:off x="0" y="-28575"/>
              <a:ext cx="486378" cy="841375"/>
            </a:xfrm>
            <a:prstGeom prst="roundRect">
              <a:avLst/>
            </a:prstGeom>
          </p:spPr>
          <p:txBody>
            <a:bodyPr lIns="50800" tIns="50800" rIns="50800" bIns="50800" rtlCol="0" anchor="ctr"/>
            <a:lstStyle/>
            <a:p>
              <a:pPr algn="ctr">
                <a:lnSpc>
                  <a:spcPts val="2807"/>
                </a:lnSpc>
              </a:pPr>
              <a:endParaRPr/>
            </a:p>
          </p:txBody>
        </p:sp>
      </p:grpSp>
      <p:grpSp>
        <p:nvGrpSpPr>
          <p:cNvPr id="26" name="Group 26"/>
          <p:cNvGrpSpPr/>
          <p:nvPr/>
        </p:nvGrpSpPr>
        <p:grpSpPr>
          <a:xfrm>
            <a:off x="9868196" y="696148"/>
            <a:ext cx="1701297" cy="2843084"/>
            <a:chOff x="0" y="0"/>
            <a:chExt cx="486378" cy="812800"/>
          </a:xfrm>
        </p:grpSpPr>
        <p:sp>
          <p:nvSpPr>
            <p:cNvPr id="27" name="Freeform 27"/>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28" name="TextBox 28"/>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29" name="Group 29"/>
          <p:cNvGrpSpPr/>
          <p:nvPr/>
        </p:nvGrpSpPr>
        <p:grpSpPr>
          <a:xfrm>
            <a:off x="13270790" y="696148"/>
            <a:ext cx="1701297" cy="2843084"/>
            <a:chOff x="0" y="0"/>
            <a:chExt cx="486378" cy="812800"/>
          </a:xfrm>
        </p:grpSpPr>
        <p:sp>
          <p:nvSpPr>
            <p:cNvPr id="30" name="Freeform 30"/>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1" name="TextBox 31"/>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2" name="Group 32"/>
          <p:cNvGrpSpPr/>
          <p:nvPr/>
        </p:nvGrpSpPr>
        <p:grpSpPr>
          <a:xfrm>
            <a:off x="14972088" y="696148"/>
            <a:ext cx="1701297" cy="2843084"/>
            <a:chOff x="0" y="0"/>
            <a:chExt cx="486378" cy="812800"/>
          </a:xfrm>
        </p:grpSpPr>
        <p:sp>
          <p:nvSpPr>
            <p:cNvPr id="33" name="Freeform 33"/>
            <p:cNvSpPr/>
            <p:nvPr/>
          </p:nvSpPr>
          <p:spPr>
            <a:xfrm>
              <a:off x="0" y="0"/>
              <a:ext cx="486378" cy="812800"/>
            </a:xfrm>
            <a:custGeom>
              <a:avLst/>
              <a:gdLst/>
              <a:ahLst/>
              <a:cxnLst/>
              <a:rect l="l" t="t" r="r" b="b"/>
              <a:pathLst>
                <a:path w="486378" h="812800">
                  <a:moveTo>
                    <a:pt x="232081" y="0"/>
                  </a:moveTo>
                  <a:lnTo>
                    <a:pt x="254298" y="0"/>
                  </a:lnTo>
                  <a:cubicBezTo>
                    <a:pt x="315849" y="0"/>
                    <a:pt x="374880" y="24451"/>
                    <a:pt x="418404" y="67975"/>
                  </a:cubicBezTo>
                  <a:cubicBezTo>
                    <a:pt x="461927" y="111498"/>
                    <a:pt x="486378" y="170529"/>
                    <a:pt x="486378" y="232081"/>
                  </a:cubicBezTo>
                  <a:lnTo>
                    <a:pt x="486378" y="580719"/>
                  </a:lnTo>
                  <a:cubicBezTo>
                    <a:pt x="486378" y="642271"/>
                    <a:pt x="461927" y="701302"/>
                    <a:pt x="418404" y="744825"/>
                  </a:cubicBezTo>
                  <a:cubicBezTo>
                    <a:pt x="374880" y="788349"/>
                    <a:pt x="315849" y="812800"/>
                    <a:pt x="254298" y="812800"/>
                  </a:cubicBezTo>
                  <a:lnTo>
                    <a:pt x="232081" y="812800"/>
                  </a:lnTo>
                  <a:cubicBezTo>
                    <a:pt x="170529" y="812800"/>
                    <a:pt x="111498" y="788349"/>
                    <a:pt x="67975" y="744825"/>
                  </a:cubicBezTo>
                  <a:cubicBezTo>
                    <a:pt x="24451" y="701302"/>
                    <a:pt x="0" y="642271"/>
                    <a:pt x="0" y="580719"/>
                  </a:cubicBezTo>
                  <a:lnTo>
                    <a:pt x="0" y="232081"/>
                  </a:lnTo>
                  <a:cubicBezTo>
                    <a:pt x="0" y="170529"/>
                    <a:pt x="24451" y="111498"/>
                    <a:pt x="67975" y="67975"/>
                  </a:cubicBezTo>
                  <a:cubicBezTo>
                    <a:pt x="111498" y="24451"/>
                    <a:pt x="170529" y="0"/>
                    <a:pt x="232081" y="0"/>
                  </a:cubicBezTo>
                  <a:close/>
                </a:path>
              </a:pathLst>
            </a:custGeom>
            <a:solidFill>
              <a:srgbClr val="E18C76"/>
            </a:solidFill>
          </p:spPr>
        </p:sp>
        <p:sp>
          <p:nvSpPr>
            <p:cNvPr id="34" name="TextBox 34"/>
            <p:cNvSpPr txBox="1"/>
            <p:nvPr/>
          </p:nvSpPr>
          <p:spPr>
            <a:xfrm>
              <a:off x="0" y="-28575"/>
              <a:ext cx="486378" cy="841375"/>
            </a:xfrm>
            <a:prstGeom prst="rect">
              <a:avLst/>
            </a:prstGeom>
          </p:spPr>
          <p:txBody>
            <a:bodyPr lIns="50800" tIns="50800" rIns="50800" bIns="50800" rtlCol="0" anchor="ctr"/>
            <a:lstStyle/>
            <a:p>
              <a:pPr algn="ctr">
                <a:lnSpc>
                  <a:spcPts val="2807"/>
                </a:lnSpc>
              </a:pPr>
              <a:endParaRPr/>
            </a:p>
          </p:txBody>
        </p:sp>
      </p:grpSp>
      <p:grpSp>
        <p:nvGrpSpPr>
          <p:cNvPr id="35" name="Group 35"/>
          <p:cNvGrpSpPr/>
          <p:nvPr/>
        </p:nvGrpSpPr>
        <p:grpSpPr>
          <a:xfrm>
            <a:off x="1028700" y="1372770"/>
            <a:ext cx="16230600" cy="8656601"/>
            <a:chOff x="0" y="0"/>
            <a:chExt cx="4274726" cy="1982453"/>
          </a:xfrm>
        </p:grpSpPr>
        <p:sp>
          <p:nvSpPr>
            <p:cNvPr id="36" name="Freeform 36"/>
            <p:cNvSpPr/>
            <p:nvPr/>
          </p:nvSpPr>
          <p:spPr>
            <a:xfrm>
              <a:off x="0" y="0"/>
              <a:ext cx="4274726" cy="1982453"/>
            </a:xfrm>
            <a:custGeom>
              <a:avLst/>
              <a:gdLst/>
              <a:ahLst/>
              <a:cxnLst/>
              <a:rect l="l" t="t" r="r" b="b"/>
              <a:pathLst>
                <a:path w="4274726" h="1982453">
                  <a:moveTo>
                    <a:pt x="24327" y="0"/>
                  </a:moveTo>
                  <a:lnTo>
                    <a:pt x="4250399" y="0"/>
                  </a:lnTo>
                  <a:cubicBezTo>
                    <a:pt x="4263834" y="0"/>
                    <a:pt x="4274726" y="10891"/>
                    <a:pt x="4274726" y="24327"/>
                  </a:cubicBezTo>
                  <a:lnTo>
                    <a:pt x="4274726" y="1958126"/>
                  </a:lnTo>
                  <a:cubicBezTo>
                    <a:pt x="4274726" y="1964578"/>
                    <a:pt x="4272163" y="1970766"/>
                    <a:pt x="4267601" y="1975328"/>
                  </a:cubicBezTo>
                  <a:cubicBezTo>
                    <a:pt x="4263039" y="1979890"/>
                    <a:pt x="4256851" y="1982453"/>
                    <a:pt x="4250399" y="1982453"/>
                  </a:cubicBezTo>
                  <a:lnTo>
                    <a:pt x="24327" y="1982453"/>
                  </a:lnTo>
                  <a:cubicBezTo>
                    <a:pt x="10891" y="1982453"/>
                    <a:pt x="0" y="1971562"/>
                    <a:pt x="0" y="1958126"/>
                  </a:cubicBezTo>
                  <a:lnTo>
                    <a:pt x="0" y="24327"/>
                  </a:lnTo>
                  <a:cubicBezTo>
                    <a:pt x="0" y="10891"/>
                    <a:pt x="10891" y="0"/>
                    <a:pt x="24327" y="0"/>
                  </a:cubicBezTo>
                  <a:close/>
                </a:path>
              </a:pathLst>
            </a:custGeom>
            <a:solidFill>
              <a:srgbClr val="F9AAB4"/>
            </a:solidFill>
            <a:ln cap="rnd">
              <a:noFill/>
              <a:prstDash val="solid"/>
              <a:round/>
            </a:ln>
          </p:spPr>
        </p:sp>
        <p:sp>
          <p:nvSpPr>
            <p:cNvPr id="37" name="TextBox 37"/>
            <p:cNvSpPr txBox="1"/>
            <p:nvPr/>
          </p:nvSpPr>
          <p:spPr>
            <a:xfrm>
              <a:off x="0" y="-28575"/>
              <a:ext cx="4274726" cy="2011028"/>
            </a:xfrm>
            <a:prstGeom prst="rect">
              <a:avLst/>
            </a:prstGeom>
          </p:spPr>
          <p:txBody>
            <a:bodyPr lIns="50800" tIns="50800" rIns="50800" bIns="50800" rtlCol="0" anchor="ctr"/>
            <a:lstStyle/>
            <a:p>
              <a:pPr marL="0" lvl="0" indent="0" algn="ctr">
                <a:lnSpc>
                  <a:spcPts val="2807"/>
                </a:lnSpc>
                <a:spcBef>
                  <a:spcPct val="0"/>
                </a:spcBef>
              </a:pPr>
              <a:endParaRPr/>
            </a:p>
          </p:txBody>
        </p:sp>
      </p:grpSp>
      <p:grpSp>
        <p:nvGrpSpPr>
          <p:cNvPr id="38" name="Group 38"/>
          <p:cNvGrpSpPr>
            <a:grpSpLocks noChangeAspect="1"/>
          </p:cNvGrpSpPr>
          <p:nvPr/>
        </p:nvGrpSpPr>
        <p:grpSpPr>
          <a:xfrm>
            <a:off x="1403169" y="148524"/>
            <a:ext cx="1614045" cy="1614045"/>
            <a:chOff x="0" y="0"/>
            <a:chExt cx="6350000" cy="6350000"/>
          </a:xfrm>
        </p:grpSpPr>
        <p:sp>
          <p:nvSpPr>
            <p:cNvPr id="39" name="Freeform 39"/>
            <p:cNvSpPr/>
            <p:nvPr/>
          </p:nvSpPr>
          <p:spPr>
            <a:xfrm>
              <a:off x="0" y="0"/>
              <a:ext cx="6350000" cy="6350000"/>
            </a:xfrm>
            <a:custGeom>
              <a:avLst/>
              <a:gdLst/>
              <a:ahLst/>
              <a:cxnLst/>
              <a:rect l="l" t="t" r="r" b="b"/>
              <a:pathLst>
                <a:path w="6350000" h="6350000">
                  <a:moveTo>
                    <a:pt x="4474210" y="0"/>
                  </a:moveTo>
                  <a:lnTo>
                    <a:pt x="1875790" y="0"/>
                  </a:lnTo>
                  <a:cubicBezTo>
                    <a:pt x="839470" y="0"/>
                    <a:pt x="0" y="839470"/>
                    <a:pt x="0" y="1875790"/>
                  </a:cubicBezTo>
                  <a:lnTo>
                    <a:pt x="0" y="4474210"/>
                  </a:lnTo>
                  <a:cubicBezTo>
                    <a:pt x="0" y="5510530"/>
                    <a:pt x="839470" y="6350000"/>
                    <a:pt x="1875790" y="6350000"/>
                  </a:cubicBezTo>
                  <a:lnTo>
                    <a:pt x="4474210" y="6350000"/>
                  </a:lnTo>
                  <a:cubicBezTo>
                    <a:pt x="5510530" y="6350000"/>
                    <a:pt x="6350000" y="5510530"/>
                    <a:pt x="6350000" y="4474210"/>
                  </a:cubicBezTo>
                  <a:lnTo>
                    <a:pt x="6350000" y="1875790"/>
                  </a:lnTo>
                  <a:cubicBezTo>
                    <a:pt x="6350000" y="839470"/>
                    <a:pt x="5510530" y="0"/>
                    <a:pt x="4474210" y="0"/>
                  </a:cubicBezTo>
                  <a:close/>
                </a:path>
              </a:pathLst>
            </a:custGeom>
            <a:solidFill>
              <a:srgbClr val="F6BFDC"/>
            </a:solidFill>
            <a:ln w="12700">
              <a:solidFill>
                <a:srgbClr val="000000"/>
              </a:solidFill>
            </a:ln>
          </p:spPr>
        </p:sp>
      </p:grpSp>
      <p:sp>
        <p:nvSpPr>
          <p:cNvPr id="40" name="Freeform 40"/>
          <p:cNvSpPr/>
          <p:nvPr/>
        </p:nvSpPr>
        <p:spPr>
          <a:xfrm>
            <a:off x="339947" y="780475"/>
            <a:ext cx="1835375" cy="1538583"/>
          </a:xfrm>
          <a:custGeom>
            <a:avLst/>
            <a:gdLst/>
            <a:ahLst/>
            <a:cxnLst/>
            <a:rect l="l" t="t" r="r" b="b"/>
            <a:pathLst>
              <a:path w="2299553" h="1781196">
                <a:moveTo>
                  <a:pt x="0" y="0"/>
                </a:moveTo>
                <a:lnTo>
                  <a:pt x="2299554" y="0"/>
                </a:lnTo>
                <a:lnTo>
                  <a:pt x="2299554" y="1781195"/>
                </a:lnTo>
                <a:lnTo>
                  <a:pt x="0" y="1781195"/>
                </a:lnTo>
                <a:lnTo>
                  <a:pt x="0" y="0"/>
                </a:lnTo>
                <a:close/>
              </a:path>
            </a:pathLst>
          </a:custGeom>
          <a:blipFill>
            <a:blip r:embed="rId4"/>
            <a:stretch>
              <a:fillRect/>
            </a:stretch>
          </a:blipFill>
        </p:spPr>
      </p:sp>
      <p:sp>
        <p:nvSpPr>
          <p:cNvPr id="41" name="Freeform 41"/>
          <p:cNvSpPr/>
          <p:nvPr/>
        </p:nvSpPr>
        <p:spPr>
          <a:xfrm>
            <a:off x="16225491" y="1894764"/>
            <a:ext cx="1884458" cy="1655183"/>
          </a:xfrm>
          <a:custGeom>
            <a:avLst/>
            <a:gdLst/>
            <a:ahLst/>
            <a:cxnLst/>
            <a:rect l="l" t="t" r="r" b="b"/>
            <a:pathLst>
              <a:path w="1884458" h="1655183">
                <a:moveTo>
                  <a:pt x="0" y="0"/>
                </a:moveTo>
                <a:lnTo>
                  <a:pt x="1884458" y="0"/>
                </a:lnTo>
                <a:lnTo>
                  <a:pt x="1884458" y="1655183"/>
                </a:lnTo>
                <a:lnTo>
                  <a:pt x="0" y="1655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42" name="TextBox 42"/>
          <p:cNvSpPr txBox="1"/>
          <p:nvPr/>
        </p:nvSpPr>
        <p:spPr>
          <a:xfrm>
            <a:off x="-1595482" y="549784"/>
            <a:ext cx="12546437" cy="769441"/>
          </a:xfrm>
          <a:prstGeom prst="rect">
            <a:avLst/>
          </a:prstGeom>
        </p:spPr>
        <p:txBody>
          <a:bodyPr lIns="0" tIns="0" rIns="0" bIns="0" rtlCol="0" anchor="t">
            <a:spAutoFit/>
          </a:bodyPr>
          <a:lstStyle/>
          <a:p>
            <a:pPr marL="0" lvl="0" indent="0" algn="ctr">
              <a:lnSpc>
                <a:spcPts val="6047"/>
              </a:lnSpc>
              <a:spcBef>
                <a:spcPct val="0"/>
              </a:spcBef>
            </a:pPr>
            <a:r>
              <a:rPr lang="en-US" sz="4616" dirty="0" err="1">
                <a:solidFill>
                  <a:schemeClr val="bg1"/>
                </a:solidFill>
                <a:latin typeface="Garet Ultra-Bold"/>
              </a:rPr>
              <a:t>Tìm</a:t>
            </a:r>
            <a:r>
              <a:rPr lang="en-US" sz="4616" dirty="0">
                <a:solidFill>
                  <a:schemeClr val="bg1"/>
                </a:solidFill>
                <a:latin typeface="Garet Ultra-Bold"/>
              </a:rPr>
              <a:t> ý</a:t>
            </a:r>
          </a:p>
        </p:txBody>
      </p:sp>
      <p:sp>
        <p:nvSpPr>
          <p:cNvPr id="43" name="TextBox 43"/>
          <p:cNvSpPr txBox="1"/>
          <p:nvPr/>
        </p:nvSpPr>
        <p:spPr>
          <a:xfrm>
            <a:off x="1942063" y="936753"/>
            <a:ext cx="948273" cy="436017"/>
          </a:xfrm>
          <a:prstGeom prst="rect">
            <a:avLst/>
          </a:prstGeom>
        </p:spPr>
        <p:txBody>
          <a:bodyPr wrap="square" lIns="0" tIns="0" rIns="0" bIns="0" rtlCol="0" anchor="t">
            <a:spAutoFit/>
          </a:bodyPr>
          <a:lstStyle/>
          <a:p>
            <a:pPr algn="ctr">
              <a:lnSpc>
                <a:spcPts val="3407"/>
              </a:lnSpc>
            </a:pPr>
            <a:r>
              <a:rPr lang="en-US" sz="8000" dirty="0">
                <a:solidFill>
                  <a:srgbClr val="8B414B"/>
                </a:solidFill>
                <a:latin typeface="SVN-Adam Gorry" panose="02040603050506020204" pitchFamily="18" charset="0"/>
              </a:rPr>
              <a:t>2.</a:t>
            </a:r>
          </a:p>
        </p:txBody>
      </p:sp>
      <p:sp>
        <p:nvSpPr>
          <p:cNvPr id="49" name="Rounded Rectangle 48"/>
          <p:cNvSpPr/>
          <p:nvPr/>
        </p:nvSpPr>
        <p:spPr>
          <a:xfrm>
            <a:off x="1429332" y="2525125"/>
            <a:ext cx="3046036" cy="1134979"/>
          </a:xfrm>
          <a:prstGeom prst="roundRect">
            <a:avLst>
              <a:gd name="adj" fmla="val 5158"/>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5400" dirty="0" err="1">
                <a:solidFill>
                  <a:schemeClr val="tx1">
                    <a:lumMod val="95000"/>
                    <a:lumOff val="5000"/>
                  </a:schemeClr>
                </a:solidFill>
              </a:rPr>
              <a:t>Kết</a:t>
            </a:r>
            <a:r>
              <a:rPr lang="en-US" sz="5400" dirty="0">
                <a:solidFill>
                  <a:schemeClr val="tx1">
                    <a:lumMod val="95000"/>
                    <a:lumOff val="5000"/>
                  </a:schemeClr>
                </a:solidFill>
              </a:rPr>
              <a:t> </a:t>
            </a:r>
            <a:r>
              <a:rPr lang="en-US" sz="5400" dirty="0" err="1">
                <a:solidFill>
                  <a:schemeClr val="tx1">
                    <a:lumMod val="95000"/>
                    <a:lumOff val="5000"/>
                  </a:schemeClr>
                </a:solidFill>
              </a:rPr>
              <a:t>thúc</a:t>
            </a:r>
            <a:endParaRPr lang="en-US" sz="5400" dirty="0">
              <a:solidFill>
                <a:schemeClr val="tx1">
                  <a:lumMod val="95000"/>
                  <a:lumOff val="5000"/>
                </a:schemeClr>
              </a:solidFill>
            </a:endParaRPr>
          </a:p>
        </p:txBody>
      </p:sp>
      <p:sp>
        <p:nvSpPr>
          <p:cNvPr id="50" name="Rounded Rectangle 49"/>
          <p:cNvSpPr/>
          <p:nvPr/>
        </p:nvSpPr>
        <p:spPr>
          <a:xfrm>
            <a:off x="4617405" y="2525125"/>
            <a:ext cx="11374866" cy="1134979"/>
          </a:xfrm>
          <a:prstGeom prst="roundRect">
            <a:avLst>
              <a:gd name="adj" fmla="val 771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400" dirty="0" err="1">
                <a:solidFill>
                  <a:schemeClr val="tx1">
                    <a:lumMod val="95000"/>
                    <a:lumOff val="5000"/>
                  </a:schemeClr>
                </a:solidFill>
              </a:rPr>
              <a:t>Khẳng</a:t>
            </a:r>
            <a:r>
              <a:rPr lang="en-US" sz="5400" dirty="0">
                <a:solidFill>
                  <a:schemeClr val="tx1">
                    <a:lumMod val="95000"/>
                    <a:lumOff val="5000"/>
                  </a:schemeClr>
                </a:solidFill>
              </a:rPr>
              <a:t> </a:t>
            </a:r>
            <a:r>
              <a:rPr lang="en-US" sz="5400" dirty="0" err="1">
                <a:solidFill>
                  <a:schemeClr val="tx1">
                    <a:lumMod val="95000"/>
                    <a:lumOff val="5000"/>
                  </a:schemeClr>
                </a:solidFill>
              </a:rPr>
              <a:t>định</a:t>
            </a:r>
            <a:r>
              <a:rPr lang="en-US" sz="5400" dirty="0">
                <a:solidFill>
                  <a:schemeClr val="tx1">
                    <a:lumMod val="95000"/>
                    <a:lumOff val="5000"/>
                  </a:schemeClr>
                </a:solidFill>
              </a:rPr>
              <a:t> </a:t>
            </a:r>
            <a:r>
              <a:rPr lang="en-US" sz="5400" dirty="0" err="1">
                <a:solidFill>
                  <a:schemeClr val="tx1">
                    <a:lumMod val="95000"/>
                    <a:lumOff val="5000"/>
                  </a:schemeClr>
                </a:solidFill>
              </a:rPr>
              <a:t>tình</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cảm</a:t>
            </a:r>
            <a:r>
              <a:rPr lang="en-US" sz="5400" dirty="0">
                <a:solidFill>
                  <a:schemeClr val="tx1">
                    <a:lumMod val="95000"/>
                    <a:lumOff val="5000"/>
                  </a:schemeClr>
                </a:solidFill>
              </a:rPr>
              <a:t> </a:t>
            </a:r>
            <a:r>
              <a:rPr lang="en-US" sz="5400" dirty="0" err="1">
                <a:solidFill>
                  <a:schemeClr val="tx1">
                    <a:lumMod val="95000"/>
                    <a:lumOff val="5000"/>
                  </a:schemeClr>
                </a:solidFill>
              </a:rPr>
              <a:t>xúc</a:t>
            </a:r>
            <a:r>
              <a:rPr lang="en-US" sz="5400" dirty="0">
                <a:solidFill>
                  <a:schemeClr val="tx1">
                    <a:lumMod val="95000"/>
                    <a:lumOff val="5000"/>
                  </a:schemeClr>
                </a:solidFill>
              </a:rPr>
              <a:t> </a:t>
            </a:r>
            <a:r>
              <a:rPr lang="en-US" sz="5400" dirty="0" err="1">
                <a:solidFill>
                  <a:schemeClr val="tx1">
                    <a:lumMod val="95000"/>
                    <a:lumOff val="5000"/>
                  </a:schemeClr>
                </a:solidFill>
              </a:rPr>
              <a:t>của</a:t>
            </a:r>
            <a:r>
              <a:rPr lang="en-US" sz="5400" dirty="0">
                <a:solidFill>
                  <a:schemeClr val="tx1">
                    <a:lumMod val="95000"/>
                    <a:lumOff val="5000"/>
                  </a:schemeClr>
                </a:solidFill>
              </a:rPr>
              <a:t> </a:t>
            </a:r>
            <a:r>
              <a:rPr lang="en-US" sz="5400" dirty="0" err="1">
                <a:solidFill>
                  <a:schemeClr val="tx1">
                    <a:lumMod val="95000"/>
                    <a:lumOff val="5000"/>
                  </a:schemeClr>
                </a:solidFill>
              </a:rPr>
              <a:t>em</a:t>
            </a:r>
            <a:r>
              <a:rPr lang="en-US" sz="5400" dirty="0">
                <a:solidFill>
                  <a:schemeClr val="tx1">
                    <a:lumMod val="95000"/>
                    <a:lumOff val="5000"/>
                  </a:schemeClr>
                </a:solidFill>
              </a:rPr>
              <a:t>.</a:t>
            </a:r>
          </a:p>
        </p:txBody>
      </p:sp>
      <p:sp>
        <p:nvSpPr>
          <p:cNvPr id="20" name="Rectangle 19"/>
          <p:cNvSpPr/>
          <p:nvPr/>
        </p:nvSpPr>
        <p:spPr>
          <a:xfrm>
            <a:off x="1982963" y="4842746"/>
            <a:ext cx="8911291" cy="3416320"/>
          </a:xfrm>
          <a:prstGeom prst="rect">
            <a:avLst/>
          </a:prstGeom>
        </p:spPr>
        <p:txBody>
          <a:bodyPr wrap="square">
            <a:spAutoFit/>
          </a:bodyPr>
          <a:lstStyle/>
          <a:p>
            <a:pPr algn="just"/>
            <a:r>
              <a:rPr lang="en-US" sz="5400" dirty="0">
                <a:latin typeface="Calibri" panose="020F0502020204030204" pitchFamily="34" charset="0"/>
                <a:ea typeface="Calibri" panose="020F0502020204030204" pitchFamily="34" charset="0"/>
                <a:cs typeface="Calibri" panose="020F0502020204030204" pitchFamily="34" charset="0"/>
              </a:rPr>
              <a:t>	</a:t>
            </a:r>
            <a:r>
              <a:rPr lang="vi-VN" sz="5400" dirty="0">
                <a:latin typeface="Calibri" panose="020F0502020204030204" pitchFamily="34" charset="0"/>
                <a:ea typeface="Calibri" panose="020F0502020204030204" pitchFamily="34" charset="0"/>
                <a:cs typeface="Calibri" panose="020F0502020204030204" pitchFamily="34" charset="0"/>
              </a:rPr>
              <a:t>Em rất yêu quý người bà hiền hậu này của mình. Em ước mong bà luôn mạnh khỏe để sống vui cùng con cháu.</a:t>
            </a:r>
            <a:endParaRPr lang="en-US" sz="5400" dirty="0">
              <a:latin typeface="Calibri" panose="020F0502020204030204" pitchFamily="34" charset="0"/>
              <a:ea typeface="Calibri" panose="020F0502020204030204" pitchFamily="34" charset="0"/>
              <a:cs typeface="Calibri" panose="020F0502020204030204" pitchFamily="34" charset="0"/>
            </a:endParaRPr>
          </a:p>
        </p:txBody>
      </p:sp>
      <p:pic>
        <p:nvPicPr>
          <p:cNvPr id="2052" name="Picture 4" descr="Free vector hand drawn grandparents day illustration with grandma and grandchild"/>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44" b="94888" l="2077" r="89776">
                        <a14:foregroundMark x1="53834" y1="76677" x2="53834" y2="76677"/>
                        <a14:foregroundMark x1="57827" y1="75080" x2="57827" y2="75080"/>
                      </a14:backgroundRemoval>
                    </a14:imgEffect>
                  </a14:imgLayer>
                </a14:imgProps>
              </a:ext>
              <a:ext uri="{28A0092B-C50C-407E-A947-70E740481C1C}">
                <a14:useLocalDpi xmlns:a14="http://schemas.microsoft.com/office/drawing/2010/main" val="0"/>
              </a:ext>
            </a:extLst>
          </a:blip>
          <a:srcRect/>
          <a:stretch>
            <a:fillRect/>
          </a:stretch>
        </p:blipFill>
        <p:spPr bwMode="auto">
          <a:xfrm>
            <a:off x="10363200" y="2387352"/>
            <a:ext cx="7935859" cy="7935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6504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randombar(horizontal)">
                                      <p:cBhvr>
                                        <p:cTn id="7" dur="500"/>
                                        <p:tgtEl>
                                          <p:spTgt spid="4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randombar(horizontal)">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TotalTime>
  <Words>800</Words>
  <Application>Microsoft Office PowerPoint</Application>
  <PresentationFormat>Custom</PresentationFormat>
  <Paragraphs>62</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SVN-Newton</vt:lpstr>
      <vt:lpstr>Times New Roman</vt:lpstr>
      <vt:lpstr>#9Slide07 HoneyCream</vt:lpstr>
      <vt:lpstr>Garet Ultra-Bold</vt:lpstr>
      <vt:lpstr>SVN-SAF</vt:lpstr>
      <vt:lpstr>Calibri</vt:lpstr>
      <vt:lpstr>Arial</vt:lpstr>
      <vt:lpstr>SVN-Adam Gorry</vt:lpstr>
      <vt:lpstr>SVN-Hole Hearted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T19_Viet</dc:title>
  <dc:creator>ADMIN</dc:creator>
  <cp:lastModifiedBy>Thảo Hoàng</cp:lastModifiedBy>
  <cp:revision>14</cp:revision>
  <dcterms:created xsi:type="dcterms:W3CDTF">2006-08-16T00:00:00Z</dcterms:created>
  <dcterms:modified xsi:type="dcterms:W3CDTF">2026-01-19T02:37:19Z</dcterms:modified>
  <dc:identifier>DAF1hwlWD10</dc:identifier>
</cp:coreProperties>
</file>