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8"/>
  </p:notesMasterIdLst>
  <p:sldIdLst>
    <p:sldId id="362" r:id="rId3"/>
    <p:sldId id="357" r:id="rId4"/>
    <p:sldId id="260" r:id="rId5"/>
    <p:sldId id="261" r:id="rId6"/>
    <p:sldId id="313" r:id="rId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94FF"/>
    <a:srgbClr val="FAD2D4"/>
    <a:srgbClr val="F7B7BA"/>
    <a:srgbClr val="EADCF4"/>
    <a:srgbClr val="DFC9EF"/>
    <a:srgbClr val="F1777C"/>
    <a:srgbClr val="E6E6E6"/>
    <a:srgbClr val="FFEDB3"/>
    <a:srgbClr val="C5F0FF"/>
    <a:srgbClr val="9DC3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92" autoAdjust="0"/>
    <p:restoredTop sz="81725" autoAdjust="0"/>
  </p:normalViewPr>
  <p:slideViewPr>
    <p:cSldViewPr snapToGrid="0">
      <p:cViewPr varScale="1">
        <p:scale>
          <a:sx n="57" d="100"/>
          <a:sy n="57" d="100"/>
        </p:scale>
        <p:origin x="113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E2F477-9A84-488D-BF0D-43D232C1935D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5C273-540C-45E7-99D4-C1D11C8696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5300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C809D-69BD-4B1F-86DA-CC299C03C7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592E86-AE00-D515-0B60-668C30A99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382BC-2C7C-D4DB-651A-B9B3DF8A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11BE02-E709-07F3-8041-CAA394E3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D180AB-A972-2A3C-ABA7-4E2EE4B7F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21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9542A-5FF0-A6AD-2418-91F27E41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04053C-F3DA-EB3B-F2F4-55CA23EEE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7348C8-68C0-FAC9-3BCB-C9F7A4CE36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1CE56-B3D7-B300-D660-93793CF58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324B8-FD76-7BC4-A631-1ADE38D9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3113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2259E5-EB74-7940-09C7-6E4FB1F927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53CABF-B5EF-1961-3319-ECDFCB5F5C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62E71-8B02-58FD-7162-75D4128043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0481A-A301-9755-2E1F-B8928D53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F1F57-0F5D-995D-A57C-E14F85FEBD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481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32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08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937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8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30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9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45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33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FBA0B-93F7-555C-18CC-4FA0C7C3A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7CB46-4378-6225-678F-75F75DEB8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D173B-A868-2C2F-0CE0-71EE697F2B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75B71-53EE-0D1E-D3A4-CD24F9B41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D9149D-B992-9A84-A854-3C047849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226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1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054D303-7FFF-4D90-9ED2-51221C805741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D06261-15AF-4C1C-B35F-DB0F832848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8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957F888-FE39-B5D9-E180-C797486C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0A7926A3-FC8D-8F5A-20A5-BFD397F63F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AAD68E4-AA92-7AD3-FB82-191ABCA5BC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7A872-536B-4939-B515-8C7D92DB9A02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7D31000-269D-54FD-8634-32BEE239C5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2FABC6-002D-8329-5DC6-1CD238893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6CF69D-1F49-42B6-BC6A-C9B3052511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986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4C225-8E86-EA92-CE62-9CD40F8845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0A11A7-EA53-431C-3E29-05B5D3D38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22628-0375-E1DD-A5E2-E1DA51D378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2F968-1C34-62B8-B6D8-D3B8DE32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E20334-EBDA-A3A6-586F-69E638E3B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9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B8B1E-1E1F-14B5-5142-7215AAC44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BE0999-41FE-ACFD-2B82-EDFBA750F8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46A884-BE02-8C04-4983-C3667360FD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C9E10-FBA8-8882-C715-5A61D0D49F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4CED5-DA95-11C2-199A-B7BB4289C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40E837-CE7C-E722-F8EB-78229BE72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298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8501F-1766-E174-E29B-1CA8A7C2A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129DA5-07C0-5CEE-4A4B-594A95E4B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839DB91-17DA-7B69-5DE3-0BB2EB8003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B3AE767-C508-6C78-B474-243F39D0F4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0277C5-281D-AD1F-4F15-DC9ABD829B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848EFAE-696A-2515-7747-595E761C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4B37DF1-1A5B-441A-9AD3-595BD4448D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EFAA8D-6C0A-B4E3-6D01-AFD5EEC67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246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1BC023-F230-1A39-BDFE-747BC9F0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E6DCD4-08B4-61B6-0BA2-E10515116A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DEB362-5558-B1D7-2D4F-54D20FF99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5E2C86-8220-7E4A-AF8D-9ECB9BCBF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4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B295412-0C0A-6802-7AA1-9854D71E22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2BCDC2-02A3-42CB-C166-526103C5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7A6A6-BC6A-91CA-6F99-857E60DCC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85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1B22AA-AEDB-E818-8A31-56B85190C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99D53-4847-037C-ED8F-2E653D1D70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71AD58-034E-A16A-6BC9-5AC46D1DA9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CAF2D-448C-731D-D459-9BB7DB32A2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94658B-14DB-4690-7751-FB60060C73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5E014F-322C-D0C0-1BC2-58B2EF23C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081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9F5DB9-4AE1-0C05-B325-0430AA0AF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018A95E-311E-60B6-DA2C-691D0C8B10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7412EE-CE4F-ACE5-165D-ADBF42DA6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E34117-71F1-7B00-D970-3507DE4C5B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FB8CB6-23FD-43DB-B893-40EEDEB006E7}" type="datetimeFigureOut">
              <a:rPr lang="en-US" smtClean="0"/>
              <a:t>4/19/2026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FCCA97-D4C1-FDDF-413B-F850F7DC2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13A17C-0CE8-3738-778B-CC0D32EAD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983C643-7456-4CDF-AD89-F5BBA0059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7356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417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1217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/>
    </mc:Choice>
    <mc:Fallback xmlns="">
      <p:transition spd="slow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3505200" y="2883535"/>
            <a:ext cx="1790065" cy="2630170"/>
          </a:xfrm>
          <a:prstGeom prst="rect">
            <a:avLst/>
          </a:prstGeom>
        </p:spPr>
      </p:pic>
      <p:pic>
        <p:nvPicPr>
          <p:cNvPr id="3" name="Graphic 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9906000" y="2743200"/>
            <a:ext cx="1453515" cy="291147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478412" y="381000"/>
            <a:ext cx="6852163" cy="2454275"/>
            <a:chOff x="7324" y="600"/>
            <a:chExt cx="5502" cy="3865"/>
          </a:xfrm>
          <a:solidFill>
            <a:schemeClr val="accent4">
              <a:lumMod val="60000"/>
              <a:lumOff val="40000"/>
            </a:schemeClr>
          </a:solidFill>
        </p:grpSpPr>
        <p:pic>
          <p:nvPicPr>
            <p:cNvPr id="2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7345" y="600"/>
              <a:ext cx="5481" cy="3865"/>
            </a:xfrm>
            <a:prstGeom prst="rect">
              <a:avLst/>
            </a:prstGeom>
          </p:spPr>
        </p:pic>
        <p:sp>
          <p:nvSpPr>
            <p:cNvPr id="16" name="Text Box 15"/>
            <p:cNvSpPr txBox="1"/>
            <p:nvPr/>
          </p:nvSpPr>
          <p:spPr>
            <a:xfrm>
              <a:off x="7324" y="1200"/>
              <a:ext cx="5490" cy="20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txBody>
            <a:bodyPr wrap="square" rtlCol="0">
              <a:spAutoFit/>
            </a:bodyPr>
            <a:lstStyle/>
            <a:p>
              <a:pPr marL="0" marR="0" lvl="0" indent="45720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Chào các bạn! Hãy cùng đến trường với chúng tớ nào!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0200" y="457200"/>
            <a:ext cx="4855210" cy="2453640"/>
            <a:chOff x="8832" y="4800"/>
            <a:chExt cx="7646" cy="3864"/>
          </a:xfrm>
        </p:grpSpPr>
        <p:pic>
          <p:nvPicPr>
            <p:cNvPr id="6" name="Picture 1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flipH="1">
              <a:off x="8832" y="4800"/>
              <a:ext cx="7216" cy="3865"/>
            </a:xfrm>
            <a:prstGeom prst="rect">
              <a:avLst/>
            </a:prstGeom>
          </p:spPr>
        </p:pic>
        <p:sp>
          <p:nvSpPr>
            <p:cNvPr id="8" name="Text Box 7"/>
            <p:cNvSpPr txBox="1"/>
            <p:nvPr/>
          </p:nvSpPr>
          <p:spPr>
            <a:xfrm>
              <a:off x="9102" y="5040"/>
              <a:ext cx="7377" cy="30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Trước khi đi chúng ta hãy cùng khởi động nhé!</a:t>
              </a: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artoon landscape with mountains and trees&#10;&#10;Description automatically generated">
            <a:extLst>
              <a:ext uri="{FF2B5EF4-FFF2-40B4-BE49-F238E27FC236}">
                <a16:creationId xmlns:a16="http://schemas.microsoft.com/office/drawing/2014/main" id="{C5521AE0-1CDA-E24C-78B9-E7AD01BBA86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6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4EC6187-76AA-85BA-F755-B1DB741DD122}"/>
              </a:ext>
            </a:extLst>
          </p:cNvPr>
          <p:cNvSpPr/>
          <p:nvPr/>
        </p:nvSpPr>
        <p:spPr>
          <a:xfrm>
            <a:off x="1454943" y="633412"/>
            <a:ext cx="9282113" cy="5735857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2791984-100D-623A-A211-5EF8722AD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1426" y="595784"/>
            <a:ext cx="3609145" cy="145707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4F6B1053-F791-6BE2-F4E5-63A53CFB67B3}"/>
              </a:ext>
            </a:extLst>
          </p:cNvPr>
          <p:cNvSpPr/>
          <p:nvPr/>
        </p:nvSpPr>
        <p:spPr>
          <a:xfrm>
            <a:off x="9311046" y="1167228"/>
            <a:ext cx="2880954" cy="5690772"/>
          </a:xfrm>
          <a:custGeom>
            <a:avLst/>
            <a:gdLst/>
            <a:ahLst/>
            <a:cxnLst/>
            <a:rect l="l" t="t" r="r" b="b"/>
            <a:pathLst>
              <a:path w="2880954" h="5690772">
                <a:moveTo>
                  <a:pt x="0" y="0"/>
                </a:moveTo>
                <a:lnTo>
                  <a:pt x="2880954" y="0"/>
                </a:lnTo>
                <a:lnTo>
                  <a:pt x="2880954" y="5690772"/>
                </a:lnTo>
                <a:lnTo>
                  <a:pt x="0" y="56907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F658D5-4109-B7DF-95DF-7EF452EC37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8882" y="2474655"/>
            <a:ext cx="8764066" cy="2815237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4C2D02D-0053-7B87-B87D-8E7C7422D1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7779" y="0"/>
            <a:ext cx="1634718" cy="16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6889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assroom with desks and chairs&#10;&#10;Description automatically generated">
            <a:extLst>
              <a:ext uri="{FF2B5EF4-FFF2-40B4-BE49-F238E27FC236}">
                <a16:creationId xmlns:a16="http://schemas.microsoft.com/office/drawing/2014/main" id="{F6B3DBFD-9511-016F-4B92-F22F389FD65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0" b="2114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A5AD69C-1910-1E0F-80BE-B13F06C5D735}"/>
              </a:ext>
            </a:extLst>
          </p:cNvPr>
          <p:cNvSpPr txBox="1"/>
          <p:nvPr/>
        </p:nvSpPr>
        <p:spPr>
          <a:xfrm>
            <a:off x="2426923" y="1470825"/>
            <a:ext cx="741653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số danh từ chung có thể được viết hoa để thể hiện sự tôn trọng đặc biệt đối với đối tượng được nói đến.</a:t>
            </a:r>
            <a:endParaRPr lang="en-US" sz="44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 descr="A blue and orange text&#10;&#10;Description automatically generated">
            <a:extLst>
              <a:ext uri="{FF2B5EF4-FFF2-40B4-BE49-F238E27FC236}">
                <a16:creationId xmlns:a16="http://schemas.microsoft.com/office/drawing/2014/main" id="{7A6FC077-CB27-F24E-89FA-B87BA81418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161" y="23985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797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artoon house with flowers and trees&#10;&#10;Description automatically generated">
            <a:extLst>
              <a:ext uri="{FF2B5EF4-FFF2-40B4-BE49-F238E27FC236}">
                <a16:creationId xmlns:a16="http://schemas.microsoft.com/office/drawing/2014/main" id="{E497AB45-387B-DD5C-7A3A-D69175BA0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160BB2C-7993-726C-8DBA-22E87C6A6BBA}"/>
              </a:ext>
            </a:extLst>
          </p:cNvPr>
          <p:cNvSpPr/>
          <p:nvPr/>
        </p:nvSpPr>
        <p:spPr>
          <a:xfrm>
            <a:off x="540773" y="393290"/>
            <a:ext cx="11002297" cy="6066504"/>
          </a:xfrm>
          <a:prstGeom prst="roundRect">
            <a:avLst/>
          </a:prstGeom>
          <a:solidFill>
            <a:schemeClr val="bg1">
              <a:alpha val="96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rgbClr val="00B0F0"/>
              </a:solidFill>
              <a:latin typeface="SVN-Gretoon" panose="02040603050506020204" pitchFamily="18" charset="0"/>
            </a:endParaRPr>
          </a:p>
        </p:txBody>
      </p:sp>
      <p:pic>
        <p:nvPicPr>
          <p:cNvPr id="5" name="Picture 4" descr="A yellow and pink text on a black background&#10;&#10;Description automatically generated">
            <a:extLst>
              <a:ext uri="{FF2B5EF4-FFF2-40B4-BE49-F238E27FC236}">
                <a16:creationId xmlns:a16="http://schemas.microsoft.com/office/drawing/2014/main" id="{27B9DA00-CA42-2715-1E52-25F33C309E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142" y="1840854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2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97AB45-387B-DD5C-7A3A-D69175BA0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" y="2121"/>
            <a:ext cx="12190476" cy="6853756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3570CAB-052F-ED11-3051-6BF2215D31CC}"/>
              </a:ext>
            </a:extLst>
          </p:cNvPr>
          <p:cNvSpPr/>
          <p:nvPr/>
        </p:nvSpPr>
        <p:spPr>
          <a:xfrm>
            <a:off x="4572000" y="1066800"/>
            <a:ext cx="6620935" cy="3698838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Picture 9" descr="A cartoon character with different expressions&#10;&#10;Description automatically generated">
            <a:extLst>
              <a:ext uri="{FF2B5EF4-FFF2-40B4-BE49-F238E27FC236}">
                <a16:creationId xmlns:a16="http://schemas.microsoft.com/office/drawing/2014/main" id="{D76A0764-939D-EBB4-42D1-7471CAF175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155" b="74889" l="27750" r="49168">
                        <a14:foregroundMark x1="27750" y1="39426" x2="29575" y2="39749"/>
                        <a14:foregroundMark x1="39857" y1="60736" x2="42491" y2="60776"/>
                        <a14:foregroundMark x1="42491" y1="60776" x2="42491" y2="60736"/>
                        <a14:foregroundMark x1="37361" y1="48767" x2="37546" y2="49656"/>
                        <a14:foregroundMark x1="49099" y1="49414" x2="48521" y2="57016"/>
                        <a14:foregroundMark x1="40481" y1="62273" x2="41567" y2="64577"/>
                        <a14:foregroundMark x1="49168" y1="56490" x2="49030" y2="56894"/>
                        <a14:backgroundMark x1="49653" y1="49009" x2="49653" y2="55924"/>
                        <a14:backgroundMark x1="49653" y1="49535" x2="49653" y2="50991"/>
                        <a14:backgroundMark x1="49584" y1="49778" x2="49723" y2="51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514" t="23460" r="48498" b="19319"/>
          <a:stretch/>
        </p:blipFill>
        <p:spPr>
          <a:xfrm>
            <a:off x="73624" y="864751"/>
            <a:ext cx="4668117" cy="610851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C596F1C-0A0E-DA6E-A82D-731F9E0C6564}"/>
              </a:ext>
            </a:extLst>
          </p:cNvPr>
          <p:cNvGrpSpPr/>
          <p:nvPr/>
        </p:nvGrpSpPr>
        <p:grpSpPr>
          <a:xfrm>
            <a:off x="4936906" y="2093436"/>
            <a:ext cx="5821087" cy="933766"/>
            <a:chOff x="4893875" y="1631216"/>
            <a:chExt cx="5821087" cy="933766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04A6DF-FDDA-D7FE-AC39-331D8F2561EF}"/>
                </a:ext>
              </a:extLst>
            </p:cNvPr>
            <p:cNvSpPr txBox="1"/>
            <p:nvPr/>
          </p:nvSpPr>
          <p:spPr>
            <a:xfrm>
              <a:off x="5866737" y="1631216"/>
              <a:ext cx="4848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4000" dirty="0">
                <a:solidFill>
                  <a:srgbClr val="0594FF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54EC4611-1EF9-EC81-80F7-71496C240DE6}"/>
                </a:ext>
              </a:extLst>
            </p:cNvPr>
            <p:cNvSpPr/>
            <p:nvPr/>
          </p:nvSpPr>
          <p:spPr>
            <a:xfrm>
              <a:off x="4893875" y="1664275"/>
              <a:ext cx="972862" cy="900707"/>
            </a:xfrm>
            <a:custGeom>
              <a:avLst/>
              <a:gdLst/>
              <a:ahLst/>
              <a:cxnLst/>
              <a:rect l="l" t="t" r="r" b="b"/>
              <a:pathLst>
                <a:path w="1209927" h="1120190">
                  <a:moveTo>
                    <a:pt x="0" y="0"/>
                  </a:moveTo>
                  <a:lnTo>
                    <a:pt x="1209927" y="0"/>
                  </a:lnTo>
                  <a:lnTo>
                    <a:pt x="1209927" y="1120190"/>
                  </a:lnTo>
                  <a:lnTo>
                    <a:pt x="0" y="11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B00AA6-B016-B2B3-32AC-2EC4ADD41713}"/>
              </a:ext>
            </a:extLst>
          </p:cNvPr>
          <p:cNvGrpSpPr/>
          <p:nvPr/>
        </p:nvGrpSpPr>
        <p:grpSpPr>
          <a:xfrm>
            <a:off x="4936906" y="3168842"/>
            <a:ext cx="5821087" cy="933766"/>
            <a:chOff x="4893875" y="1631216"/>
            <a:chExt cx="5821087" cy="933766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0AF7B32-8D65-9C83-AC26-9A8E7CDCD7AD}"/>
                </a:ext>
              </a:extLst>
            </p:cNvPr>
            <p:cNvSpPr txBox="1"/>
            <p:nvPr/>
          </p:nvSpPr>
          <p:spPr>
            <a:xfrm>
              <a:off x="5866737" y="1631216"/>
              <a:ext cx="484822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4000" dirty="0">
                  <a:solidFill>
                    <a:srgbClr val="0594FF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sp>
          <p:nvSpPr>
            <p:cNvPr id="30" name="Freeform 7">
              <a:extLst>
                <a:ext uri="{FF2B5EF4-FFF2-40B4-BE49-F238E27FC236}">
                  <a16:creationId xmlns:a16="http://schemas.microsoft.com/office/drawing/2014/main" id="{015476C8-FDED-EC35-4799-1DAAE820559C}"/>
                </a:ext>
              </a:extLst>
            </p:cNvPr>
            <p:cNvSpPr/>
            <p:nvPr/>
          </p:nvSpPr>
          <p:spPr>
            <a:xfrm>
              <a:off x="4893875" y="1664275"/>
              <a:ext cx="972862" cy="900707"/>
            </a:xfrm>
            <a:custGeom>
              <a:avLst/>
              <a:gdLst/>
              <a:ahLst/>
              <a:cxnLst/>
              <a:rect l="l" t="t" r="r" b="b"/>
              <a:pathLst>
                <a:path w="1209927" h="1120190">
                  <a:moveTo>
                    <a:pt x="0" y="0"/>
                  </a:moveTo>
                  <a:lnTo>
                    <a:pt x="1209927" y="0"/>
                  </a:lnTo>
                  <a:lnTo>
                    <a:pt x="1209927" y="1120190"/>
                  </a:lnTo>
                  <a:lnTo>
                    <a:pt x="0" y="11201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en-US" sz="140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C229A21-CC38-5261-F1D4-1A63E3E89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1365" y="117059"/>
            <a:ext cx="4523624" cy="163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1245</TotalTime>
  <Words>61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SVN-Gretoon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Máy Tính Trường Sơn</cp:lastModifiedBy>
  <cp:revision>19</cp:revision>
  <dcterms:created xsi:type="dcterms:W3CDTF">2023-07-25T08:01:24Z</dcterms:created>
  <dcterms:modified xsi:type="dcterms:W3CDTF">2026-04-19T13:59:30Z</dcterms:modified>
</cp:coreProperties>
</file>