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325" r:id="rId5"/>
    <p:sldId id="337" r:id="rId6"/>
    <p:sldId id="348" r:id="rId7"/>
    <p:sldId id="34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3366"/>
    <a:srgbClr val="FFFF99"/>
    <a:srgbClr val="FFFFCC"/>
    <a:srgbClr val="FFFF66"/>
    <a:srgbClr val="FFFF00"/>
    <a:srgbClr val="FF9900"/>
    <a:srgbClr val="FFFDF9"/>
    <a:srgbClr val="CCFF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41" autoAdjust="0"/>
  </p:normalViewPr>
  <p:slideViewPr>
    <p:cSldViewPr snapToGrid="0" showGuides="1">
      <p:cViewPr varScale="1">
        <p:scale>
          <a:sx n="66" d="100"/>
          <a:sy n="66" d="100"/>
        </p:scale>
        <p:origin x="66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DEB45-C1FB-42BC-BCA5-7880DE908693}" type="datetimeFigureOut">
              <a:rPr lang="vi-VN" smtClean="0"/>
              <a:t>19/04/2026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C0CF8-3453-49A9-8745-1C0C740DEE9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28155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42B43-60EE-632B-9CE0-4E73CF9E53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5EA68E-F800-A4B5-6DE9-476C2CB2C8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B380E-D8CC-B00E-64F6-E993DD1012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7EF284-0F76-4F71-B0B0-3348AC35CF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97850-0916-6B0A-ECFD-A243530A0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A0A57-66FB-3FCC-DB93-7BB0788FC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71E7C9-112B-4CBE-BB25-ECC98B5B5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36115-C5D8-DDBD-00AF-822AE9ABC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ADADAA-1FBE-1C21-5302-18BA288391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B0337-8BB4-834D-E28D-E4337B2324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7EF284-0F76-4F71-B0B0-3348AC35CF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A8EFE-7478-3F38-4BAB-0E74ACCCC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13538-35C5-A571-A7FA-C5EB5EE45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71E7C9-112B-4CBE-BB25-ECC98B5B5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810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CE9AE3-C2A8-ADC1-3BCC-BE82499D64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334962-0D41-7DA8-8C43-FD4C52C3F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F5951-5E15-6584-4DC4-A61F5C4453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7EF284-0F76-4F71-B0B0-3348AC35CF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2F95B-B0FF-5F76-CAC3-77ECDA71A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B07FC-5E6C-033E-9195-520E37B0A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71E7C9-112B-4CBE-BB25-ECC98B5B5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F40FF-0E38-303C-F333-AF5DE47C4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B5B09-811C-2A0F-37E3-9C06FBAE7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6BE07-FD3F-967E-C1AA-413894BED9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7EF284-0F76-4F71-B0B0-3348AC35CF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D1EBE-CF5E-8AE6-6322-75CF0DB5E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6F141-0DDB-AB94-7AB1-DD8C53E8A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71E7C9-112B-4CBE-BB25-ECC98B5B5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28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415E2-C927-0E55-AFF1-36EEE4C61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447C6-C89B-77C4-0CC1-1D3B9AD4D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8057F-91D1-DDC0-B508-D59589691D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7EF284-0F76-4F71-B0B0-3348AC35CF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33F98-1793-9A9F-90F1-9BF3F5703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A70FC-17AC-8D62-F954-624EA7D4F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71E7C9-112B-4CBE-BB25-ECC98B5B5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49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9B413-0C97-C83D-72B4-A310B68CD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CE935-34D8-0AEA-346A-16814BBCCB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35BCB-23CA-4D98-9178-0E3D1D9D8F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D53F92-2516-B1F4-2E52-75752BFF97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7EF284-0F76-4F71-B0B0-3348AC35CF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1FA80F-3B56-5114-C32F-632AF66B5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25BF9A-E376-FEEC-10C0-E0694BACB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71E7C9-112B-4CBE-BB25-ECC98B5B5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42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C3387-A857-2464-DB8E-33AD1D4D6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0012EE-F2A1-072F-017C-AFE3238B3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C1598-EB69-962B-36B4-E2FAAAA9A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2B9718-BF6B-AEB6-AB63-16E55AFCDE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39E2BB-4B64-D917-81AE-775CEC4A0E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F99162-F1AD-C156-A121-04E559D4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7EF284-0F76-4F71-B0B0-3348AC35CF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0DDA55-4074-033A-EFD2-C38ADD9CA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9A8B64-A874-39E3-9157-3F4FE1DEE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71E7C9-112B-4CBE-BB25-ECC98B5B5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8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5C9AA-9C66-0171-A531-3EC5DE6C4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684BD4-9F7D-5E0E-74B8-1F9B19CB84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7EF284-0F76-4F71-B0B0-3348AC35CF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222C39-C55B-87DA-095B-B2C94DE7B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CD07E1-D17D-E249-6327-7DBC7E456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71E7C9-112B-4CBE-BB25-ECC98B5B5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4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F7E1C0-4495-3959-5994-C1B472AC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7EF284-0F76-4F71-B0B0-3348AC35CF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CA5AA9-D9B8-4C89-1161-167F3EA07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0F0E7F-8859-A8BF-68D2-5A266B8DF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71E7C9-112B-4CBE-BB25-ECC98B5B5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923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82A7F-B887-4609-CB4B-817145227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7EFED-F608-B180-7F65-6C3B6C6B3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077B89-6FBA-A2A3-ED12-475D3EE3E1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6665CB-5297-12F8-9C41-7AA2B4FA9B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7EF284-0F76-4F71-B0B0-3348AC35CF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965FFD-E848-DCAA-99CD-98413D834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572C6-11A1-2F6D-6AF0-40E8DD9B1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71E7C9-112B-4CBE-BB25-ECC98B5B5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45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C78AF-9FF4-8F3D-B0F3-440B44AE6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6283A5-5B86-4937-DA1D-6623E66B2D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5FBAC8-5B6B-8082-A619-0EDE91F76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FA6BDC-212E-ABA0-2E33-4CCCD80703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7EF284-0F76-4F71-B0B0-3348AC35CF1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33053-B7D5-73A7-2472-7BAD04814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E20CBA-EBBE-79BC-9B87-CCC3D7C41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71E7C9-112B-4CBE-BB25-ECC98B5B5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657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round pink circle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66526B99-0707-93AF-5B03-1923A98A064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6795" y="0"/>
            <a:ext cx="1410018" cy="141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118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9D86F38-5175-4712-7E0C-87CBF5943B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669" b="5432"/>
          <a:stretch/>
        </p:blipFill>
        <p:spPr>
          <a:xfrm>
            <a:off x="0" y="9331"/>
            <a:ext cx="12192000" cy="6858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FF7CD95-6D6B-AE65-4EA9-B60BFE7D1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8301" y="966082"/>
            <a:ext cx="5474682" cy="309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61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09DE68A-611D-0519-F67F-7CECBBA91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B7D0B02-6252-D423-E459-F428E4F71B28}"/>
              </a:ext>
            </a:extLst>
          </p:cNvPr>
          <p:cNvSpPr/>
          <p:nvPr/>
        </p:nvSpPr>
        <p:spPr>
          <a:xfrm>
            <a:off x="301458" y="562186"/>
            <a:ext cx="11453563" cy="5971779"/>
          </a:xfrm>
          <a:prstGeom prst="roundRect">
            <a:avLst>
              <a:gd name="adj" fmla="val 10869"/>
            </a:avLst>
          </a:prstGeom>
          <a:solidFill>
            <a:schemeClr val="bg1">
              <a:alpha val="99000"/>
            </a:schemeClr>
          </a:solidFill>
          <a:ln w="76200">
            <a:solidFill>
              <a:srgbClr val="C00000">
                <a:alpha val="99000"/>
              </a:srgb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020CC12-74B3-20FB-B51D-AF7B99F8F389}"/>
              </a:ext>
            </a:extLst>
          </p:cNvPr>
          <p:cNvGrpSpPr/>
          <p:nvPr/>
        </p:nvGrpSpPr>
        <p:grpSpPr>
          <a:xfrm>
            <a:off x="616922" y="807930"/>
            <a:ext cx="728781" cy="769440"/>
            <a:chOff x="759165" y="663447"/>
            <a:chExt cx="604359" cy="63807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C672F66E-9444-CEAE-B316-DA85EAE93907}"/>
                </a:ext>
              </a:extLst>
            </p:cNvPr>
            <p:cNvSpPr/>
            <p:nvPr/>
          </p:nvSpPr>
          <p:spPr>
            <a:xfrm>
              <a:off x="759165" y="714633"/>
              <a:ext cx="523783" cy="553111"/>
            </a:xfrm>
            <a:prstGeom prst="ellipse">
              <a:avLst/>
            </a:prstGeom>
            <a:solidFill>
              <a:srgbClr val="FF25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01F5E3B-2854-AE3E-CB13-DE7DBBA3E33F}"/>
                </a:ext>
              </a:extLst>
            </p:cNvPr>
            <p:cNvSpPr txBox="1"/>
            <p:nvPr/>
          </p:nvSpPr>
          <p:spPr>
            <a:xfrm>
              <a:off x="839741" y="663447"/>
              <a:ext cx="523783" cy="6380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NTH-Hoa Nho LNTH" pitchFamily="2" charset="0"/>
                  <a:ea typeface="+mn-ea"/>
                  <a:cs typeface="+mn-cs"/>
                </a:rPr>
                <a:t>1</a:t>
              </a:r>
              <a:endParaRPr kumimoji="0" lang="vi-VN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627CFB50-2DEF-DD80-C3CF-39FC75CD55B2}"/>
              </a:ext>
            </a:extLst>
          </p:cNvPr>
          <p:cNvSpPr txBox="1"/>
          <p:nvPr/>
        </p:nvSpPr>
        <p:spPr>
          <a:xfrm>
            <a:off x="1421603" y="690972"/>
            <a:ext cx="968942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vi-VN" sz="40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Biểu đồ dưới đây cho biết tỉ số phần trăm các loại xe đang gửi trong bãi đỗ xe.</a:t>
            </a:r>
            <a:endParaRPr kumimoji="0" lang="vi-VN" sz="4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43FCF5-B830-61CB-0280-F7E0832CEB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4710" y="2200941"/>
            <a:ext cx="4688251" cy="289128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C01665F-33ED-F7E7-D241-D913189E7570}"/>
              </a:ext>
            </a:extLst>
          </p:cNvPr>
          <p:cNvSpPr txBox="1"/>
          <p:nvPr/>
        </p:nvSpPr>
        <p:spPr>
          <a:xfrm>
            <a:off x="627321" y="2530549"/>
            <a:ext cx="587980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Quan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sát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biểu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đồ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trả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lời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hỏi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/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a) Trong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bãi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đỗ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loại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nhiều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nhất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  <a:p>
            <a:pPr algn="just"/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b)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ô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tô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chiếm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bao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nhiêu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gửi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bãi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  <a:p>
            <a:pPr algn="just"/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c)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Biết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bãi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30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đạp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Hỏi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bãi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hiện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tất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cả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bao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nhiêu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04929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09DE68A-611D-0519-F67F-7CECBBA91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B7D0B02-6252-D423-E459-F428E4F71B28}"/>
              </a:ext>
            </a:extLst>
          </p:cNvPr>
          <p:cNvSpPr/>
          <p:nvPr/>
        </p:nvSpPr>
        <p:spPr>
          <a:xfrm>
            <a:off x="301458" y="562186"/>
            <a:ext cx="11453563" cy="5971779"/>
          </a:xfrm>
          <a:prstGeom prst="roundRect">
            <a:avLst>
              <a:gd name="adj" fmla="val 10869"/>
            </a:avLst>
          </a:prstGeom>
          <a:solidFill>
            <a:schemeClr val="bg1">
              <a:alpha val="99000"/>
            </a:schemeClr>
          </a:solidFill>
          <a:ln w="76200">
            <a:solidFill>
              <a:srgbClr val="C00000">
                <a:alpha val="99000"/>
              </a:srgb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43FCF5-B830-61CB-0280-F7E0832CEB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9640" y="786810"/>
            <a:ext cx="4688251" cy="289128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C01665F-33ED-F7E7-D241-D913189E7570}"/>
              </a:ext>
            </a:extLst>
          </p:cNvPr>
          <p:cNvSpPr txBox="1"/>
          <p:nvPr/>
        </p:nvSpPr>
        <p:spPr>
          <a:xfrm>
            <a:off x="1297172" y="3742661"/>
            <a:ext cx="102604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Quan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sát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biểu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đồ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và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trả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lời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câu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hỏi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a) Trong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bãi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đỗ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xe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đó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loại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xe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nào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có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nhiều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nhất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?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791F33-54BD-D76A-3ABA-64CE90286879}"/>
              </a:ext>
            </a:extLst>
          </p:cNvPr>
          <p:cNvSpPr txBox="1"/>
          <p:nvPr/>
        </p:nvSpPr>
        <p:spPr>
          <a:xfrm>
            <a:off x="1233378" y="4976038"/>
            <a:ext cx="103242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vi-VN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 bãi đỗ xe đó, xe máy có số lượng nhiều nhất (chiếm 75% phần trăm số xe gửi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 bãi).</a:t>
            </a:r>
          </a:p>
        </p:txBody>
      </p:sp>
    </p:spTree>
    <p:extLst>
      <p:ext uri="{BB962C8B-B14F-4D97-AF65-F5344CB8AC3E}">
        <p14:creationId xmlns:p14="http://schemas.microsoft.com/office/powerpoint/2010/main" val="2304419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09DE68A-611D-0519-F67F-7CECBBA91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B7D0B02-6252-D423-E459-F428E4F71B28}"/>
              </a:ext>
            </a:extLst>
          </p:cNvPr>
          <p:cNvSpPr/>
          <p:nvPr/>
        </p:nvSpPr>
        <p:spPr>
          <a:xfrm>
            <a:off x="301458" y="562186"/>
            <a:ext cx="11453563" cy="5971779"/>
          </a:xfrm>
          <a:prstGeom prst="roundRect">
            <a:avLst>
              <a:gd name="adj" fmla="val 10869"/>
            </a:avLst>
          </a:prstGeom>
          <a:solidFill>
            <a:schemeClr val="bg1">
              <a:alpha val="99000"/>
            </a:schemeClr>
          </a:solidFill>
          <a:ln w="76200">
            <a:solidFill>
              <a:srgbClr val="C00000">
                <a:alpha val="99000"/>
              </a:srgb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43FCF5-B830-61CB-0280-F7E0832CEB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9640" y="786810"/>
            <a:ext cx="4688251" cy="289128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C01665F-33ED-F7E7-D241-D913189E7570}"/>
              </a:ext>
            </a:extLst>
          </p:cNvPr>
          <p:cNvSpPr txBox="1"/>
          <p:nvPr/>
        </p:nvSpPr>
        <p:spPr>
          <a:xfrm>
            <a:off x="903768" y="3742661"/>
            <a:ext cx="10653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Quan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sát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biểu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đồ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và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trả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lời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câu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hỏi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.</a:t>
            </a:r>
          </a:p>
          <a:p>
            <a:pPr algn="just"/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xe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ô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tô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chiếm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bao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nhiêu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xe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gửi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bãi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791F33-54BD-D76A-3ABA-64CE90286879}"/>
              </a:ext>
            </a:extLst>
          </p:cNvPr>
          <p:cNvSpPr txBox="1"/>
          <p:nvPr/>
        </p:nvSpPr>
        <p:spPr>
          <a:xfrm>
            <a:off x="1233378" y="4976038"/>
            <a:ext cx="10324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vi-VN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Số xe ô tô chiếm 10% số xe gửi trong bãi.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030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" grpId="0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3474fc8-c587-4375-aa46-28eda414bf2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B142D96DF8BD4187C0BD8915B76B44" ma:contentTypeVersion="12" ma:contentTypeDescription="Create a new document." ma:contentTypeScope="" ma:versionID="ad718c3057d2a3af094f6f82cfc1da09">
  <xsd:schema xmlns:xsd="http://www.w3.org/2001/XMLSchema" xmlns:xs="http://www.w3.org/2001/XMLSchema" xmlns:p="http://schemas.microsoft.com/office/2006/metadata/properties" xmlns:ns3="ef9fbb00-3a11-451f-a0e3-723ec126c7ed" xmlns:ns4="e3474fc8-c587-4375-aa46-28eda414bf22" targetNamespace="http://schemas.microsoft.com/office/2006/metadata/properties" ma:root="true" ma:fieldsID="4aa590b769be117cbe16d79f742626f9" ns3:_="" ns4:_="">
    <xsd:import namespace="ef9fbb00-3a11-451f-a0e3-723ec126c7ed"/>
    <xsd:import namespace="e3474fc8-c587-4375-aa46-28eda414bf2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AutoTags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9fbb00-3a11-451f-a0e3-723ec126c7e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474fc8-c587-4375-aa46-28eda414bf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E54252-6E50-4E32-9423-FEDA6C931BF4}">
  <ds:schemaRefs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metadata/properties"/>
    <ds:schemaRef ds:uri="e3474fc8-c587-4375-aa46-28eda414bf22"/>
    <ds:schemaRef ds:uri="http://schemas.microsoft.com/office/2006/documentManagement/types"/>
    <ds:schemaRef ds:uri="http://www.w3.org/XML/1998/namespace"/>
    <ds:schemaRef ds:uri="ef9fbb00-3a11-451f-a0e3-723ec126c7ed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5A8A0E2-C5E5-4487-9E15-D66C30CC1E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9fbb00-3a11-451f-a0e3-723ec126c7ed"/>
    <ds:schemaRef ds:uri="e3474fc8-c587-4375-aa46-28eda414bf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B758201-CBF6-4D1B-A00C-A2253A0D4E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1076</TotalTime>
  <Words>180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Cambria</vt:lpstr>
      <vt:lpstr>LNTH-Hoa Nho LNTH</vt:lpstr>
      <vt:lpstr>Custom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Huong Thao - 0972115126</dc:creator>
  <cp:lastModifiedBy>Administrator</cp:lastModifiedBy>
  <cp:revision>15</cp:revision>
  <dcterms:created xsi:type="dcterms:W3CDTF">2023-08-22T16:04:11Z</dcterms:created>
  <dcterms:modified xsi:type="dcterms:W3CDTF">2026-04-18T17:21:04Z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0x01010087B142D96DF8BD4187C0BD8915B76B44</vt:lpwstr>
  </property>
</Properties>
</file>