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7"/>
  </p:notesMasterIdLst>
  <p:sldIdLst>
    <p:sldId id="292" r:id="rId4"/>
    <p:sldId id="350" r:id="rId5"/>
    <p:sldId id="76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60" d="100"/>
          <a:sy n="60" d="100"/>
        </p:scale>
        <p:origin x="9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B0F9B-A537-4FC5-807B-5BB521C766F3}" type="datetimeFigureOut">
              <a:rPr lang="en-US" smtClean="0"/>
              <a:t>4/19/2026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DF94D-9BBD-4C30-8DA9-E773B378E9E2}" type="slidenum">
              <a:rPr lang="en-US" smtClean="0"/>
              <a:t>‹#›</a:t>
            </a:fld>
            <a:endParaRPr lang="en-US"/>
          </a:p>
        </p:txBody>
      </p:sp>
    </p:spTree>
    <p:extLst>
      <p:ext uri="{BB962C8B-B14F-4D97-AF65-F5344CB8AC3E}">
        <p14:creationId xmlns:p14="http://schemas.microsoft.com/office/powerpoint/2010/main" val="3953880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2026/4/19</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8810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2026/4/19</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124412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2026/4/19</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665835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19/04/2026</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526092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19/04/2026</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88042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19/04/2026</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153758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19/04/2026</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10824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19/04/2026</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562785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19/04/2026</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46793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19/04/2026</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459994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19/04/2026</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034969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12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19/04/2026</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559248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19/04/2026</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52178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19/04/2026</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7222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BEC7-7250-9A10-B94C-57BBAEECF1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AD1463-2E62-1BCC-A034-A750841DE6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DC1332-B405-E3AD-50EC-DD775AA1133D}"/>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4/19/2026</a:t>
            </a:fld>
            <a:endParaRPr lang="en-US"/>
          </a:p>
        </p:txBody>
      </p:sp>
      <p:sp>
        <p:nvSpPr>
          <p:cNvPr id="5" name="Footer Placeholder 4">
            <a:extLst>
              <a:ext uri="{FF2B5EF4-FFF2-40B4-BE49-F238E27FC236}">
                <a16:creationId xmlns:a16="http://schemas.microsoft.com/office/drawing/2014/main" id="{D2A866B0-5330-D608-22AC-45E8E11E9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6B5532-2548-59B3-310B-AA6E6DD61C30}"/>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397574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013-E275-82F6-8EF6-30FFB34B98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3CE01B6-B9FE-BA5D-EFB3-B8A018C67F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C1AF2-FB6E-CA50-5D59-C7828A92004B}"/>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4/19/2026</a:t>
            </a:fld>
            <a:endParaRPr lang="en-US"/>
          </a:p>
        </p:txBody>
      </p:sp>
      <p:sp>
        <p:nvSpPr>
          <p:cNvPr id="5" name="Footer Placeholder 4">
            <a:extLst>
              <a:ext uri="{FF2B5EF4-FFF2-40B4-BE49-F238E27FC236}">
                <a16:creationId xmlns:a16="http://schemas.microsoft.com/office/drawing/2014/main" id="{E3076A7A-B7D8-B199-65C0-6CCABBD59A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90AC-087A-A71F-2874-8634448E497E}"/>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917395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07A-6F2C-CB6F-652C-2EB853F563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02DB82-5BC8-AA57-628D-4B6F4B35D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4ACA5-4D93-BA77-45D0-4233E8B126A8}"/>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4/19/2026</a:t>
            </a:fld>
            <a:endParaRPr lang="en-US"/>
          </a:p>
        </p:txBody>
      </p:sp>
      <p:sp>
        <p:nvSpPr>
          <p:cNvPr id="5" name="Footer Placeholder 4">
            <a:extLst>
              <a:ext uri="{FF2B5EF4-FFF2-40B4-BE49-F238E27FC236}">
                <a16:creationId xmlns:a16="http://schemas.microsoft.com/office/drawing/2014/main" id="{3707E6EF-14CC-C750-6E60-5A225D1E6D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D1C943-F7E4-F41F-C356-96DAA508837F}"/>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221058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1AEB-1578-B00E-BF6A-96255D5355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EB656-7296-2B0D-046B-5C417092B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BAF8C-AFBA-3366-15EF-106D59641F5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D2F4C1-9168-4E8C-8F6E-7B1477812278}"/>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4/19/2026</a:t>
            </a:fld>
            <a:endParaRPr lang="en-US"/>
          </a:p>
        </p:txBody>
      </p:sp>
      <p:sp>
        <p:nvSpPr>
          <p:cNvPr id="6" name="Footer Placeholder 5">
            <a:extLst>
              <a:ext uri="{FF2B5EF4-FFF2-40B4-BE49-F238E27FC236}">
                <a16:creationId xmlns:a16="http://schemas.microsoft.com/office/drawing/2014/main" id="{6919F9F8-56E8-E1C9-118A-E15B53E4C3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10E2D6-A706-3ED8-6725-06551CE4FE2B}"/>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2A2129BE-7F23-A779-5020-BF36A6FB1F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410" y="171057"/>
            <a:ext cx="1350586" cy="1350586"/>
          </a:xfrm>
          <a:prstGeom prst="rect">
            <a:avLst/>
          </a:prstGeom>
        </p:spPr>
      </p:pic>
    </p:spTree>
    <p:extLst>
      <p:ext uri="{BB962C8B-B14F-4D97-AF65-F5344CB8AC3E}">
        <p14:creationId xmlns:p14="http://schemas.microsoft.com/office/powerpoint/2010/main" val="4196590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0828-5C48-4541-87FD-8B9926753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E7D83-6820-8E22-428F-35BC473EFD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03778F-9EC6-685A-8FD4-AADB3A43B6D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5C3552-B8D5-6E4C-02F3-3763854DDC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71C36B-FFFB-21CE-8E06-BEA5A85D070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C724C-9D2E-F7F8-EA30-917A81366D5D}"/>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4/19/2026</a:t>
            </a:fld>
            <a:endParaRPr lang="en-US"/>
          </a:p>
        </p:txBody>
      </p:sp>
      <p:sp>
        <p:nvSpPr>
          <p:cNvPr id="8" name="Footer Placeholder 7">
            <a:extLst>
              <a:ext uri="{FF2B5EF4-FFF2-40B4-BE49-F238E27FC236}">
                <a16:creationId xmlns:a16="http://schemas.microsoft.com/office/drawing/2014/main" id="{4791F940-FC35-7D49-2053-B473BD5F7F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96CBC3-E564-3161-2C25-0F5B4154F421}"/>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2774748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0761-E577-6BB6-856A-4E316C7CB5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7D6770D-8CC3-504D-2515-327D4B94EEA3}"/>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4/19/2026</a:t>
            </a:fld>
            <a:endParaRPr lang="en-US"/>
          </a:p>
        </p:txBody>
      </p:sp>
      <p:sp>
        <p:nvSpPr>
          <p:cNvPr id="4" name="Footer Placeholder 3">
            <a:extLst>
              <a:ext uri="{FF2B5EF4-FFF2-40B4-BE49-F238E27FC236}">
                <a16:creationId xmlns:a16="http://schemas.microsoft.com/office/drawing/2014/main" id="{840ACA8D-459F-FC4D-6CE6-FACEED461B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A29139-A15C-1431-BDF0-223D95034B92}"/>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261173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CEC931-229B-FDEA-3F5F-15414EF8BBB0}"/>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4/19/2026</a:t>
            </a:fld>
            <a:endParaRPr lang="en-US"/>
          </a:p>
        </p:txBody>
      </p:sp>
      <p:sp>
        <p:nvSpPr>
          <p:cNvPr id="3" name="Footer Placeholder 2">
            <a:extLst>
              <a:ext uri="{FF2B5EF4-FFF2-40B4-BE49-F238E27FC236}">
                <a16:creationId xmlns:a16="http://schemas.microsoft.com/office/drawing/2014/main" id="{92A8892C-B3A6-9678-9EF5-24E1E570CD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A6E8C6E-4251-5405-8007-B50AA4E9B05F}"/>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294885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80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F2F2-5B1B-0B30-5269-2F944E9A1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D0830D-A179-C16E-5D20-32B5B004D3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AA3CB-1E43-B15A-4A77-9FD4A0C0AE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20332D-5B3D-FBCD-2356-86DBAE620B29}"/>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4/19/2026</a:t>
            </a:fld>
            <a:endParaRPr lang="en-US"/>
          </a:p>
        </p:txBody>
      </p:sp>
      <p:sp>
        <p:nvSpPr>
          <p:cNvPr id="6" name="Footer Placeholder 5">
            <a:extLst>
              <a:ext uri="{FF2B5EF4-FFF2-40B4-BE49-F238E27FC236}">
                <a16:creationId xmlns:a16="http://schemas.microsoft.com/office/drawing/2014/main" id="{81B1DBCE-58D8-5C8C-676D-EDEDD799B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603BE6-2A08-C9EF-EF02-B2B619927A1D}"/>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161869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76CE-3FCA-3DAF-E968-EDA901CFE4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95B5B-C6E5-F7F0-36C3-B55B905B06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B77F1-58E3-8FB5-9F44-E31E2D9BF2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33B40-E34E-E201-FBD8-E0EB92A50319}"/>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4/19/2026</a:t>
            </a:fld>
            <a:endParaRPr lang="en-US"/>
          </a:p>
        </p:txBody>
      </p:sp>
      <p:sp>
        <p:nvSpPr>
          <p:cNvPr id="6" name="Footer Placeholder 5">
            <a:extLst>
              <a:ext uri="{FF2B5EF4-FFF2-40B4-BE49-F238E27FC236}">
                <a16:creationId xmlns:a16="http://schemas.microsoft.com/office/drawing/2014/main" id="{C3B3DDA8-B050-2376-64D0-BC707484BC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FC1A86-1752-7EAD-0FFA-8B22CF453116}"/>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948973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A973-E5FF-DD2B-6EF4-D71DD25A3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2620E8-A3C6-F3F7-D534-CE60FA32FE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80A3D-64BA-C1DA-CE5D-0A167A38B00E}"/>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4/19/2026</a:t>
            </a:fld>
            <a:endParaRPr lang="en-US"/>
          </a:p>
        </p:txBody>
      </p:sp>
      <p:sp>
        <p:nvSpPr>
          <p:cNvPr id="5" name="Footer Placeholder 4">
            <a:extLst>
              <a:ext uri="{FF2B5EF4-FFF2-40B4-BE49-F238E27FC236}">
                <a16:creationId xmlns:a16="http://schemas.microsoft.com/office/drawing/2014/main" id="{F6C93981-CA41-7645-6DE0-240733252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4FC74-FEC4-4AF2-B43C-593283684236}"/>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529611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18B24E-E431-E032-A0CA-AF59F4BBDBE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12BFF1-2613-1129-23D3-BB26049BAC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D21AF-1882-124A-D5F0-6278E282A63F}"/>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4/19/2026</a:t>
            </a:fld>
            <a:endParaRPr lang="en-US"/>
          </a:p>
        </p:txBody>
      </p:sp>
      <p:sp>
        <p:nvSpPr>
          <p:cNvPr id="5" name="Footer Placeholder 4">
            <a:extLst>
              <a:ext uri="{FF2B5EF4-FFF2-40B4-BE49-F238E27FC236}">
                <a16:creationId xmlns:a16="http://schemas.microsoft.com/office/drawing/2014/main" id="{80FEB713-AF76-A82D-FC12-E4D768C250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096121-E886-4000-B31B-408F073A0688}"/>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67915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559123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2026/4/19</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77903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2026/4/19</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435500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2026/4/19</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2771772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2026/4/19</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111780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2026/4/19</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61753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B23C6812-56FD-1900-5303-88FB4977A1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14793"/>
            <a:ext cx="1425703" cy="1425703"/>
          </a:xfrm>
          <a:prstGeom prst="rect">
            <a:avLst/>
          </a:prstGeom>
        </p:spPr>
      </p:pic>
    </p:spTree>
    <p:extLst>
      <p:ext uri="{BB962C8B-B14F-4D97-AF65-F5344CB8AC3E}">
        <p14:creationId xmlns:p14="http://schemas.microsoft.com/office/powerpoint/2010/main" val="4182969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038CF7B0-B3D0-5216-FA18-3D4C03946E0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2557" y="114793"/>
            <a:ext cx="1425703" cy="1425703"/>
          </a:xfrm>
          <a:prstGeom prst="rect">
            <a:avLst/>
          </a:prstGeom>
        </p:spPr>
      </p:pic>
    </p:spTree>
    <p:extLst>
      <p:ext uri="{BB962C8B-B14F-4D97-AF65-F5344CB8AC3E}">
        <p14:creationId xmlns:p14="http://schemas.microsoft.com/office/powerpoint/2010/main" val="33088058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397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pic>
        <p:nvPicPr>
          <p:cNvPr id="5" name="Picture 4" descr="Shape, rectangle&#10;&#10;Description automatically generated with medium confidence">
            <a:extLst>
              <a:ext uri="{FF2B5EF4-FFF2-40B4-BE49-F238E27FC236}">
                <a16:creationId xmlns:a16="http://schemas.microsoft.com/office/drawing/2014/main" id="{4BBE7BB2-B6D1-4607-BB6B-1A4E02118962}"/>
              </a:ext>
            </a:extLst>
          </p:cNvPr>
          <p:cNvPicPr>
            <a:picLocks noChangeAspect="1"/>
          </p:cNvPicPr>
          <p:nvPr/>
        </p:nvPicPr>
        <p:blipFill rotWithShape="1">
          <a:blip r:embed="rId3">
            <a:extLst>
              <a:ext uri="{28A0092B-C50C-407E-A947-70E740481C1C}">
                <a14:useLocalDpi xmlns:a14="http://schemas.microsoft.com/office/drawing/2010/main" val="0"/>
              </a:ext>
            </a:extLst>
          </a:blip>
          <a:srcRect t="83285"/>
          <a:stretch/>
        </p:blipFill>
        <p:spPr>
          <a:xfrm>
            <a:off x="0" y="5626807"/>
            <a:ext cx="12192000" cy="1231193"/>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494886" y="304800"/>
            <a:ext cx="11202228" cy="6337738"/>
          </a:xfrm>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6337738" fill="none" extrusionOk="0">
                <a:moveTo>
                  <a:pt x="0" y="1056311"/>
                </a:moveTo>
                <a:cubicBezTo>
                  <a:pt x="-72614" y="669944"/>
                  <a:pt x="591773" y="-18513"/>
                  <a:pt x="933331" y="0"/>
                </a:cubicBezTo>
                <a:cubicBezTo>
                  <a:pt x="1025095" y="-44523"/>
                  <a:pt x="1168349" y="11221"/>
                  <a:pt x="1236737" y="0"/>
                </a:cubicBezTo>
                <a:cubicBezTo>
                  <a:pt x="1324546" y="-20860"/>
                  <a:pt x="1365733" y="28355"/>
                  <a:pt x="1540143" y="0"/>
                </a:cubicBezTo>
                <a:cubicBezTo>
                  <a:pt x="1730501" y="-22648"/>
                  <a:pt x="1786032" y="-17378"/>
                  <a:pt x="1936904" y="0"/>
                </a:cubicBezTo>
                <a:cubicBezTo>
                  <a:pt x="2048046" y="-32197"/>
                  <a:pt x="2180177" y="-6966"/>
                  <a:pt x="2240310" y="0"/>
                </a:cubicBezTo>
                <a:cubicBezTo>
                  <a:pt x="2317486" y="-65067"/>
                  <a:pt x="2742250" y="56523"/>
                  <a:pt x="2917139" y="0"/>
                </a:cubicBezTo>
                <a:cubicBezTo>
                  <a:pt x="3183300" y="-31463"/>
                  <a:pt x="3145434" y="6612"/>
                  <a:pt x="3313900" y="0"/>
                </a:cubicBezTo>
                <a:cubicBezTo>
                  <a:pt x="3572940" y="2524"/>
                  <a:pt x="3812087" y="60761"/>
                  <a:pt x="4084085" y="0"/>
                </a:cubicBezTo>
                <a:cubicBezTo>
                  <a:pt x="4376715" y="-11873"/>
                  <a:pt x="4244161" y="55073"/>
                  <a:pt x="4480846" y="0"/>
                </a:cubicBezTo>
                <a:cubicBezTo>
                  <a:pt x="4676706" y="-32016"/>
                  <a:pt x="4799734" y="2894"/>
                  <a:pt x="4877608" y="0"/>
                </a:cubicBezTo>
                <a:cubicBezTo>
                  <a:pt x="4950187" y="-1274"/>
                  <a:pt x="5082030" y="17211"/>
                  <a:pt x="5181014" y="0"/>
                </a:cubicBezTo>
                <a:cubicBezTo>
                  <a:pt x="5354095" y="-6237"/>
                  <a:pt x="5508193" y="-55527"/>
                  <a:pt x="5671131" y="0"/>
                </a:cubicBezTo>
                <a:cubicBezTo>
                  <a:pt x="5852518" y="-13077"/>
                  <a:pt x="6018541" y="-10283"/>
                  <a:pt x="6161248" y="0"/>
                </a:cubicBezTo>
                <a:cubicBezTo>
                  <a:pt x="6289857" y="-61310"/>
                  <a:pt x="6502386" y="69019"/>
                  <a:pt x="6651365" y="0"/>
                </a:cubicBezTo>
                <a:cubicBezTo>
                  <a:pt x="6786363" y="-138051"/>
                  <a:pt x="7040424" y="-22517"/>
                  <a:pt x="7328194" y="0"/>
                </a:cubicBezTo>
                <a:cubicBezTo>
                  <a:pt x="7652361" y="-76870"/>
                  <a:pt x="7607504" y="25459"/>
                  <a:pt x="7724955" y="0"/>
                </a:cubicBezTo>
                <a:cubicBezTo>
                  <a:pt x="7802219" y="-6343"/>
                  <a:pt x="8098002" y="59552"/>
                  <a:pt x="8308428" y="0"/>
                </a:cubicBezTo>
                <a:cubicBezTo>
                  <a:pt x="8576678" y="-26741"/>
                  <a:pt x="8551813" y="26924"/>
                  <a:pt x="8705190" y="0"/>
                </a:cubicBezTo>
                <a:cubicBezTo>
                  <a:pt x="8753893" y="-108813"/>
                  <a:pt x="9171371" y="25791"/>
                  <a:pt x="9475374" y="0"/>
                </a:cubicBezTo>
                <a:cubicBezTo>
                  <a:pt x="9781119" y="33531"/>
                  <a:pt x="9940652" y="90706"/>
                  <a:pt x="10268897" y="0"/>
                </a:cubicBezTo>
                <a:cubicBezTo>
                  <a:pt x="10598555" y="193115"/>
                  <a:pt x="11300868" y="285229"/>
                  <a:pt x="11202228" y="1056311"/>
                </a:cubicBezTo>
                <a:cubicBezTo>
                  <a:pt x="11187119" y="1315819"/>
                  <a:pt x="11138824" y="1465599"/>
                  <a:pt x="11202228" y="1659899"/>
                </a:cubicBezTo>
                <a:cubicBezTo>
                  <a:pt x="11312414" y="1940780"/>
                  <a:pt x="11115568" y="2001867"/>
                  <a:pt x="11202228" y="2263486"/>
                </a:cubicBezTo>
                <a:cubicBezTo>
                  <a:pt x="11231631" y="2445874"/>
                  <a:pt x="11185390" y="2532202"/>
                  <a:pt x="11202228" y="2782572"/>
                </a:cubicBezTo>
                <a:cubicBezTo>
                  <a:pt x="11227514" y="3023423"/>
                  <a:pt x="11210503" y="3104614"/>
                  <a:pt x="11202228" y="3301657"/>
                </a:cubicBezTo>
                <a:cubicBezTo>
                  <a:pt x="11239775" y="3378922"/>
                  <a:pt x="11093261" y="3642193"/>
                  <a:pt x="11202228" y="3820744"/>
                </a:cubicBezTo>
                <a:cubicBezTo>
                  <a:pt x="11297408" y="3946566"/>
                  <a:pt x="11147826" y="4339485"/>
                  <a:pt x="11202228" y="4424332"/>
                </a:cubicBezTo>
                <a:cubicBezTo>
                  <a:pt x="11144080" y="4476481"/>
                  <a:pt x="10948065" y="4872861"/>
                  <a:pt x="11202228" y="5281426"/>
                </a:cubicBezTo>
                <a:cubicBezTo>
                  <a:pt x="11160290" y="5995284"/>
                  <a:pt x="10946912" y="6371427"/>
                  <a:pt x="10268897" y="6337738"/>
                </a:cubicBezTo>
                <a:cubicBezTo>
                  <a:pt x="10103668" y="6387429"/>
                  <a:pt x="9717495" y="6381067"/>
                  <a:pt x="9498713" y="6337738"/>
                </a:cubicBezTo>
                <a:cubicBezTo>
                  <a:pt x="9247849" y="6458866"/>
                  <a:pt x="8978952" y="6185628"/>
                  <a:pt x="8728529" y="6337738"/>
                </a:cubicBezTo>
                <a:cubicBezTo>
                  <a:pt x="8371466" y="6388109"/>
                  <a:pt x="8255671" y="6292568"/>
                  <a:pt x="8145056" y="6337738"/>
                </a:cubicBezTo>
                <a:cubicBezTo>
                  <a:pt x="7965178" y="6424531"/>
                  <a:pt x="7852065" y="6308129"/>
                  <a:pt x="7654939" y="6337738"/>
                </a:cubicBezTo>
                <a:cubicBezTo>
                  <a:pt x="7426231" y="6346333"/>
                  <a:pt x="7478272" y="6291303"/>
                  <a:pt x="7351533" y="6337738"/>
                </a:cubicBezTo>
                <a:cubicBezTo>
                  <a:pt x="7376908" y="6368682"/>
                  <a:pt x="6809386" y="6407498"/>
                  <a:pt x="6581348" y="6337738"/>
                </a:cubicBezTo>
                <a:cubicBezTo>
                  <a:pt x="6293712" y="6387804"/>
                  <a:pt x="6425300" y="6287357"/>
                  <a:pt x="6277943" y="6337738"/>
                </a:cubicBezTo>
                <a:cubicBezTo>
                  <a:pt x="6143106" y="6442094"/>
                  <a:pt x="5723411" y="6260306"/>
                  <a:pt x="5601114" y="6337738"/>
                </a:cubicBezTo>
                <a:cubicBezTo>
                  <a:pt x="5422265" y="6314004"/>
                  <a:pt x="5296281" y="6236939"/>
                  <a:pt x="5110997" y="6337738"/>
                </a:cubicBezTo>
                <a:cubicBezTo>
                  <a:pt x="4918865" y="6363523"/>
                  <a:pt x="4888485" y="6273787"/>
                  <a:pt x="4714235" y="6337738"/>
                </a:cubicBezTo>
                <a:cubicBezTo>
                  <a:pt x="4549006" y="6394304"/>
                  <a:pt x="4494984" y="6299785"/>
                  <a:pt x="4224118" y="6337738"/>
                </a:cubicBezTo>
                <a:cubicBezTo>
                  <a:pt x="4002064" y="6383964"/>
                  <a:pt x="3898082" y="6334201"/>
                  <a:pt x="3547289" y="6337738"/>
                </a:cubicBezTo>
                <a:cubicBezTo>
                  <a:pt x="3177177" y="6353303"/>
                  <a:pt x="3122250" y="6265167"/>
                  <a:pt x="2870461" y="6337738"/>
                </a:cubicBezTo>
                <a:cubicBezTo>
                  <a:pt x="2671136" y="6452896"/>
                  <a:pt x="2567988" y="6240997"/>
                  <a:pt x="2380344" y="6337738"/>
                </a:cubicBezTo>
                <a:cubicBezTo>
                  <a:pt x="2177999" y="6361946"/>
                  <a:pt x="2077895" y="6334304"/>
                  <a:pt x="1890227" y="6337738"/>
                </a:cubicBezTo>
                <a:cubicBezTo>
                  <a:pt x="1741884" y="6372431"/>
                  <a:pt x="1119809" y="6327841"/>
                  <a:pt x="933331" y="6337738"/>
                </a:cubicBezTo>
                <a:cubicBezTo>
                  <a:pt x="650139" y="6437039"/>
                  <a:pt x="11315" y="5825866"/>
                  <a:pt x="0" y="5281426"/>
                </a:cubicBezTo>
                <a:cubicBezTo>
                  <a:pt x="-101313" y="5062770"/>
                  <a:pt x="23263" y="4739329"/>
                  <a:pt x="0" y="4635587"/>
                </a:cubicBezTo>
                <a:cubicBezTo>
                  <a:pt x="-105744" y="4467250"/>
                  <a:pt x="-17141" y="4336193"/>
                  <a:pt x="0" y="4158753"/>
                </a:cubicBezTo>
                <a:cubicBezTo>
                  <a:pt x="-12424" y="4035725"/>
                  <a:pt x="-54426" y="3653060"/>
                  <a:pt x="0" y="3470663"/>
                </a:cubicBezTo>
                <a:cubicBezTo>
                  <a:pt x="-10495" y="3256775"/>
                  <a:pt x="-9033" y="3075589"/>
                  <a:pt x="0" y="2909325"/>
                </a:cubicBezTo>
                <a:cubicBezTo>
                  <a:pt x="-71192" y="2726598"/>
                  <a:pt x="-28112" y="2417476"/>
                  <a:pt x="0" y="2263486"/>
                </a:cubicBezTo>
                <a:cubicBezTo>
                  <a:pt x="-50422" y="2121675"/>
                  <a:pt x="56308" y="1904685"/>
                  <a:pt x="0" y="1744401"/>
                </a:cubicBezTo>
                <a:cubicBezTo>
                  <a:pt x="-81576" y="1599646"/>
                  <a:pt x="-4428" y="1249061"/>
                  <a:pt x="0" y="1056311"/>
                </a:cubicBezTo>
                <a:close/>
              </a:path>
              <a:path w="11202228" h="6337738" stroke="0" extrusionOk="0">
                <a:moveTo>
                  <a:pt x="0" y="1056311"/>
                </a:moveTo>
                <a:cubicBezTo>
                  <a:pt x="-104675" y="537444"/>
                  <a:pt x="389766" y="67504"/>
                  <a:pt x="933331" y="0"/>
                </a:cubicBezTo>
                <a:cubicBezTo>
                  <a:pt x="1031549" y="9269"/>
                  <a:pt x="1171895" y="-6952"/>
                  <a:pt x="1236737" y="0"/>
                </a:cubicBezTo>
                <a:cubicBezTo>
                  <a:pt x="1258390" y="-63275"/>
                  <a:pt x="1609366" y="17288"/>
                  <a:pt x="1820210" y="0"/>
                </a:cubicBezTo>
                <a:cubicBezTo>
                  <a:pt x="2093612" y="-87776"/>
                  <a:pt x="2069897" y="-11178"/>
                  <a:pt x="2123616" y="0"/>
                </a:cubicBezTo>
                <a:cubicBezTo>
                  <a:pt x="2137817" y="-35237"/>
                  <a:pt x="2631721" y="28238"/>
                  <a:pt x="2800444" y="0"/>
                </a:cubicBezTo>
                <a:cubicBezTo>
                  <a:pt x="3044790" y="-48005"/>
                  <a:pt x="3026542" y="-18620"/>
                  <a:pt x="3197206" y="0"/>
                </a:cubicBezTo>
                <a:cubicBezTo>
                  <a:pt x="3370286" y="-17888"/>
                  <a:pt x="3364035" y="34880"/>
                  <a:pt x="3500612" y="0"/>
                </a:cubicBezTo>
                <a:cubicBezTo>
                  <a:pt x="3649147" y="-29814"/>
                  <a:pt x="3723738" y="-21191"/>
                  <a:pt x="3804018" y="0"/>
                </a:cubicBezTo>
                <a:cubicBezTo>
                  <a:pt x="3864199" y="-68233"/>
                  <a:pt x="4248686" y="97968"/>
                  <a:pt x="4387490" y="0"/>
                </a:cubicBezTo>
                <a:cubicBezTo>
                  <a:pt x="4532349" y="-44538"/>
                  <a:pt x="4638042" y="32680"/>
                  <a:pt x="4784252" y="0"/>
                </a:cubicBezTo>
                <a:cubicBezTo>
                  <a:pt x="4945886" y="-48123"/>
                  <a:pt x="5023551" y="32562"/>
                  <a:pt x="5087658" y="0"/>
                </a:cubicBezTo>
                <a:cubicBezTo>
                  <a:pt x="5115810" y="-101018"/>
                  <a:pt x="5505471" y="-31560"/>
                  <a:pt x="5857842" y="0"/>
                </a:cubicBezTo>
                <a:cubicBezTo>
                  <a:pt x="6225002" y="-116758"/>
                  <a:pt x="6301836" y="63552"/>
                  <a:pt x="6534671" y="0"/>
                </a:cubicBezTo>
                <a:cubicBezTo>
                  <a:pt x="6742741" y="-47376"/>
                  <a:pt x="6730940" y="-12516"/>
                  <a:pt x="6931432" y="0"/>
                </a:cubicBezTo>
                <a:cubicBezTo>
                  <a:pt x="7090815" y="35583"/>
                  <a:pt x="7366949" y="70014"/>
                  <a:pt x="7514905" y="0"/>
                </a:cubicBezTo>
                <a:cubicBezTo>
                  <a:pt x="7655449" y="-17818"/>
                  <a:pt x="7712230" y="-7046"/>
                  <a:pt x="7818311" y="0"/>
                </a:cubicBezTo>
                <a:cubicBezTo>
                  <a:pt x="7913162" y="-75413"/>
                  <a:pt x="8031821" y="-14309"/>
                  <a:pt x="8308428" y="0"/>
                </a:cubicBezTo>
                <a:cubicBezTo>
                  <a:pt x="8514041" y="-38674"/>
                  <a:pt x="8489441" y="-4779"/>
                  <a:pt x="8611834" y="0"/>
                </a:cubicBezTo>
                <a:cubicBezTo>
                  <a:pt x="8744665" y="-19942"/>
                  <a:pt x="8836424" y="31801"/>
                  <a:pt x="8915240" y="0"/>
                </a:cubicBezTo>
                <a:cubicBezTo>
                  <a:pt x="8964551" y="-49218"/>
                  <a:pt x="9304010" y="117927"/>
                  <a:pt x="9405357" y="0"/>
                </a:cubicBezTo>
                <a:cubicBezTo>
                  <a:pt x="9516446" y="-122852"/>
                  <a:pt x="10061246" y="152381"/>
                  <a:pt x="10268897" y="0"/>
                </a:cubicBezTo>
                <a:cubicBezTo>
                  <a:pt x="10586093" y="-60243"/>
                  <a:pt x="11305703" y="607226"/>
                  <a:pt x="11202228" y="1056311"/>
                </a:cubicBezTo>
                <a:cubicBezTo>
                  <a:pt x="11265823" y="1131513"/>
                  <a:pt x="11129185" y="1454783"/>
                  <a:pt x="11202228" y="1575397"/>
                </a:cubicBezTo>
                <a:cubicBezTo>
                  <a:pt x="11133629" y="1667969"/>
                  <a:pt x="11240042" y="1899047"/>
                  <a:pt x="11202228" y="2178984"/>
                </a:cubicBezTo>
                <a:cubicBezTo>
                  <a:pt x="11235987" y="2458389"/>
                  <a:pt x="11175789" y="2530357"/>
                  <a:pt x="11202228" y="2867074"/>
                </a:cubicBezTo>
                <a:cubicBezTo>
                  <a:pt x="11217345" y="3186011"/>
                  <a:pt x="11174171" y="3149719"/>
                  <a:pt x="11202228" y="3428412"/>
                </a:cubicBezTo>
                <a:cubicBezTo>
                  <a:pt x="11290475" y="3649801"/>
                  <a:pt x="11200063" y="3759512"/>
                  <a:pt x="11202228" y="4074251"/>
                </a:cubicBezTo>
                <a:cubicBezTo>
                  <a:pt x="11187334" y="4357150"/>
                  <a:pt x="11116984" y="4567599"/>
                  <a:pt x="11202228" y="4677838"/>
                </a:cubicBezTo>
                <a:cubicBezTo>
                  <a:pt x="11221050" y="4833044"/>
                  <a:pt x="11244667" y="5041453"/>
                  <a:pt x="11202228" y="5281426"/>
                </a:cubicBezTo>
                <a:cubicBezTo>
                  <a:pt x="11394173" y="5907635"/>
                  <a:pt x="10551500" y="6353155"/>
                  <a:pt x="10268897" y="6337738"/>
                </a:cubicBezTo>
                <a:cubicBezTo>
                  <a:pt x="10215883" y="6329515"/>
                  <a:pt x="10090155" y="6305298"/>
                  <a:pt x="9965491" y="6337738"/>
                </a:cubicBezTo>
                <a:cubicBezTo>
                  <a:pt x="9824150" y="6326943"/>
                  <a:pt x="9752081" y="6330865"/>
                  <a:pt x="9662085" y="6337738"/>
                </a:cubicBezTo>
                <a:cubicBezTo>
                  <a:pt x="9604979" y="6311919"/>
                  <a:pt x="9100668" y="6262382"/>
                  <a:pt x="8891901" y="6337738"/>
                </a:cubicBezTo>
                <a:cubicBezTo>
                  <a:pt x="8661711" y="6402826"/>
                  <a:pt x="8394247" y="6300262"/>
                  <a:pt x="8215072" y="6337738"/>
                </a:cubicBezTo>
                <a:cubicBezTo>
                  <a:pt x="7991303" y="6386045"/>
                  <a:pt x="7836552" y="6325985"/>
                  <a:pt x="7724955" y="6337738"/>
                </a:cubicBezTo>
                <a:cubicBezTo>
                  <a:pt x="7653832" y="6422582"/>
                  <a:pt x="7390057" y="6253671"/>
                  <a:pt x="7234838" y="6337738"/>
                </a:cubicBezTo>
                <a:cubicBezTo>
                  <a:pt x="7062167" y="6420122"/>
                  <a:pt x="6949936" y="6311577"/>
                  <a:pt x="6838076" y="6337738"/>
                </a:cubicBezTo>
                <a:cubicBezTo>
                  <a:pt x="6670126" y="6421171"/>
                  <a:pt x="6341252" y="6299133"/>
                  <a:pt x="6161248" y="6337738"/>
                </a:cubicBezTo>
                <a:cubicBezTo>
                  <a:pt x="5938181" y="6372024"/>
                  <a:pt x="5872994" y="6317077"/>
                  <a:pt x="5577775" y="6337738"/>
                </a:cubicBezTo>
                <a:cubicBezTo>
                  <a:pt x="5294126" y="6358071"/>
                  <a:pt x="5323224" y="6290987"/>
                  <a:pt x="5087658" y="6337738"/>
                </a:cubicBezTo>
                <a:cubicBezTo>
                  <a:pt x="4870312" y="6422562"/>
                  <a:pt x="4858854" y="6343694"/>
                  <a:pt x="4597541" y="6337738"/>
                </a:cubicBezTo>
                <a:cubicBezTo>
                  <a:pt x="4395796" y="6419510"/>
                  <a:pt x="4113929" y="6312282"/>
                  <a:pt x="3920712" y="6337738"/>
                </a:cubicBezTo>
                <a:cubicBezTo>
                  <a:pt x="3809816" y="6340910"/>
                  <a:pt x="3390934" y="6349722"/>
                  <a:pt x="3150528" y="6337738"/>
                </a:cubicBezTo>
                <a:cubicBezTo>
                  <a:pt x="2926620" y="6371790"/>
                  <a:pt x="2863122" y="6318775"/>
                  <a:pt x="2660411" y="6337738"/>
                </a:cubicBezTo>
                <a:cubicBezTo>
                  <a:pt x="2487502" y="6439469"/>
                  <a:pt x="2180142" y="6383096"/>
                  <a:pt x="1983582" y="6337738"/>
                </a:cubicBezTo>
                <a:cubicBezTo>
                  <a:pt x="1813155" y="6361691"/>
                  <a:pt x="1176069" y="6268340"/>
                  <a:pt x="933331" y="6337738"/>
                </a:cubicBezTo>
                <a:cubicBezTo>
                  <a:pt x="397992" y="6109387"/>
                  <a:pt x="-10758" y="5951849"/>
                  <a:pt x="0" y="5281426"/>
                </a:cubicBezTo>
                <a:cubicBezTo>
                  <a:pt x="-67890" y="5189929"/>
                  <a:pt x="-24619" y="4888600"/>
                  <a:pt x="0" y="4677838"/>
                </a:cubicBezTo>
                <a:cubicBezTo>
                  <a:pt x="-67586" y="4460765"/>
                  <a:pt x="-23880" y="4357764"/>
                  <a:pt x="0" y="4116502"/>
                </a:cubicBezTo>
                <a:cubicBezTo>
                  <a:pt x="6401" y="4006649"/>
                  <a:pt x="83588" y="3653275"/>
                  <a:pt x="0" y="3470663"/>
                </a:cubicBezTo>
                <a:cubicBezTo>
                  <a:pt x="-29592" y="3353239"/>
                  <a:pt x="37336" y="3201706"/>
                  <a:pt x="0" y="2909325"/>
                </a:cubicBezTo>
                <a:cubicBezTo>
                  <a:pt x="-46143" y="2650549"/>
                  <a:pt x="-6538" y="2502097"/>
                  <a:pt x="0" y="2305738"/>
                </a:cubicBezTo>
                <a:cubicBezTo>
                  <a:pt x="-53307" y="2197958"/>
                  <a:pt x="39084" y="1975920"/>
                  <a:pt x="0" y="1744401"/>
                </a:cubicBezTo>
                <a:cubicBezTo>
                  <a:pt x="61389" y="1459577"/>
                  <a:pt x="120363" y="1306948"/>
                  <a:pt x="0" y="1056311"/>
                </a:cubicBezTo>
                <a:close/>
              </a:path>
              <a:path w="11202228" h="6337738" fill="none" stroke="0" extrusionOk="0">
                <a:moveTo>
                  <a:pt x="0" y="1056311"/>
                </a:moveTo>
                <a:cubicBezTo>
                  <a:pt x="-180842" y="496407"/>
                  <a:pt x="331592" y="-221019"/>
                  <a:pt x="933331" y="0"/>
                </a:cubicBezTo>
                <a:cubicBezTo>
                  <a:pt x="1026195" y="-5113"/>
                  <a:pt x="1152455" y="-3715"/>
                  <a:pt x="1236737" y="0"/>
                </a:cubicBezTo>
                <a:cubicBezTo>
                  <a:pt x="1334452" y="-18540"/>
                  <a:pt x="1375957" y="14746"/>
                  <a:pt x="1540143" y="0"/>
                </a:cubicBezTo>
                <a:cubicBezTo>
                  <a:pt x="1704431" y="-8441"/>
                  <a:pt x="1780891" y="15921"/>
                  <a:pt x="1936904" y="0"/>
                </a:cubicBezTo>
                <a:cubicBezTo>
                  <a:pt x="2059663" y="11184"/>
                  <a:pt x="2166486" y="26029"/>
                  <a:pt x="2240310" y="0"/>
                </a:cubicBezTo>
                <a:cubicBezTo>
                  <a:pt x="2305277" y="-5036"/>
                  <a:pt x="2658969" y="-18291"/>
                  <a:pt x="2917139" y="0"/>
                </a:cubicBezTo>
                <a:cubicBezTo>
                  <a:pt x="3183446" y="1767"/>
                  <a:pt x="3131342" y="9451"/>
                  <a:pt x="3313900" y="0"/>
                </a:cubicBezTo>
                <a:cubicBezTo>
                  <a:pt x="3517770" y="-13207"/>
                  <a:pt x="3757164" y="17399"/>
                  <a:pt x="4084085" y="0"/>
                </a:cubicBezTo>
                <a:cubicBezTo>
                  <a:pt x="4406185" y="-66018"/>
                  <a:pt x="4287947" y="22874"/>
                  <a:pt x="4480846" y="0"/>
                </a:cubicBezTo>
                <a:cubicBezTo>
                  <a:pt x="4680130" y="-18072"/>
                  <a:pt x="4811667" y="51312"/>
                  <a:pt x="4877608" y="0"/>
                </a:cubicBezTo>
                <a:cubicBezTo>
                  <a:pt x="4967582" y="-47912"/>
                  <a:pt x="5033968" y="-1539"/>
                  <a:pt x="5181014" y="0"/>
                </a:cubicBezTo>
                <a:cubicBezTo>
                  <a:pt x="5275140" y="-44026"/>
                  <a:pt x="5506049" y="39498"/>
                  <a:pt x="5671131" y="0"/>
                </a:cubicBezTo>
                <a:cubicBezTo>
                  <a:pt x="5853470" y="16902"/>
                  <a:pt x="6009822" y="32833"/>
                  <a:pt x="6161248" y="0"/>
                </a:cubicBezTo>
                <a:cubicBezTo>
                  <a:pt x="6280728" y="39940"/>
                  <a:pt x="6471552" y="50398"/>
                  <a:pt x="6651365" y="0"/>
                </a:cubicBezTo>
                <a:cubicBezTo>
                  <a:pt x="6815139" y="5278"/>
                  <a:pt x="7109771" y="73775"/>
                  <a:pt x="7328194" y="0"/>
                </a:cubicBezTo>
                <a:cubicBezTo>
                  <a:pt x="7628289" y="-70392"/>
                  <a:pt x="7603132" y="36632"/>
                  <a:pt x="7724955" y="0"/>
                </a:cubicBezTo>
                <a:cubicBezTo>
                  <a:pt x="7859547" y="853"/>
                  <a:pt x="8019179" y="15159"/>
                  <a:pt x="8308428" y="0"/>
                </a:cubicBezTo>
                <a:cubicBezTo>
                  <a:pt x="8579814" y="-39366"/>
                  <a:pt x="8551277" y="20183"/>
                  <a:pt x="8705190" y="0"/>
                </a:cubicBezTo>
                <a:cubicBezTo>
                  <a:pt x="8746909" y="-13939"/>
                  <a:pt x="9317019" y="31854"/>
                  <a:pt x="9475374" y="0"/>
                </a:cubicBezTo>
                <a:cubicBezTo>
                  <a:pt x="9690479" y="-90613"/>
                  <a:pt x="9980734" y="50590"/>
                  <a:pt x="10268897" y="0"/>
                </a:cubicBezTo>
                <a:cubicBezTo>
                  <a:pt x="10780363" y="-183843"/>
                  <a:pt x="11166388" y="574790"/>
                  <a:pt x="11202228" y="1056311"/>
                </a:cubicBezTo>
                <a:cubicBezTo>
                  <a:pt x="11198050" y="1326520"/>
                  <a:pt x="11155939" y="1420676"/>
                  <a:pt x="11202228" y="1659899"/>
                </a:cubicBezTo>
                <a:cubicBezTo>
                  <a:pt x="11234046" y="1885295"/>
                  <a:pt x="11128398" y="2000363"/>
                  <a:pt x="11202228" y="2263486"/>
                </a:cubicBezTo>
                <a:cubicBezTo>
                  <a:pt x="11205746" y="2443480"/>
                  <a:pt x="11179962" y="2524644"/>
                  <a:pt x="11202228" y="2782572"/>
                </a:cubicBezTo>
                <a:cubicBezTo>
                  <a:pt x="11289420" y="3023708"/>
                  <a:pt x="11188777" y="3157164"/>
                  <a:pt x="11202228" y="3301657"/>
                </a:cubicBezTo>
                <a:cubicBezTo>
                  <a:pt x="11246169" y="3480253"/>
                  <a:pt x="11114381" y="3676794"/>
                  <a:pt x="11202228" y="3820744"/>
                </a:cubicBezTo>
                <a:cubicBezTo>
                  <a:pt x="11256711" y="3976518"/>
                  <a:pt x="11169255" y="4291319"/>
                  <a:pt x="11202228" y="4424332"/>
                </a:cubicBezTo>
                <a:cubicBezTo>
                  <a:pt x="11291846" y="4550467"/>
                  <a:pt x="11183285" y="4894508"/>
                  <a:pt x="11202228" y="5281426"/>
                </a:cubicBezTo>
                <a:cubicBezTo>
                  <a:pt x="11096927" y="5855655"/>
                  <a:pt x="10679037" y="6480993"/>
                  <a:pt x="10268897" y="6337738"/>
                </a:cubicBezTo>
                <a:cubicBezTo>
                  <a:pt x="10094971" y="6384448"/>
                  <a:pt x="9693093" y="6278030"/>
                  <a:pt x="9498713" y="6337738"/>
                </a:cubicBezTo>
                <a:cubicBezTo>
                  <a:pt x="9332166" y="6333473"/>
                  <a:pt x="9031797" y="6311815"/>
                  <a:pt x="8728529" y="6337738"/>
                </a:cubicBezTo>
                <a:cubicBezTo>
                  <a:pt x="8431270" y="6380846"/>
                  <a:pt x="8314527" y="6311575"/>
                  <a:pt x="8145056" y="6337738"/>
                </a:cubicBezTo>
                <a:cubicBezTo>
                  <a:pt x="7987782" y="6400880"/>
                  <a:pt x="7904896" y="6319161"/>
                  <a:pt x="7654939" y="6337738"/>
                </a:cubicBezTo>
                <a:cubicBezTo>
                  <a:pt x="7415282" y="6394702"/>
                  <a:pt x="7467608" y="6295504"/>
                  <a:pt x="7351533" y="6337738"/>
                </a:cubicBezTo>
                <a:cubicBezTo>
                  <a:pt x="7151516" y="6381037"/>
                  <a:pt x="6850194" y="6298984"/>
                  <a:pt x="6581348" y="6337738"/>
                </a:cubicBezTo>
                <a:cubicBezTo>
                  <a:pt x="6284979" y="6382597"/>
                  <a:pt x="6348431" y="6305873"/>
                  <a:pt x="6277943" y="6337738"/>
                </a:cubicBezTo>
                <a:cubicBezTo>
                  <a:pt x="6098621" y="6329178"/>
                  <a:pt x="5781697" y="6183768"/>
                  <a:pt x="5601114" y="6337738"/>
                </a:cubicBezTo>
                <a:cubicBezTo>
                  <a:pt x="5444144" y="6435712"/>
                  <a:pt x="5319911" y="6329214"/>
                  <a:pt x="5110997" y="6337738"/>
                </a:cubicBezTo>
                <a:cubicBezTo>
                  <a:pt x="4947665" y="6341715"/>
                  <a:pt x="4895202" y="6289245"/>
                  <a:pt x="4714235" y="6337738"/>
                </a:cubicBezTo>
                <a:cubicBezTo>
                  <a:pt x="4511484" y="6358684"/>
                  <a:pt x="4431788" y="6333612"/>
                  <a:pt x="4224118" y="6337738"/>
                </a:cubicBezTo>
                <a:cubicBezTo>
                  <a:pt x="3950569" y="6332956"/>
                  <a:pt x="3874247" y="6258642"/>
                  <a:pt x="3547289" y="6337738"/>
                </a:cubicBezTo>
                <a:cubicBezTo>
                  <a:pt x="3192214" y="6404881"/>
                  <a:pt x="3071180" y="6281703"/>
                  <a:pt x="2870461" y="6337738"/>
                </a:cubicBezTo>
                <a:cubicBezTo>
                  <a:pt x="2670033" y="6374473"/>
                  <a:pt x="2563236" y="6310570"/>
                  <a:pt x="2380344" y="6337738"/>
                </a:cubicBezTo>
                <a:cubicBezTo>
                  <a:pt x="2214561" y="6408641"/>
                  <a:pt x="2044263" y="6275140"/>
                  <a:pt x="1890227" y="6337738"/>
                </a:cubicBezTo>
                <a:cubicBezTo>
                  <a:pt x="1723509" y="6314007"/>
                  <a:pt x="1072991" y="6307269"/>
                  <a:pt x="933331" y="6337738"/>
                </a:cubicBezTo>
                <a:cubicBezTo>
                  <a:pt x="507975" y="6466730"/>
                  <a:pt x="-78882" y="5781825"/>
                  <a:pt x="0" y="5281426"/>
                </a:cubicBezTo>
                <a:cubicBezTo>
                  <a:pt x="-67015" y="5041559"/>
                  <a:pt x="54080" y="4761118"/>
                  <a:pt x="0" y="4635587"/>
                </a:cubicBezTo>
                <a:cubicBezTo>
                  <a:pt x="-74932" y="4464941"/>
                  <a:pt x="-12748" y="4278522"/>
                  <a:pt x="0" y="4158753"/>
                </a:cubicBezTo>
                <a:cubicBezTo>
                  <a:pt x="-36643" y="3952923"/>
                  <a:pt x="59975" y="3683500"/>
                  <a:pt x="0" y="3470663"/>
                </a:cubicBezTo>
                <a:cubicBezTo>
                  <a:pt x="-13818" y="3238607"/>
                  <a:pt x="10096" y="2998265"/>
                  <a:pt x="0" y="2909325"/>
                </a:cubicBezTo>
                <a:cubicBezTo>
                  <a:pt x="-11835" y="2816630"/>
                  <a:pt x="27854" y="2404246"/>
                  <a:pt x="0" y="2263486"/>
                </a:cubicBezTo>
                <a:cubicBezTo>
                  <a:pt x="-23309" y="2117207"/>
                  <a:pt x="7214" y="1902033"/>
                  <a:pt x="0" y="1744401"/>
                </a:cubicBezTo>
                <a:cubicBezTo>
                  <a:pt x="7217" y="1605889"/>
                  <a:pt x="40351" y="1201253"/>
                  <a:pt x="0" y="1056311"/>
                </a:cubicBezTo>
                <a:close/>
              </a:path>
              <a:path w="11202228" h="6337738" fill="none" stroke="0" extrusionOk="0">
                <a:moveTo>
                  <a:pt x="0" y="1056311"/>
                </a:moveTo>
                <a:cubicBezTo>
                  <a:pt x="-87141" y="444289"/>
                  <a:pt x="477779" y="-96261"/>
                  <a:pt x="933331" y="0"/>
                </a:cubicBezTo>
                <a:cubicBezTo>
                  <a:pt x="1028977" y="-33085"/>
                  <a:pt x="1149119" y="12972"/>
                  <a:pt x="1236737" y="0"/>
                </a:cubicBezTo>
                <a:cubicBezTo>
                  <a:pt x="1327623" y="-25730"/>
                  <a:pt x="1375179" y="19115"/>
                  <a:pt x="1540143" y="0"/>
                </a:cubicBezTo>
                <a:cubicBezTo>
                  <a:pt x="1729016" y="-17210"/>
                  <a:pt x="1779889" y="-10480"/>
                  <a:pt x="1936904" y="0"/>
                </a:cubicBezTo>
                <a:cubicBezTo>
                  <a:pt x="2051654" y="-16175"/>
                  <a:pt x="2164617" y="9344"/>
                  <a:pt x="2240310" y="0"/>
                </a:cubicBezTo>
                <a:cubicBezTo>
                  <a:pt x="2308150" y="-43884"/>
                  <a:pt x="2674719" y="10300"/>
                  <a:pt x="2917139" y="0"/>
                </a:cubicBezTo>
                <a:cubicBezTo>
                  <a:pt x="3184322" y="-16322"/>
                  <a:pt x="3140712" y="9027"/>
                  <a:pt x="3313900" y="0"/>
                </a:cubicBezTo>
                <a:cubicBezTo>
                  <a:pt x="3588017" y="-44362"/>
                  <a:pt x="3770529" y="91383"/>
                  <a:pt x="4084085" y="0"/>
                </a:cubicBezTo>
                <a:cubicBezTo>
                  <a:pt x="4430872" y="-45298"/>
                  <a:pt x="4282072" y="23934"/>
                  <a:pt x="4480846" y="0"/>
                </a:cubicBezTo>
                <a:cubicBezTo>
                  <a:pt x="4679563" y="-38029"/>
                  <a:pt x="4791827" y="36675"/>
                  <a:pt x="4877608" y="0"/>
                </a:cubicBezTo>
                <a:cubicBezTo>
                  <a:pt x="4950660" y="-40866"/>
                  <a:pt x="5066976" y="8796"/>
                  <a:pt x="5181014" y="0"/>
                </a:cubicBezTo>
                <a:cubicBezTo>
                  <a:pt x="5327467" y="-9233"/>
                  <a:pt x="5509594" y="-7686"/>
                  <a:pt x="5671131" y="0"/>
                </a:cubicBezTo>
                <a:cubicBezTo>
                  <a:pt x="5857819" y="-9854"/>
                  <a:pt x="6031329" y="9064"/>
                  <a:pt x="6161248" y="0"/>
                </a:cubicBezTo>
                <a:cubicBezTo>
                  <a:pt x="6313218" y="-18680"/>
                  <a:pt x="6482484" y="59027"/>
                  <a:pt x="6651365" y="0"/>
                </a:cubicBezTo>
                <a:cubicBezTo>
                  <a:pt x="6748586" y="-48054"/>
                  <a:pt x="7089680" y="-15125"/>
                  <a:pt x="7328194" y="0"/>
                </a:cubicBezTo>
                <a:cubicBezTo>
                  <a:pt x="7675244" y="-79797"/>
                  <a:pt x="7588463" y="-4997"/>
                  <a:pt x="7724955" y="0"/>
                </a:cubicBezTo>
                <a:cubicBezTo>
                  <a:pt x="7811321" y="-5534"/>
                  <a:pt x="8042888" y="15394"/>
                  <a:pt x="8308428" y="0"/>
                </a:cubicBezTo>
                <a:cubicBezTo>
                  <a:pt x="8593786" y="-32122"/>
                  <a:pt x="8551861" y="17261"/>
                  <a:pt x="8705190" y="0"/>
                </a:cubicBezTo>
                <a:cubicBezTo>
                  <a:pt x="8779441" y="-62011"/>
                  <a:pt x="9250446" y="11223"/>
                  <a:pt x="9475374" y="0"/>
                </a:cubicBezTo>
                <a:cubicBezTo>
                  <a:pt x="9711447" y="-46536"/>
                  <a:pt x="9963911" y="40258"/>
                  <a:pt x="10268897" y="0"/>
                </a:cubicBezTo>
                <a:cubicBezTo>
                  <a:pt x="10690547" y="7259"/>
                  <a:pt x="11295787" y="477463"/>
                  <a:pt x="11202228" y="1056311"/>
                </a:cubicBezTo>
                <a:cubicBezTo>
                  <a:pt x="11181889" y="1282939"/>
                  <a:pt x="11143532" y="1436462"/>
                  <a:pt x="11202228" y="1659899"/>
                </a:cubicBezTo>
                <a:cubicBezTo>
                  <a:pt x="11246000" y="1929176"/>
                  <a:pt x="11116343" y="2035732"/>
                  <a:pt x="11202228" y="2263486"/>
                </a:cubicBezTo>
                <a:cubicBezTo>
                  <a:pt x="11231965" y="2453034"/>
                  <a:pt x="11201005" y="2525575"/>
                  <a:pt x="11202228" y="2782572"/>
                </a:cubicBezTo>
                <a:cubicBezTo>
                  <a:pt x="11253322" y="3033346"/>
                  <a:pt x="11196100" y="3116858"/>
                  <a:pt x="11202228" y="3301657"/>
                </a:cubicBezTo>
                <a:cubicBezTo>
                  <a:pt x="11228121" y="3443986"/>
                  <a:pt x="11096777" y="3626973"/>
                  <a:pt x="11202228" y="3820744"/>
                </a:cubicBezTo>
                <a:cubicBezTo>
                  <a:pt x="11258247" y="3934238"/>
                  <a:pt x="11172902" y="4329385"/>
                  <a:pt x="11202228" y="4424332"/>
                </a:cubicBezTo>
                <a:cubicBezTo>
                  <a:pt x="11081958" y="4414254"/>
                  <a:pt x="10986827" y="4817964"/>
                  <a:pt x="11202228" y="5281426"/>
                </a:cubicBezTo>
                <a:cubicBezTo>
                  <a:pt x="11060174" y="5904532"/>
                  <a:pt x="10894971" y="6392659"/>
                  <a:pt x="10268897" y="6337738"/>
                </a:cubicBezTo>
                <a:cubicBezTo>
                  <a:pt x="10076264" y="6380961"/>
                  <a:pt x="9687053" y="6334856"/>
                  <a:pt x="9498713" y="6337738"/>
                </a:cubicBezTo>
                <a:cubicBezTo>
                  <a:pt x="9319167" y="6372607"/>
                  <a:pt x="8999380" y="6287439"/>
                  <a:pt x="8728529" y="6337738"/>
                </a:cubicBezTo>
                <a:cubicBezTo>
                  <a:pt x="8419786" y="6387928"/>
                  <a:pt x="8269525" y="6296775"/>
                  <a:pt x="8145056" y="6337738"/>
                </a:cubicBezTo>
                <a:cubicBezTo>
                  <a:pt x="7972117" y="6415569"/>
                  <a:pt x="7870200" y="6311436"/>
                  <a:pt x="7654939" y="6337738"/>
                </a:cubicBezTo>
                <a:cubicBezTo>
                  <a:pt x="7406765" y="6359135"/>
                  <a:pt x="7486558" y="6307403"/>
                  <a:pt x="7351533" y="6337738"/>
                </a:cubicBezTo>
                <a:cubicBezTo>
                  <a:pt x="7273663" y="6355945"/>
                  <a:pt x="6835342" y="6325819"/>
                  <a:pt x="6581348" y="6337738"/>
                </a:cubicBezTo>
                <a:cubicBezTo>
                  <a:pt x="6275991" y="6406398"/>
                  <a:pt x="6383403" y="6303620"/>
                  <a:pt x="6277943" y="6337738"/>
                </a:cubicBezTo>
                <a:cubicBezTo>
                  <a:pt x="6135530" y="6417148"/>
                  <a:pt x="5745296" y="6259033"/>
                  <a:pt x="5601114" y="6337738"/>
                </a:cubicBezTo>
                <a:cubicBezTo>
                  <a:pt x="5421500" y="6354979"/>
                  <a:pt x="5302454" y="6272686"/>
                  <a:pt x="5110997" y="6337738"/>
                </a:cubicBezTo>
                <a:cubicBezTo>
                  <a:pt x="4934101" y="6355085"/>
                  <a:pt x="4907062" y="6281038"/>
                  <a:pt x="4714235" y="6337738"/>
                </a:cubicBezTo>
                <a:cubicBezTo>
                  <a:pt x="4520547" y="6385414"/>
                  <a:pt x="4478444" y="6307511"/>
                  <a:pt x="4224118" y="6337738"/>
                </a:cubicBezTo>
                <a:cubicBezTo>
                  <a:pt x="3975465" y="6351881"/>
                  <a:pt x="3880839" y="6306919"/>
                  <a:pt x="3547289" y="6337738"/>
                </a:cubicBezTo>
                <a:cubicBezTo>
                  <a:pt x="3192966" y="6397468"/>
                  <a:pt x="3103242" y="6275227"/>
                  <a:pt x="2870461" y="6337738"/>
                </a:cubicBezTo>
                <a:cubicBezTo>
                  <a:pt x="2649563" y="6392064"/>
                  <a:pt x="2558273" y="6257534"/>
                  <a:pt x="2380344" y="6337738"/>
                </a:cubicBezTo>
                <a:cubicBezTo>
                  <a:pt x="2187557" y="6403140"/>
                  <a:pt x="2042826" y="6325801"/>
                  <a:pt x="1890227" y="6337738"/>
                </a:cubicBezTo>
                <a:cubicBezTo>
                  <a:pt x="1734002" y="6368981"/>
                  <a:pt x="1104523" y="6290899"/>
                  <a:pt x="933331" y="6337738"/>
                </a:cubicBezTo>
                <a:cubicBezTo>
                  <a:pt x="594502" y="6448278"/>
                  <a:pt x="-83991" y="5889739"/>
                  <a:pt x="0" y="5281426"/>
                </a:cubicBezTo>
                <a:cubicBezTo>
                  <a:pt x="-74844" y="5057466"/>
                  <a:pt x="60191" y="4752883"/>
                  <a:pt x="0" y="4635587"/>
                </a:cubicBezTo>
                <a:cubicBezTo>
                  <a:pt x="-106693" y="4461634"/>
                  <a:pt x="-7515" y="4297701"/>
                  <a:pt x="0" y="4158753"/>
                </a:cubicBezTo>
                <a:cubicBezTo>
                  <a:pt x="12855" y="3982728"/>
                  <a:pt x="-68459" y="3649308"/>
                  <a:pt x="0" y="3470663"/>
                </a:cubicBezTo>
                <a:cubicBezTo>
                  <a:pt x="-2615" y="3242701"/>
                  <a:pt x="13746" y="3047781"/>
                  <a:pt x="0" y="2909325"/>
                </a:cubicBezTo>
                <a:cubicBezTo>
                  <a:pt x="-59826" y="2767534"/>
                  <a:pt x="-33914" y="2412213"/>
                  <a:pt x="0" y="2263486"/>
                </a:cubicBezTo>
                <a:cubicBezTo>
                  <a:pt x="-36357" y="2132092"/>
                  <a:pt x="30612" y="1927443"/>
                  <a:pt x="0" y="1744401"/>
                </a:cubicBezTo>
                <a:cubicBezTo>
                  <a:pt x="-23570" y="1593941"/>
                  <a:pt x="43964" y="1191456"/>
                  <a:pt x="0" y="1056311"/>
                </a:cubicBezTo>
                <a:close/>
              </a:path>
            </a:pathLst>
          </a:custGeom>
          <a:ln>
            <a:extLst>
              <a:ext uri="{C807C97D-BFC1-408E-A445-0C87EB9F89A2}">
                <ask:lineSketchStyleProps xmlns:ask="http://schemas.microsoft.com/office/drawing/2018/sketchyshapes" xmlns="" sd="1527365312">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202228" h="6337738" fill="none" extrusionOk="0">
                        <a:moveTo>
                          <a:pt x="0" y="1056311"/>
                        </a:moveTo>
                        <a:cubicBezTo>
                          <a:pt x="-68897" y="552055"/>
                          <a:pt x="497832" y="-53069"/>
                          <a:pt x="933331" y="0"/>
                        </a:cubicBezTo>
                        <a:cubicBezTo>
                          <a:pt x="1019443" y="-34114"/>
                          <a:pt x="1163959" y="9279"/>
                          <a:pt x="1236737" y="0"/>
                        </a:cubicBezTo>
                        <a:cubicBezTo>
                          <a:pt x="1325480" y="-15971"/>
                          <a:pt x="1375051" y="24948"/>
                          <a:pt x="1540143" y="0"/>
                        </a:cubicBezTo>
                        <a:cubicBezTo>
                          <a:pt x="1706448" y="-20253"/>
                          <a:pt x="1790816" y="-12926"/>
                          <a:pt x="1936904" y="0"/>
                        </a:cubicBezTo>
                        <a:cubicBezTo>
                          <a:pt x="2052965" y="-22492"/>
                          <a:pt x="2172700" y="8104"/>
                          <a:pt x="2240310" y="0"/>
                        </a:cubicBezTo>
                        <a:cubicBezTo>
                          <a:pt x="2316785" y="-43744"/>
                          <a:pt x="2690874" y="34597"/>
                          <a:pt x="2917139" y="0"/>
                        </a:cubicBezTo>
                        <a:cubicBezTo>
                          <a:pt x="3183520" y="-22690"/>
                          <a:pt x="3148273" y="8807"/>
                          <a:pt x="3313900" y="0"/>
                        </a:cubicBezTo>
                        <a:cubicBezTo>
                          <a:pt x="3556162" y="297"/>
                          <a:pt x="3799225" y="57921"/>
                          <a:pt x="4084085" y="0"/>
                        </a:cubicBezTo>
                        <a:cubicBezTo>
                          <a:pt x="4407343" y="-41332"/>
                          <a:pt x="4270113" y="44243"/>
                          <a:pt x="4480846" y="0"/>
                        </a:cubicBezTo>
                        <a:cubicBezTo>
                          <a:pt x="4677186" y="-35638"/>
                          <a:pt x="4797627" y="25258"/>
                          <a:pt x="4877608" y="0"/>
                        </a:cubicBezTo>
                        <a:cubicBezTo>
                          <a:pt x="4956567" y="-30974"/>
                          <a:pt x="5069241" y="16011"/>
                          <a:pt x="5181014" y="0"/>
                        </a:cubicBezTo>
                        <a:cubicBezTo>
                          <a:pt x="5337150" y="-9810"/>
                          <a:pt x="5498979" y="-19050"/>
                          <a:pt x="5671131" y="0"/>
                        </a:cubicBezTo>
                        <a:cubicBezTo>
                          <a:pt x="5851582" y="-10548"/>
                          <a:pt x="6036419" y="6972"/>
                          <a:pt x="6161248" y="0"/>
                        </a:cubicBezTo>
                        <a:cubicBezTo>
                          <a:pt x="6285491" y="-37860"/>
                          <a:pt x="6511184" y="62681"/>
                          <a:pt x="6651365" y="0"/>
                        </a:cubicBezTo>
                        <a:cubicBezTo>
                          <a:pt x="6787574" y="-102046"/>
                          <a:pt x="7035256" y="-2192"/>
                          <a:pt x="7328194" y="0"/>
                        </a:cubicBezTo>
                        <a:cubicBezTo>
                          <a:pt x="7648247" y="-71755"/>
                          <a:pt x="7603904" y="21884"/>
                          <a:pt x="7724955" y="0"/>
                        </a:cubicBezTo>
                        <a:cubicBezTo>
                          <a:pt x="7828803" y="-12615"/>
                          <a:pt x="8073952" y="50100"/>
                          <a:pt x="8308428" y="0"/>
                        </a:cubicBezTo>
                        <a:cubicBezTo>
                          <a:pt x="8575913" y="-32807"/>
                          <a:pt x="8555122" y="29303"/>
                          <a:pt x="8705190" y="0"/>
                        </a:cubicBezTo>
                        <a:cubicBezTo>
                          <a:pt x="8807179" y="-66898"/>
                          <a:pt x="9234578" y="58112"/>
                          <a:pt x="9475374" y="0"/>
                        </a:cubicBezTo>
                        <a:cubicBezTo>
                          <a:pt x="9744057" y="-10270"/>
                          <a:pt x="9957100" y="88956"/>
                          <a:pt x="10268897" y="0"/>
                        </a:cubicBezTo>
                        <a:cubicBezTo>
                          <a:pt x="10694507" y="100124"/>
                          <a:pt x="11286210" y="300492"/>
                          <a:pt x="11202228" y="1056311"/>
                        </a:cubicBezTo>
                        <a:cubicBezTo>
                          <a:pt x="11192148" y="1316759"/>
                          <a:pt x="11158349" y="1447542"/>
                          <a:pt x="11202228" y="1659899"/>
                        </a:cubicBezTo>
                        <a:cubicBezTo>
                          <a:pt x="11278674" y="1918512"/>
                          <a:pt x="11148071" y="2044508"/>
                          <a:pt x="11202228" y="2263486"/>
                        </a:cubicBezTo>
                        <a:cubicBezTo>
                          <a:pt x="11234776" y="2452613"/>
                          <a:pt x="11178179" y="2536893"/>
                          <a:pt x="11202228" y="2782572"/>
                        </a:cubicBezTo>
                        <a:cubicBezTo>
                          <a:pt x="11236609" y="3020435"/>
                          <a:pt x="11190988" y="3130408"/>
                          <a:pt x="11202228" y="3301657"/>
                        </a:cubicBezTo>
                        <a:cubicBezTo>
                          <a:pt x="11231566" y="3420328"/>
                          <a:pt x="11131099" y="3661369"/>
                          <a:pt x="11202228" y="3820744"/>
                        </a:cubicBezTo>
                        <a:cubicBezTo>
                          <a:pt x="11272198" y="3960975"/>
                          <a:pt x="11147929" y="4333472"/>
                          <a:pt x="11202228" y="4424332"/>
                        </a:cubicBezTo>
                        <a:cubicBezTo>
                          <a:pt x="11165013" y="4490246"/>
                          <a:pt x="11044605" y="4895546"/>
                          <a:pt x="11202228" y="5281426"/>
                        </a:cubicBezTo>
                        <a:cubicBezTo>
                          <a:pt x="11171867" y="5956626"/>
                          <a:pt x="10857199" y="6373743"/>
                          <a:pt x="10268897" y="6337738"/>
                        </a:cubicBezTo>
                        <a:cubicBezTo>
                          <a:pt x="10063177" y="6359312"/>
                          <a:pt x="9715981" y="6372945"/>
                          <a:pt x="9498713" y="6337738"/>
                        </a:cubicBezTo>
                        <a:cubicBezTo>
                          <a:pt x="9264595" y="6422354"/>
                          <a:pt x="9005765" y="6226476"/>
                          <a:pt x="8728529" y="6337738"/>
                        </a:cubicBezTo>
                        <a:cubicBezTo>
                          <a:pt x="8395979" y="6390079"/>
                          <a:pt x="8260137" y="6292445"/>
                          <a:pt x="8145056" y="6337738"/>
                        </a:cubicBezTo>
                        <a:cubicBezTo>
                          <a:pt x="7974315" y="6410286"/>
                          <a:pt x="7874071" y="6308016"/>
                          <a:pt x="7654939" y="6337738"/>
                        </a:cubicBezTo>
                        <a:cubicBezTo>
                          <a:pt x="7424308" y="6350331"/>
                          <a:pt x="7470951" y="6301641"/>
                          <a:pt x="7351533" y="6337738"/>
                        </a:cubicBezTo>
                        <a:cubicBezTo>
                          <a:pt x="7305344" y="6366785"/>
                          <a:pt x="6834815" y="6375764"/>
                          <a:pt x="6581348" y="6337738"/>
                        </a:cubicBezTo>
                        <a:cubicBezTo>
                          <a:pt x="6291263" y="6385639"/>
                          <a:pt x="6413294" y="6297771"/>
                          <a:pt x="6277943" y="6337738"/>
                        </a:cubicBezTo>
                        <a:cubicBezTo>
                          <a:pt x="6147506" y="6420007"/>
                          <a:pt x="5748046" y="6271500"/>
                          <a:pt x="5601114" y="6337738"/>
                        </a:cubicBezTo>
                        <a:cubicBezTo>
                          <a:pt x="5417660" y="6352861"/>
                          <a:pt x="5286246" y="6272382"/>
                          <a:pt x="5110997" y="6337738"/>
                        </a:cubicBezTo>
                        <a:cubicBezTo>
                          <a:pt x="4932492" y="6365432"/>
                          <a:pt x="4887581" y="6288882"/>
                          <a:pt x="4714235" y="6337738"/>
                        </a:cubicBezTo>
                        <a:cubicBezTo>
                          <a:pt x="4544927" y="6387546"/>
                          <a:pt x="4479846" y="6299932"/>
                          <a:pt x="4224118" y="6337738"/>
                        </a:cubicBezTo>
                        <a:cubicBezTo>
                          <a:pt x="3996307" y="6379948"/>
                          <a:pt x="3890652" y="6314035"/>
                          <a:pt x="3547289" y="6337738"/>
                        </a:cubicBezTo>
                        <a:cubicBezTo>
                          <a:pt x="3206362" y="6375374"/>
                          <a:pt x="3112230" y="6266325"/>
                          <a:pt x="2870461" y="6337738"/>
                        </a:cubicBezTo>
                        <a:cubicBezTo>
                          <a:pt x="2642518" y="6417672"/>
                          <a:pt x="2576129" y="6259392"/>
                          <a:pt x="2380344" y="6337738"/>
                        </a:cubicBezTo>
                        <a:cubicBezTo>
                          <a:pt x="2176339" y="6380873"/>
                          <a:pt x="2064392" y="6314028"/>
                          <a:pt x="1890227" y="6337738"/>
                        </a:cubicBezTo>
                        <a:cubicBezTo>
                          <a:pt x="1732324" y="6374944"/>
                          <a:pt x="1122611" y="6308303"/>
                          <a:pt x="933331" y="6337738"/>
                        </a:cubicBezTo>
                        <a:cubicBezTo>
                          <a:pt x="548171" y="6468712"/>
                          <a:pt x="-27640" y="5831848"/>
                          <a:pt x="0" y="5281426"/>
                        </a:cubicBezTo>
                        <a:cubicBezTo>
                          <a:pt x="-84666" y="5052612"/>
                          <a:pt x="52308" y="4769721"/>
                          <a:pt x="0" y="4635587"/>
                        </a:cubicBezTo>
                        <a:cubicBezTo>
                          <a:pt x="-88149" y="4478100"/>
                          <a:pt x="19161" y="4317052"/>
                          <a:pt x="0" y="4158753"/>
                        </a:cubicBezTo>
                        <a:cubicBezTo>
                          <a:pt x="-19109" y="4026859"/>
                          <a:pt x="-23792" y="3662009"/>
                          <a:pt x="0" y="3470663"/>
                        </a:cubicBezTo>
                        <a:cubicBezTo>
                          <a:pt x="-14203" y="3257881"/>
                          <a:pt x="-630" y="3064061"/>
                          <a:pt x="0" y="2909325"/>
                        </a:cubicBezTo>
                        <a:cubicBezTo>
                          <a:pt x="-42532" y="2759962"/>
                          <a:pt x="-20171" y="2417053"/>
                          <a:pt x="0" y="2263486"/>
                        </a:cubicBezTo>
                        <a:cubicBezTo>
                          <a:pt x="-26232" y="2113566"/>
                          <a:pt x="50412" y="1898988"/>
                          <a:pt x="0" y="1744401"/>
                        </a:cubicBezTo>
                        <a:cubicBezTo>
                          <a:pt x="-55242" y="1606918"/>
                          <a:pt x="14210" y="1210799"/>
                          <a:pt x="0" y="1056311"/>
                        </a:cubicBezTo>
                        <a:close/>
                      </a:path>
                      <a:path w="11202228" h="6337738" stroke="0" extrusionOk="0">
                        <a:moveTo>
                          <a:pt x="0" y="1056311"/>
                        </a:moveTo>
                        <a:cubicBezTo>
                          <a:pt x="-45353" y="451862"/>
                          <a:pt x="375493" y="-93004"/>
                          <a:pt x="933331" y="0"/>
                        </a:cubicBezTo>
                        <a:cubicBezTo>
                          <a:pt x="1046643" y="1426"/>
                          <a:pt x="1169142" y="-2663"/>
                          <a:pt x="1236737" y="0"/>
                        </a:cubicBezTo>
                        <a:cubicBezTo>
                          <a:pt x="1269930" y="-50553"/>
                          <a:pt x="1573212" y="47864"/>
                          <a:pt x="1820210" y="0"/>
                        </a:cubicBezTo>
                        <a:cubicBezTo>
                          <a:pt x="2097773" y="-83415"/>
                          <a:pt x="2057246" y="-1944"/>
                          <a:pt x="2123616" y="0"/>
                        </a:cubicBezTo>
                        <a:cubicBezTo>
                          <a:pt x="2173960" y="-21341"/>
                          <a:pt x="2578526" y="54882"/>
                          <a:pt x="2800444" y="0"/>
                        </a:cubicBezTo>
                        <a:cubicBezTo>
                          <a:pt x="3042308" y="-55728"/>
                          <a:pt x="3026117" y="-8576"/>
                          <a:pt x="3197206" y="0"/>
                        </a:cubicBezTo>
                        <a:cubicBezTo>
                          <a:pt x="3370012" y="-16784"/>
                          <a:pt x="3364660" y="24869"/>
                          <a:pt x="3500612" y="0"/>
                        </a:cubicBezTo>
                        <a:cubicBezTo>
                          <a:pt x="3643214" y="-26129"/>
                          <a:pt x="3727555" y="-6953"/>
                          <a:pt x="3804018" y="0"/>
                        </a:cubicBezTo>
                        <a:cubicBezTo>
                          <a:pt x="3873047" y="-24592"/>
                          <a:pt x="4242218" y="62434"/>
                          <a:pt x="4387490" y="0"/>
                        </a:cubicBezTo>
                        <a:cubicBezTo>
                          <a:pt x="4532776" y="-49430"/>
                          <a:pt x="4625657" y="37501"/>
                          <a:pt x="4784252" y="0"/>
                        </a:cubicBezTo>
                        <a:cubicBezTo>
                          <a:pt x="4947536" y="-47848"/>
                          <a:pt x="5017027" y="31646"/>
                          <a:pt x="5087658" y="0"/>
                        </a:cubicBezTo>
                        <a:cubicBezTo>
                          <a:pt x="5125274" y="-87725"/>
                          <a:pt x="5490622" y="34806"/>
                          <a:pt x="5857842" y="0"/>
                        </a:cubicBezTo>
                        <a:cubicBezTo>
                          <a:pt x="6227717" y="-75671"/>
                          <a:pt x="6324187" y="72358"/>
                          <a:pt x="6534671" y="0"/>
                        </a:cubicBezTo>
                        <a:cubicBezTo>
                          <a:pt x="6742028" y="-55454"/>
                          <a:pt x="6732257" y="-8831"/>
                          <a:pt x="6931432" y="0"/>
                        </a:cubicBezTo>
                        <a:cubicBezTo>
                          <a:pt x="7116169" y="-445"/>
                          <a:pt x="7356027" y="33484"/>
                          <a:pt x="7514905" y="0"/>
                        </a:cubicBezTo>
                        <a:cubicBezTo>
                          <a:pt x="7668579" y="-21382"/>
                          <a:pt x="7712903" y="3090"/>
                          <a:pt x="7818311" y="0"/>
                        </a:cubicBezTo>
                        <a:cubicBezTo>
                          <a:pt x="7915095" y="-63749"/>
                          <a:pt x="8073495" y="18828"/>
                          <a:pt x="8308428" y="0"/>
                        </a:cubicBezTo>
                        <a:cubicBezTo>
                          <a:pt x="8520435" y="-36426"/>
                          <a:pt x="8493492" y="5231"/>
                          <a:pt x="8611834" y="0"/>
                        </a:cubicBezTo>
                        <a:cubicBezTo>
                          <a:pt x="8734750" y="-16321"/>
                          <a:pt x="8842757" y="33488"/>
                          <a:pt x="8915240" y="0"/>
                        </a:cubicBezTo>
                        <a:cubicBezTo>
                          <a:pt x="8978255" y="-38196"/>
                          <a:pt x="9301300" y="96169"/>
                          <a:pt x="9405357" y="0"/>
                        </a:cubicBezTo>
                        <a:cubicBezTo>
                          <a:pt x="9514989" y="-94395"/>
                          <a:pt x="10069478" y="130637"/>
                          <a:pt x="10268897" y="0"/>
                        </a:cubicBezTo>
                        <a:cubicBezTo>
                          <a:pt x="10596238" y="-66314"/>
                          <a:pt x="11265510" y="497678"/>
                          <a:pt x="11202228" y="1056311"/>
                        </a:cubicBezTo>
                        <a:cubicBezTo>
                          <a:pt x="11253528" y="1163774"/>
                          <a:pt x="11166034" y="1433123"/>
                          <a:pt x="11202228" y="1575397"/>
                        </a:cubicBezTo>
                        <a:cubicBezTo>
                          <a:pt x="11166809" y="1698346"/>
                          <a:pt x="11207665" y="1929751"/>
                          <a:pt x="11202228" y="2178984"/>
                        </a:cubicBezTo>
                        <a:cubicBezTo>
                          <a:pt x="11233932" y="2419108"/>
                          <a:pt x="11181211" y="2551789"/>
                          <a:pt x="11202228" y="2867074"/>
                        </a:cubicBezTo>
                        <a:cubicBezTo>
                          <a:pt x="11218088" y="3177205"/>
                          <a:pt x="11162901" y="3152794"/>
                          <a:pt x="11202228" y="3428412"/>
                        </a:cubicBezTo>
                        <a:cubicBezTo>
                          <a:pt x="11279258" y="3666348"/>
                          <a:pt x="11176273" y="3800580"/>
                          <a:pt x="11202228" y="4074251"/>
                        </a:cubicBezTo>
                        <a:cubicBezTo>
                          <a:pt x="11197205" y="4352533"/>
                          <a:pt x="11120852" y="4563109"/>
                          <a:pt x="11202228" y="4677838"/>
                        </a:cubicBezTo>
                        <a:cubicBezTo>
                          <a:pt x="11246606" y="4823556"/>
                          <a:pt x="11204523" y="5080110"/>
                          <a:pt x="11202228" y="5281426"/>
                        </a:cubicBezTo>
                        <a:cubicBezTo>
                          <a:pt x="11355881" y="5904795"/>
                          <a:pt x="10617689" y="6362689"/>
                          <a:pt x="10268897" y="6337738"/>
                        </a:cubicBezTo>
                        <a:cubicBezTo>
                          <a:pt x="10206681" y="6353185"/>
                          <a:pt x="10094583" y="6313568"/>
                          <a:pt x="9965491" y="6337738"/>
                        </a:cubicBezTo>
                        <a:cubicBezTo>
                          <a:pt x="9828896" y="6346444"/>
                          <a:pt x="9749168" y="6330285"/>
                          <a:pt x="9662085" y="6337738"/>
                        </a:cubicBezTo>
                        <a:cubicBezTo>
                          <a:pt x="9587492" y="6340433"/>
                          <a:pt x="9106999" y="6260681"/>
                          <a:pt x="8891901" y="6337738"/>
                        </a:cubicBezTo>
                        <a:cubicBezTo>
                          <a:pt x="8631170" y="6418060"/>
                          <a:pt x="8403383" y="6322192"/>
                          <a:pt x="8215072" y="6337738"/>
                        </a:cubicBezTo>
                        <a:cubicBezTo>
                          <a:pt x="8008263" y="6358528"/>
                          <a:pt x="7845271" y="6300502"/>
                          <a:pt x="7724955" y="6337738"/>
                        </a:cubicBezTo>
                        <a:cubicBezTo>
                          <a:pt x="7620334" y="6407577"/>
                          <a:pt x="7387254" y="6258539"/>
                          <a:pt x="7234838" y="6337738"/>
                        </a:cubicBezTo>
                        <a:cubicBezTo>
                          <a:pt x="7072338" y="6412788"/>
                          <a:pt x="6959605" y="6309964"/>
                          <a:pt x="6838076" y="6337738"/>
                        </a:cubicBezTo>
                        <a:cubicBezTo>
                          <a:pt x="6701793" y="6374690"/>
                          <a:pt x="6351103" y="6279767"/>
                          <a:pt x="6161248" y="6337738"/>
                        </a:cubicBezTo>
                        <a:cubicBezTo>
                          <a:pt x="5958402" y="6394604"/>
                          <a:pt x="5864168" y="6315151"/>
                          <a:pt x="5577775" y="6337738"/>
                        </a:cubicBezTo>
                        <a:cubicBezTo>
                          <a:pt x="5297406" y="6359513"/>
                          <a:pt x="5316368" y="6286252"/>
                          <a:pt x="5087658" y="6337738"/>
                        </a:cubicBezTo>
                        <a:cubicBezTo>
                          <a:pt x="4872144" y="6414474"/>
                          <a:pt x="4835534" y="6337858"/>
                          <a:pt x="4597541" y="6337738"/>
                        </a:cubicBezTo>
                        <a:cubicBezTo>
                          <a:pt x="4384771" y="6382909"/>
                          <a:pt x="4141883" y="6309380"/>
                          <a:pt x="3920712" y="6337738"/>
                        </a:cubicBezTo>
                        <a:cubicBezTo>
                          <a:pt x="3746419" y="6354420"/>
                          <a:pt x="3399563" y="6323459"/>
                          <a:pt x="3150528" y="6337738"/>
                        </a:cubicBezTo>
                        <a:cubicBezTo>
                          <a:pt x="2923049" y="6372815"/>
                          <a:pt x="2834837" y="6311284"/>
                          <a:pt x="2660411" y="6337738"/>
                        </a:cubicBezTo>
                        <a:cubicBezTo>
                          <a:pt x="2501775" y="6394436"/>
                          <a:pt x="2203143" y="6350459"/>
                          <a:pt x="1983582" y="6337738"/>
                        </a:cubicBezTo>
                        <a:cubicBezTo>
                          <a:pt x="1807110" y="6361191"/>
                          <a:pt x="1155675" y="6264298"/>
                          <a:pt x="933331" y="6337738"/>
                        </a:cubicBezTo>
                        <a:cubicBezTo>
                          <a:pt x="401534" y="6155096"/>
                          <a:pt x="18474" y="5876494"/>
                          <a:pt x="0" y="5281426"/>
                        </a:cubicBezTo>
                        <a:cubicBezTo>
                          <a:pt x="-66188" y="5151735"/>
                          <a:pt x="-4676" y="4889926"/>
                          <a:pt x="0" y="4677838"/>
                        </a:cubicBezTo>
                        <a:cubicBezTo>
                          <a:pt x="-42872" y="4462533"/>
                          <a:pt x="-8349" y="4325458"/>
                          <a:pt x="0" y="4116502"/>
                        </a:cubicBezTo>
                        <a:cubicBezTo>
                          <a:pt x="-820" y="3983039"/>
                          <a:pt x="55949" y="3626377"/>
                          <a:pt x="0" y="3470663"/>
                        </a:cubicBezTo>
                        <a:cubicBezTo>
                          <a:pt x="-35561" y="3340356"/>
                          <a:pt x="36984" y="3197983"/>
                          <a:pt x="0" y="2909325"/>
                        </a:cubicBezTo>
                        <a:cubicBezTo>
                          <a:pt x="-40308" y="2659875"/>
                          <a:pt x="-352" y="2467328"/>
                          <a:pt x="0" y="2305738"/>
                        </a:cubicBezTo>
                        <a:cubicBezTo>
                          <a:pt x="-23846" y="2180116"/>
                          <a:pt x="29472" y="1984379"/>
                          <a:pt x="0" y="1744401"/>
                        </a:cubicBezTo>
                        <a:cubicBezTo>
                          <a:pt x="16432" y="1478646"/>
                          <a:pt x="89764" y="1276796"/>
                          <a:pt x="0" y="1056311"/>
                        </a:cubicBezTo>
                        <a:close/>
                      </a:path>
                      <a:path w="11202228" h="6337738" fill="none" stroke="0" extrusionOk="0">
                        <a:moveTo>
                          <a:pt x="0" y="1056311"/>
                        </a:moveTo>
                        <a:cubicBezTo>
                          <a:pt x="-92289" y="369640"/>
                          <a:pt x="406509" y="-140511"/>
                          <a:pt x="933331" y="0"/>
                        </a:cubicBezTo>
                        <a:cubicBezTo>
                          <a:pt x="1017865" y="-24943"/>
                          <a:pt x="1133232" y="3908"/>
                          <a:pt x="1236737" y="0"/>
                        </a:cubicBezTo>
                        <a:cubicBezTo>
                          <a:pt x="1329034" y="-4068"/>
                          <a:pt x="1393324" y="10714"/>
                          <a:pt x="1540143" y="0"/>
                        </a:cubicBezTo>
                        <a:cubicBezTo>
                          <a:pt x="1707138" y="-15631"/>
                          <a:pt x="1797247" y="12028"/>
                          <a:pt x="1936904" y="0"/>
                        </a:cubicBezTo>
                        <a:cubicBezTo>
                          <a:pt x="2057140" y="6065"/>
                          <a:pt x="2157223" y="25820"/>
                          <a:pt x="2240310" y="0"/>
                        </a:cubicBezTo>
                        <a:cubicBezTo>
                          <a:pt x="2297032" y="-25021"/>
                          <a:pt x="2610638" y="-42721"/>
                          <a:pt x="2917139" y="0"/>
                        </a:cubicBezTo>
                        <a:cubicBezTo>
                          <a:pt x="3185004" y="-6688"/>
                          <a:pt x="3143535" y="10281"/>
                          <a:pt x="3313900" y="0"/>
                        </a:cubicBezTo>
                        <a:cubicBezTo>
                          <a:pt x="3510996" y="-56546"/>
                          <a:pt x="3741753" y="62172"/>
                          <a:pt x="4084085" y="0"/>
                        </a:cubicBezTo>
                        <a:cubicBezTo>
                          <a:pt x="4459842" y="-55621"/>
                          <a:pt x="4293947" y="21739"/>
                          <a:pt x="4480846" y="0"/>
                        </a:cubicBezTo>
                        <a:cubicBezTo>
                          <a:pt x="4679044" y="-39893"/>
                          <a:pt x="4787097" y="61180"/>
                          <a:pt x="4877608" y="0"/>
                        </a:cubicBezTo>
                        <a:cubicBezTo>
                          <a:pt x="4945245" y="-67531"/>
                          <a:pt x="5036206" y="-5925"/>
                          <a:pt x="5181014" y="0"/>
                        </a:cubicBezTo>
                        <a:cubicBezTo>
                          <a:pt x="5276552" y="-10911"/>
                          <a:pt x="5527475" y="40154"/>
                          <a:pt x="5671131" y="0"/>
                        </a:cubicBezTo>
                        <a:cubicBezTo>
                          <a:pt x="5864116" y="-1858"/>
                          <a:pt x="6018445" y="21751"/>
                          <a:pt x="6161248" y="0"/>
                        </a:cubicBezTo>
                        <a:cubicBezTo>
                          <a:pt x="6306169" y="5457"/>
                          <a:pt x="6477890" y="56251"/>
                          <a:pt x="6651365" y="0"/>
                        </a:cubicBezTo>
                        <a:cubicBezTo>
                          <a:pt x="6777080" y="-44367"/>
                          <a:pt x="7043203" y="51197"/>
                          <a:pt x="7328194" y="0"/>
                        </a:cubicBezTo>
                        <a:cubicBezTo>
                          <a:pt x="7638281" y="-57293"/>
                          <a:pt x="7598197" y="15118"/>
                          <a:pt x="7724955" y="0"/>
                        </a:cubicBezTo>
                        <a:cubicBezTo>
                          <a:pt x="7802644" y="1606"/>
                          <a:pt x="8001957" y="-6846"/>
                          <a:pt x="8308428" y="0"/>
                        </a:cubicBezTo>
                        <a:cubicBezTo>
                          <a:pt x="8588957" y="-36831"/>
                          <a:pt x="8553461" y="13298"/>
                          <a:pt x="8705190" y="0"/>
                        </a:cubicBezTo>
                        <a:cubicBezTo>
                          <a:pt x="8811769" y="-24614"/>
                          <a:pt x="9259908" y="60222"/>
                          <a:pt x="9475374" y="0"/>
                        </a:cubicBezTo>
                        <a:cubicBezTo>
                          <a:pt x="9684393" y="-80115"/>
                          <a:pt x="9998603" y="26237"/>
                          <a:pt x="10268897" y="0"/>
                        </a:cubicBezTo>
                        <a:cubicBezTo>
                          <a:pt x="10797347" y="-172495"/>
                          <a:pt x="11242830" y="508337"/>
                          <a:pt x="11202228" y="1056311"/>
                        </a:cubicBezTo>
                        <a:cubicBezTo>
                          <a:pt x="11212722" y="1290362"/>
                          <a:pt x="11145482" y="1411787"/>
                          <a:pt x="11202228" y="1659899"/>
                        </a:cubicBezTo>
                        <a:cubicBezTo>
                          <a:pt x="11221014" y="1889796"/>
                          <a:pt x="11118962" y="2056957"/>
                          <a:pt x="11202228" y="2263486"/>
                        </a:cubicBezTo>
                        <a:cubicBezTo>
                          <a:pt x="11211664" y="2460224"/>
                          <a:pt x="11181541" y="2537350"/>
                          <a:pt x="11202228" y="2782572"/>
                        </a:cubicBezTo>
                        <a:cubicBezTo>
                          <a:pt x="11254502" y="3030517"/>
                          <a:pt x="11183515" y="3136399"/>
                          <a:pt x="11202228" y="3301657"/>
                        </a:cubicBezTo>
                        <a:cubicBezTo>
                          <a:pt x="11220549" y="3481945"/>
                          <a:pt x="11129889" y="3651058"/>
                          <a:pt x="11202228" y="3820744"/>
                        </a:cubicBezTo>
                        <a:cubicBezTo>
                          <a:pt x="11251336" y="3963807"/>
                          <a:pt x="11176119" y="4294113"/>
                          <a:pt x="11202228" y="4424332"/>
                        </a:cubicBezTo>
                        <a:cubicBezTo>
                          <a:pt x="11242255" y="4537520"/>
                          <a:pt x="11098480" y="4865996"/>
                          <a:pt x="11202228" y="5281426"/>
                        </a:cubicBezTo>
                        <a:cubicBezTo>
                          <a:pt x="11115646" y="5801566"/>
                          <a:pt x="10793920" y="6405683"/>
                          <a:pt x="10268897" y="6337738"/>
                        </a:cubicBezTo>
                        <a:cubicBezTo>
                          <a:pt x="10069589" y="6381951"/>
                          <a:pt x="9680255" y="6281337"/>
                          <a:pt x="9498713" y="6337738"/>
                        </a:cubicBezTo>
                        <a:cubicBezTo>
                          <a:pt x="9317856" y="6338449"/>
                          <a:pt x="9038660" y="6330331"/>
                          <a:pt x="8728529" y="6337738"/>
                        </a:cubicBezTo>
                        <a:cubicBezTo>
                          <a:pt x="8440041" y="6389097"/>
                          <a:pt x="8328951" y="6305190"/>
                          <a:pt x="8145056" y="6337738"/>
                        </a:cubicBezTo>
                        <a:cubicBezTo>
                          <a:pt x="7988762" y="6389746"/>
                          <a:pt x="7880630" y="6319599"/>
                          <a:pt x="7654939" y="6337738"/>
                        </a:cubicBezTo>
                        <a:cubicBezTo>
                          <a:pt x="7409381" y="6370894"/>
                          <a:pt x="7467343" y="6311441"/>
                          <a:pt x="7351533" y="6337738"/>
                        </a:cubicBezTo>
                        <a:cubicBezTo>
                          <a:pt x="7212681" y="6356221"/>
                          <a:pt x="6890583" y="6280026"/>
                          <a:pt x="6581348" y="6337738"/>
                        </a:cubicBezTo>
                        <a:cubicBezTo>
                          <a:pt x="6268683" y="6373999"/>
                          <a:pt x="6365062" y="6318041"/>
                          <a:pt x="6277943" y="6337738"/>
                        </a:cubicBezTo>
                        <a:cubicBezTo>
                          <a:pt x="6140169" y="6359287"/>
                          <a:pt x="5776981" y="6237868"/>
                          <a:pt x="5601114" y="6337738"/>
                        </a:cubicBezTo>
                        <a:cubicBezTo>
                          <a:pt x="5446539" y="6403683"/>
                          <a:pt x="5302280" y="6308658"/>
                          <a:pt x="5110997" y="6337738"/>
                        </a:cubicBezTo>
                        <a:cubicBezTo>
                          <a:pt x="4950056" y="6340451"/>
                          <a:pt x="4896044" y="6290567"/>
                          <a:pt x="4714235" y="6337738"/>
                        </a:cubicBezTo>
                        <a:cubicBezTo>
                          <a:pt x="4529999" y="6380394"/>
                          <a:pt x="4454382" y="6322602"/>
                          <a:pt x="4224118" y="6337738"/>
                        </a:cubicBezTo>
                        <a:cubicBezTo>
                          <a:pt x="3973378" y="6353361"/>
                          <a:pt x="3875777" y="6290965"/>
                          <a:pt x="3547289" y="6337738"/>
                        </a:cubicBezTo>
                        <a:cubicBezTo>
                          <a:pt x="3196436" y="6400744"/>
                          <a:pt x="3082243" y="6290504"/>
                          <a:pt x="2870461" y="6337738"/>
                        </a:cubicBezTo>
                        <a:cubicBezTo>
                          <a:pt x="2640285" y="6389216"/>
                          <a:pt x="2556958" y="6277740"/>
                          <a:pt x="2380344" y="6337738"/>
                        </a:cubicBezTo>
                        <a:cubicBezTo>
                          <a:pt x="2193370" y="6430981"/>
                          <a:pt x="2050098" y="6301209"/>
                          <a:pt x="1890227" y="6337738"/>
                        </a:cubicBezTo>
                        <a:cubicBezTo>
                          <a:pt x="1731769" y="6356547"/>
                          <a:pt x="1118686" y="6282722"/>
                          <a:pt x="933331" y="6337738"/>
                        </a:cubicBezTo>
                        <a:cubicBezTo>
                          <a:pt x="541075" y="6454506"/>
                          <a:pt x="-74191" y="5867611"/>
                          <a:pt x="0" y="5281426"/>
                        </a:cubicBezTo>
                        <a:cubicBezTo>
                          <a:pt x="-32324" y="5056202"/>
                          <a:pt x="63160" y="4755813"/>
                          <a:pt x="0" y="4635587"/>
                        </a:cubicBezTo>
                        <a:cubicBezTo>
                          <a:pt x="-63075" y="4491431"/>
                          <a:pt x="7909" y="4291091"/>
                          <a:pt x="0" y="4158753"/>
                        </a:cubicBezTo>
                        <a:cubicBezTo>
                          <a:pt x="-8913" y="3974181"/>
                          <a:pt x="21326" y="3675270"/>
                          <a:pt x="0" y="3470663"/>
                        </a:cubicBezTo>
                        <a:cubicBezTo>
                          <a:pt x="-16174" y="3242745"/>
                          <a:pt x="32094" y="3021752"/>
                          <a:pt x="0" y="2909325"/>
                        </a:cubicBezTo>
                        <a:cubicBezTo>
                          <a:pt x="-30264" y="2788601"/>
                          <a:pt x="-758" y="2406770"/>
                          <a:pt x="0" y="2263486"/>
                        </a:cubicBezTo>
                        <a:cubicBezTo>
                          <a:pt x="-27068" y="2121332"/>
                          <a:pt x="5838" y="1898840"/>
                          <a:pt x="0" y="1744401"/>
                        </a:cubicBezTo>
                        <a:cubicBezTo>
                          <a:pt x="8263" y="1602534"/>
                          <a:pt x="42292" y="1182693"/>
                          <a:pt x="0" y="1056311"/>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8" name="TextBox 7">
            <a:extLst>
              <a:ext uri="{FF2B5EF4-FFF2-40B4-BE49-F238E27FC236}">
                <a16:creationId xmlns:a16="http://schemas.microsoft.com/office/drawing/2014/main" id="{BB0FAD76-BC0C-B938-4DAC-4562CC0E30D2}"/>
              </a:ext>
            </a:extLst>
          </p:cNvPr>
          <p:cNvSpPr txBox="1"/>
          <p:nvPr/>
        </p:nvSpPr>
        <p:spPr>
          <a:xfrm>
            <a:off x="872358" y="487614"/>
            <a:ext cx="10415752" cy="5632311"/>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1. Ô </a:t>
            </a:r>
            <a:r>
              <a:rPr lang="en-US" sz="2400" b="1" dirty="0" err="1">
                <a:latin typeface="Cambria" panose="02040503050406030204" pitchFamily="18" charset="0"/>
                <a:ea typeface="Cambria" panose="02040503050406030204" pitchFamily="18" charset="0"/>
              </a:rPr>
              <a:t>nhiễm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khí</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chịu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bụi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máy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khỏe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2. Ô </a:t>
            </a:r>
            <a:r>
              <a:rPr lang="en-US" sz="2400" b="1" dirty="0" err="1">
                <a:latin typeface="Cambria" panose="02040503050406030204" pitchFamily="18" charset="0"/>
                <a:ea typeface="Cambria" panose="02040503050406030204" pitchFamily="18" charset="0"/>
              </a:rPr>
              <a:t>nhiễm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khoan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bởi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hưởng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dụng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an </a:t>
            </a:r>
            <a:r>
              <a:rPr lang="en-US" sz="2400" dirty="0" err="1">
                <a:latin typeface="Cambria" panose="02040503050406030204" pitchFamily="18" charset="0"/>
                <a:ea typeface="Cambria" panose="02040503050406030204" pitchFamily="18" charset="0"/>
              </a:rPr>
              <a:t>toàn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3. </a:t>
            </a:r>
            <a:r>
              <a:rPr lang="en-US" sz="2400" b="1" dirty="0" err="1">
                <a:latin typeface="Cambria" panose="02040503050406030204" pitchFamily="18" charset="0"/>
                <a:ea typeface="Cambria" panose="02040503050406030204" pitchFamily="18" charset="0"/>
              </a:rPr>
              <a:t>Quản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thải</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hệ</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khỏe</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4.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hóa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5. </a:t>
            </a:r>
            <a:r>
              <a:rPr lang="en-US" sz="2400" b="1" dirty="0" err="1">
                <a:latin typeface="Cambria" panose="02040503050406030204" pitchFamily="18" charset="0"/>
                <a:ea typeface="Cambria" panose="02040503050406030204" pitchFamily="18" charset="0"/>
              </a:rPr>
              <a:t>Âm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thanh</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karaoke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 hay </a:t>
            </a:r>
            <a:r>
              <a:rPr lang="en-US" sz="2400" dirty="0" err="1">
                <a:latin typeface="Cambria" panose="02040503050406030204" pitchFamily="18" charset="0"/>
                <a:ea typeface="Cambria" panose="02040503050406030204" pitchFamily="18" charset="0"/>
              </a:rPr>
              <a:t>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khuya</a:t>
            </a: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hưởng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xóm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quanh</a:t>
            </a:r>
            <a:r>
              <a:rPr lang="en-US" sz="2400" dirty="0">
                <a:latin typeface="Cambria" panose="02040503050406030204" pitchFamily="18" charset="0"/>
                <a:ea typeface="Cambria" panose="02040503050406030204" pitchFamily="18" charset="0"/>
              </a:rPr>
              <a:t>…</a:t>
            </a:r>
          </a:p>
        </p:txBody>
      </p:sp>
      <p:sp>
        <p:nvSpPr>
          <p:cNvPr id="9" name="TextBox 15">
            <a:extLst>
              <a:ext uri="{FF2B5EF4-FFF2-40B4-BE49-F238E27FC236}">
                <a16:creationId xmlns:a16="http://schemas.microsoft.com/office/drawing/2014/main" id="{83028FB2-AF6E-40C0-A21F-6F56F51AA8F8}"/>
              </a:ext>
            </a:extLst>
          </p:cNvPr>
          <p:cNvSpPr txBox="1"/>
          <p:nvPr/>
        </p:nvSpPr>
        <p:spPr>
          <a:xfrm>
            <a:off x="0" y="60442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p>
        </p:txBody>
      </p:sp>
    </p:spTree>
    <p:extLst>
      <p:ext uri="{BB962C8B-B14F-4D97-AF65-F5344CB8AC3E}">
        <p14:creationId xmlns:p14="http://schemas.microsoft.com/office/powerpoint/2010/main" val="1344909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solidFill>
            <a:schemeClr val="bg1">
              <a:alpha val="85000"/>
            </a:schemeClr>
          </a:solidFill>
          <a:ln>
            <a:extLst>
              <a:ext uri="{C807C97D-BFC1-408E-A445-0C87EB9F89A2}">
                <ask:lineSketchStyleProps xmlns:ask="http://schemas.microsoft.com/office/drawing/2018/sketchyshapes" xmln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TextBox 7">
            <a:extLst>
              <a:ext uri="{FF2B5EF4-FFF2-40B4-BE49-F238E27FC236}">
                <a16:creationId xmlns:a16="http://schemas.microsoft.com/office/drawing/2014/main" id="{E82E430B-F3CA-863F-0F53-C093DB8B6284}"/>
              </a:ext>
            </a:extLst>
          </p:cNvPr>
          <p:cNvSpPr txBox="1"/>
          <p:nvPr/>
        </p:nvSpPr>
        <p:spPr>
          <a:xfrm>
            <a:off x="651641" y="198473"/>
            <a:ext cx="11340662" cy="1225868"/>
          </a:xfrm>
          <a:prstGeom prst="roundRect">
            <a:avLst/>
          </a:prstGeom>
          <a:solidFill>
            <a:schemeClr val="accent6">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Đại diện các nhóm đưa ra kết luận về thực trạng vệ sinh môi trường nơi mình khảo sát.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5" name="Table 4">
            <a:extLst>
              <a:ext uri="{FF2B5EF4-FFF2-40B4-BE49-F238E27FC236}">
                <a16:creationId xmlns:a16="http://schemas.microsoft.com/office/drawing/2014/main" id="{F59E6260-B644-08ED-1436-E82C34062FE0}"/>
              </a:ext>
            </a:extLst>
          </p:cNvPr>
          <p:cNvGraphicFramePr>
            <a:graphicFrameLocks noGrp="1"/>
          </p:cNvGraphicFramePr>
          <p:nvPr>
            <p:extLst>
              <p:ext uri="{D42A27DB-BD31-4B8C-83A1-F6EECF244321}">
                <p14:modId xmlns:p14="http://schemas.microsoft.com/office/powerpoint/2010/main" val="4071312931"/>
              </p:ext>
            </p:extLst>
          </p:nvPr>
        </p:nvGraphicFramePr>
        <p:xfrm>
          <a:off x="746235" y="1702675"/>
          <a:ext cx="10920246" cy="4716454"/>
        </p:xfrm>
        <a:graphic>
          <a:graphicData uri="http://schemas.openxmlformats.org/drawingml/2006/table">
            <a:tbl>
              <a:tblPr firstRow="1" firstCol="1" bandRow="1">
                <a:tableStyleId>{5C22544A-7EE6-4342-B048-85BDC9FD1C3A}</a:tableStyleId>
              </a:tblPr>
              <a:tblGrid>
                <a:gridCol w="2051641">
                  <a:extLst>
                    <a:ext uri="{9D8B030D-6E8A-4147-A177-3AD203B41FA5}">
                      <a16:colId xmlns:a16="http://schemas.microsoft.com/office/drawing/2014/main" val="1178788357"/>
                    </a:ext>
                  </a:extLst>
                </a:gridCol>
                <a:gridCol w="1876731">
                  <a:extLst>
                    <a:ext uri="{9D8B030D-6E8A-4147-A177-3AD203B41FA5}">
                      <a16:colId xmlns:a16="http://schemas.microsoft.com/office/drawing/2014/main" val="2960479928"/>
                    </a:ext>
                  </a:extLst>
                </a:gridCol>
                <a:gridCol w="2143825">
                  <a:extLst>
                    <a:ext uri="{9D8B030D-6E8A-4147-A177-3AD203B41FA5}">
                      <a16:colId xmlns:a16="http://schemas.microsoft.com/office/drawing/2014/main" val="4145107071"/>
                    </a:ext>
                  </a:extLst>
                </a:gridCol>
                <a:gridCol w="1689209">
                  <a:extLst>
                    <a:ext uri="{9D8B030D-6E8A-4147-A177-3AD203B41FA5}">
                      <a16:colId xmlns:a16="http://schemas.microsoft.com/office/drawing/2014/main" val="3183633799"/>
                    </a:ext>
                  </a:extLst>
                </a:gridCol>
                <a:gridCol w="3158840">
                  <a:extLst>
                    <a:ext uri="{9D8B030D-6E8A-4147-A177-3AD203B41FA5}">
                      <a16:colId xmlns:a16="http://schemas.microsoft.com/office/drawing/2014/main" val="616633344"/>
                    </a:ext>
                  </a:extLst>
                </a:gridCol>
              </a:tblGrid>
              <a:tr h="672154">
                <a:tc gridSpan="5">
                  <a:txBody>
                    <a:bodyPr/>
                    <a:lstStyle/>
                    <a:p>
                      <a:pPr marL="0" marR="0" algn="ctr">
                        <a:lnSpc>
                          <a:spcPct val="120000"/>
                        </a:lnSpc>
                        <a:spcBef>
                          <a:spcPts val="0"/>
                        </a:spcBef>
                        <a:spcAft>
                          <a:spcPts val="0"/>
                        </a:spcAft>
                      </a:pPr>
                      <a:r>
                        <a:rPr lang="en-US" sz="3200" kern="0" dirty="0" err="1">
                          <a:effectLst/>
                          <a:latin typeface="Cambria" panose="02040503050406030204" pitchFamily="18" charset="0"/>
                          <a:ea typeface="Cambria" panose="02040503050406030204" pitchFamily="18" charset="0"/>
                        </a:rPr>
                        <a:t>Khảo</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sát</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môi</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trường</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nơi</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em</a:t>
                      </a:r>
                      <a:r>
                        <a:rPr lang="en-US" sz="3200" kern="0" dirty="0">
                          <a:effectLst/>
                          <a:latin typeface="Cambria" panose="02040503050406030204" pitchFamily="18" charset="0"/>
                          <a:ea typeface="Cambria" panose="02040503050406030204" pitchFamily="18" charset="0"/>
                        </a:rPr>
                        <a:t> </a:t>
                      </a:r>
                      <a:r>
                        <a:rPr lang="en-US" sz="3200" kern="0" dirty="0" err="1">
                          <a:effectLst/>
                          <a:latin typeface="Cambria" panose="02040503050406030204" pitchFamily="18" charset="0"/>
                          <a:ea typeface="Cambria" panose="02040503050406030204" pitchFamily="18" charset="0"/>
                        </a:rPr>
                        <a:t>sống</a:t>
                      </a:r>
                      <a:endParaRPr lang="en-US" sz="32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8250125"/>
                  </a:ext>
                </a:extLst>
              </a:tr>
              <a:tr h="507032">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Nguồn</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nước</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Không</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khí</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Khu</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vực</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rác</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Cây</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xanh</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400" b="1" kern="0" dirty="0" err="1">
                          <a:solidFill>
                            <a:srgbClr val="002060"/>
                          </a:solidFill>
                          <a:effectLst/>
                          <a:latin typeface="Cambria" panose="02040503050406030204" pitchFamily="18" charset="0"/>
                          <a:ea typeface="Cambria" panose="02040503050406030204" pitchFamily="18" charset="0"/>
                        </a:rPr>
                        <a:t>Âm</a:t>
                      </a:r>
                      <a:r>
                        <a:rPr lang="en-US" sz="2400" b="1" kern="0" dirty="0">
                          <a:solidFill>
                            <a:srgbClr val="002060"/>
                          </a:solidFill>
                          <a:effectLst/>
                          <a:latin typeface="Cambria" panose="02040503050406030204" pitchFamily="18" charset="0"/>
                          <a:ea typeface="Cambria" panose="02040503050406030204" pitchFamily="18" charset="0"/>
                        </a:rPr>
                        <a:t> </a:t>
                      </a:r>
                      <a:r>
                        <a:rPr lang="en-US" sz="2400" b="1" kern="0" dirty="0" err="1">
                          <a:solidFill>
                            <a:srgbClr val="002060"/>
                          </a:solidFill>
                          <a:effectLst/>
                          <a:latin typeface="Cambria" panose="02040503050406030204" pitchFamily="18" charset="0"/>
                          <a:ea typeface="Cambria" panose="02040503050406030204" pitchFamily="18" charset="0"/>
                        </a:rPr>
                        <a:t>thanh</a:t>
                      </a:r>
                      <a:endParaRPr lang="en-US" sz="3200" b="1"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6422281"/>
                  </a:ext>
                </a:extLst>
              </a:tr>
              <a:tr h="3487407">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Nước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hồ</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kênh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có</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màu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xanh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đen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mùi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hôi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thối</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Khói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thải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từ</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phương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tiện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bụi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đường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gây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ngột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ngạt</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Nhiều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rác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vương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vãi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ngoài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thùng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bốc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mùi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hôi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thối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loại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rác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để</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lẫn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lộn</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Cây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xanh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ít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Cần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có</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nhiều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cây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hai</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bên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đường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dân</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sinh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hơn</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b="0" kern="0" dirty="0" err="1">
                          <a:solidFill>
                            <a:srgbClr val="002060"/>
                          </a:solidFill>
                          <a:effectLst/>
                          <a:latin typeface="Cambria" panose="02040503050406030204" pitchFamily="18" charset="0"/>
                          <a:ea typeface="Cambria" panose="02040503050406030204" pitchFamily="18" charset="0"/>
                        </a:rPr>
                        <a:t>Tình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trạng</a:t>
                      </a:r>
                      <a:r>
                        <a:rPr lang="en-US" sz="2800" b="0" kern="0" dirty="0">
                          <a:solidFill>
                            <a:srgbClr val="002060"/>
                          </a:solidFill>
                          <a:effectLst/>
                          <a:latin typeface="Cambria" panose="02040503050406030204" pitchFamily="18" charset="0"/>
                          <a:ea typeface="Cambria" panose="02040503050406030204" pitchFamily="18" charset="0"/>
                        </a:rPr>
                        <a:t> ka-</a:t>
                      </a:r>
                      <a:r>
                        <a:rPr lang="en-US" sz="2800" b="0" kern="0" dirty="0" err="1">
                          <a:solidFill>
                            <a:srgbClr val="002060"/>
                          </a:solidFill>
                          <a:effectLst/>
                          <a:latin typeface="Cambria" panose="02040503050406030204" pitchFamily="18" charset="0"/>
                          <a:ea typeface="Cambria" panose="02040503050406030204" pitchFamily="18" charset="0"/>
                        </a:rPr>
                        <a:t>ra</a:t>
                      </a:r>
                      <a:r>
                        <a:rPr lang="en-US" sz="2800" b="0" kern="0" dirty="0">
                          <a:solidFill>
                            <a:srgbClr val="002060"/>
                          </a:solidFill>
                          <a:effectLst/>
                          <a:latin typeface="Cambria" panose="02040503050406030204" pitchFamily="18" charset="0"/>
                          <a:ea typeface="Cambria" panose="02040503050406030204" pitchFamily="18" charset="0"/>
                        </a:rPr>
                        <a:t>-ô-</a:t>
                      </a:r>
                      <a:r>
                        <a:rPr lang="en-US" sz="2800" b="0" kern="0" dirty="0" err="1">
                          <a:solidFill>
                            <a:srgbClr val="002060"/>
                          </a:solidFill>
                          <a:effectLst/>
                          <a:latin typeface="Cambria" panose="02040503050406030204" pitchFamily="18" charset="0"/>
                          <a:ea typeface="Cambria" panose="02040503050406030204" pitchFamily="18" charset="0"/>
                        </a:rPr>
                        <a:t>kê</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tự</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phát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của</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các</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hộ</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gia</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đình</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ngày</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một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nhiều</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âm</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lượng</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lớn</a:t>
                      </a:r>
                      <a:r>
                        <a:rPr lang="en-US" sz="2800" b="0" kern="0" dirty="0">
                          <a:solidFill>
                            <a:srgbClr val="002060"/>
                          </a:solidFill>
                          <a:effectLst/>
                          <a:latin typeface="Cambria" panose="02040503050406030204" pitchFamily="18" charset="0"/>
                          <a:ea typeface="Cambria" panose="02040503050406030204" pitchFamily="18" charset="0"/>
                        </a:rPr>
                        <a:t> , hay </a:t>
                      </a:r>
                      <a:r>
                        <a:rPr lang="en-US" sz="2800" b="0" kern="0" dirty="0" err="1">
                          <a:solidFill>
                            <a:srgbClr val="002060"/>
                          </a:solidFill>
                          <a:effectLst/>
                          <a:latin typeface="Cambria" panose="02040503050406030204" pitchFamily="18" charset="0"/>
                          <a:ea typeface="Cambria" panose="02040503050406030204" pitchFamily="18" charset="0"/>
                        </a:rPr>
                        <a:t>hát</a:t>
                      </a:r>
                      <a:r>
                        <a:rPr lang="en-US" sz="2800" b="0" kern="0" dirty="0">
                          <a:solidFill>
                            <a:srgbClr val="002060"/>
                          </a:solidFill>
                          <a:effectLst/>
                          <a:latin typeface="Cambria" panose="02040503050406030204" pitchFamily="18" charset="0"/>
                          <a:ea typeface="Cambria" panose="02040503050406030204" pitchFamily="18" charset="0"/>
                        </a:rPr>
                        <a:t> </a:t>
                      </a:r>
                      <a:r>
                        <a:rPr lang="en-US" sz="2800" b="0" kern="0" dirty="0" err="1">
                          <a:solidFill>
                            <a:srgbClr val="002060"/>
                          </a:solidFill>
                          <a:effectLst/>
                          <a:latin typeface="Cambria" panose="02040503050406030204" pitchFamily="18" charset="0"/>
                          <a:ea typeface="Cambria" panose="02040503050406030204" pitchFamily="18" charset="0"/>
                        </a:rPr>
                        <a:t>khuya</a:t>
                      </a:r>
                      <a:r>
                        <a:rPr lang="en-US" sz="2800" b="0" kern="0" dirty="0">
                          <a:solidFill>
                            <a:srgbClr val="002060"/>
                          </a:solidFill>
                          <a:effectLst/>
                          <a:latin typeface="Cambria" panose="02040503050406030204" pitchFamily="18" charset="0"/>
                          <a:ea typeface="Cambria" panose="02040503050406030204" pitchFamily="18" charset="0"/>
                        </a:rPr>
                        <a:t>…</a:t>
                      </a:r>
                      <a:endParaRPr lang="en-US" sz="36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267" marR="49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187643"/>
                  </a:ext>
                </a:extLst>
              </a:tr>
            </a:tbl>
          </a:graphicData>
        </a:graphic>
      </p:graphicFrame>
    </p:spTree>
    <p:extLst>
      <p:ext uri="{BB962C8B-B14F-4D97-AF65-F5344CB8AC3E}">
        <p14:creationId xmlns:p14="http://schemas.microsoft.com/office/powerpoint/2010/main" val="17859302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1276349"/>
            <a:ext cx="9669463" cy="5095875"/>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665353"/>
              <a:ext cx="5348435" cy="3081333"/>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vi-VN"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Mỗi người trong số chúng ta đều có thể tham gia lao động công ích tùy theo khả năng của mình. Hoạt động sẽ hiệu quả hơn nếu chúng ta vận động được nhiều người xung quanh cùng tham gia. Để thuyết phục mọi người tham gia cùng em chúng ta cần lưu ý điều gì thì chúng ta chuyển sang hoạt động tiếp theo.</a:t>
              </a:r>
              <a:endPar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9663032" y="3695964"/>
            <a:ext cx="2616281" cy="3022335"/>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0" name="Picture 99">
            <a:extLst>
              <a:ext uri="{FF2B5EF4-FFF2-40B4-BE49-F238E27FC236}">
                <a16:creationId xmlns:a16="http://schemas.microsoft.com/office/drawing/2014/main" id="{1BAE51C6-C55D-743C-CEE1-52AAC0B0BDFC}"/>
              </a:ext>
            </a:extLst>
          </p:cNvPr>
          <p:cNvPicPr>
            <a:picLocks noChangeAspect="1"/>
          </p:cNvPicPr>
          <p:nvPr/>
        </p:nvPicPr>
        <p:blipFill>
          <a:blip r:embed="rId3"/>
          <a:stretch>
            <a:fillRect/>
          </a:stretch>
        </p:blipFill>
        <p:spPr>
          <a:xfrm>
            <a:off x="3576679" y="0"/>
            <a:ext cx="3438442" cy="1286367"/>
          </a:xfrm>
          <a:prstGeom prst="rect">
            <a:avLst/>
          </a:prstGeom>
        </p:spPr>
      </p:pic>
    </p:spTree>
    <p:extLst>
      <p:ext uri="{BB962C8B-B14F-4D97-AF65-F5344CB8AC3E}">
        <p14:creationId xmlns:p14="http://schemas.microsoft.com/office/powerpoint/2010/main" val="2203239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429</Words>
  <Application>Microsoft Office PowerPoint</Application>
  <PresentationFormat>Widescreen</PresentationFormat>
  <Paragraphs>19</Paragraphs>
  <Slides>3</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vt:i4>
      </vt:variant>
    </vt:vector>
  </HeadingPairs>
  <TitlesOfParts>
    <vt:vector size="12" baseType="lpstr">
      <vt:lpstr>Arial</vt:lpstr>
      <vt:lpstr>Calibri</vt:lpstr>
      <vt:lpstr>Calibri Light</vt:lpstr>
      <vt:lpstr>Cambria</vt:lpstr>
      <vt:lpstr>Times New Roman</vt:lpstr>
      <vt:lpstr>字魂107号-萌趣欢乐体</vt:lpstr>
      <vt:lpstr>Office 主题​​</vt:lpstr>
      <vt:lpstr>3_Office Theme</vt:lpstr>
      <vt:lpstr>Custom Design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2024-02-08T09:22:13Z</dcterms:created>
  <dcterms:modified xsi:type="dcterms:W3CDTF">2026-04-18T17:31:21Z</dcterms:modified>
</cp:coreProperties>
</file>