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95" r:id="rId5"/>
    <p:sldId id="297" r:id="rId6"/>
    <p:sldId id="298" r:id="rId7"/>
    <p:sldId id="300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2C4E9"/>
    <a:srgbClr val="FFFFFF"/>
    <a:srgbClr val="33CC33"/>
    <a:srgbClr val="E0A36A"/>
    <a:srgbClr val="FF5050"/>
    <a:srgbClr val="FF7C80"/>
    <a:srgbClr val="99FF33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28" autoAdjust="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7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36DDC-E1AD-2DEF-64AA-4FC82A751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37" y="1596091"/>
            <a:ext cx="7084166" cy="1024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31CFD-85AC-9AFC-06DD-4E6FADD73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05" y="3860800"/>
            <a:ext cx="4586044" cy="1847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F29E9-557F-7642-D6A6-18ED71F5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542" y="2816296"/>
            <a:ext cx="594411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87F8C16-84F3-8ACA-8D70-620F0342C8F3}"/>
              </a:ext>
            </a:extLst>
          </p:cNvPr>
          <p:cNvSpPr/>
          <p:nvPr/>
        </p:nvSpPr>
        <p:spPr>
          <a:xfrm>
            <a:off x="425141" y="185232"/>
            <a:ext cx="11601543" cy="943219"/>
          </a:xfrm>
          <a:custGeom>
            <a:avLst/>
            <a:gdLst>
              <a:gd name="connsiteX0" fmla="*/ 0 w 11601543"/>
              <a:gd name="connsiteY0" fmla="*/ 0 h 943219"/>
              <a:gd name="connsiteX1" fmla="*/ 334397 w 11601543"/>
              <a:gd name="connsiteY1" fmla="*/ 0 h 943219"/>
              <a:gd name="connsiteX2" fmla="*/ 1248872 w 11601543"/>
              <a:gd name="connsiteY2" fmla="*/ 0 h 943219"/>
              <a:gd name="connsiteX3" fmla="*/ 2047331 w 11601543"/>
              <a:gd name="connsiteY3" fmla="*/ 0 h 943219"/>
              <a:gd name="connsiteX4" fmla="*/ 2845790 w 11601543"/>
              <a:gd name="connsiteY4" fmla="*/ 0 h 943219"/>
              <a:gd name="connsiteX5" fmla="*/ 3644249 w 11601543"/>
              <a:gd name="connsiteY5" fmla="*/ 0 h 943219"/>
              <a:gd name="connsiteX6" fmla="*/ 4094662 w 11601543"/>
              <a:gd name="connsiteY6" fmla="*/ 0 h 943219"/>
              <a:gd name="connsiteX7" fmla="*/ 4429060 w 11601543"/>
              <a:gd name="connsiteY7" fmla="*/ 0 h 943219"/>
              <a:gd name="connsiteX8" fmla="*/ 4879472 w 11601543"/>
              <a:gd name="connsiteY8" fmla="*/ 0 h 943219"/>
              <a:gd name="connsiteX9" fmla="*/ 5793947 w 11601543"/>
              <a:gd name="connsiteY9" fmla="*/ 0 h 943219"/>
              <a:gd name="connsiteX10" fmla="*/ 6244360 w 11601543"/>
              <a:gd name="connsiteY10" fmla="*/ 0 h 943219"/>
              <a:gd name="connsiteX11" fmla="*/ 6810788 w 11601543"/>
              <a:gd name="connsiteY11" fmla="*/ 0 h 943219"/>
              <a:gd name="connsiteX12" fmla="*/ 7493232 w 11601543"/>
              <a:gd name="connsiteY12" fmla="*/ 0 h 943219"/>
              <a:gd name="connsiteX13" fmla="*/ 8291691 w 11601543"/>
              <a:gd name="connsiteY13" fmla="*/ 0 h 943219"/>
              <a:gd name="connsiteX14" fmla="*/ 9090150 w 11601543"/>
              <a:gd name="connsiteY14" fmla="*/ 0 h 943219"/>
              <a:gd name="connsiteX15" fmla="*/ 9424548 w 11601543"/>
              <a:gd name="connsiteY15" fmla="*/ 0 h 943219"/>
              <a:gd name="connsiteX16" fmla="*/ 9990976 w 11601543"/>
              <a:gd name="connsiteY16" fmla="*/ 0 h 943219"/>
              <a:gd name="connsiteX17" fmla="*/ 10789435 w 11601543"/>
              <a:gd name="connsiteY17" fmla="*/ 0 h 943219"/>
              <a:gd name="connsiteX18" fmla="*/ 11601543 w 11601543"/>
              <a:gd name="connsiteY18" fmla="*/ 0 h 943219"/>
              <a:gd name="connsiteX19" fmla="*/ 11601543 w 11601543"/>
              <a:gd name="connsiteY19" fmla="*/ 490474 h 943219"/>
              <a:gd name="connsiteX20" fmla="*/ 11601543 w 11601543"/>
              <a:gd name="connsiteY20" fmla="*/ 943219 h 943219"/>
              <a:gd name="connsiteX21" fmla="*/ 11267146 w 11601543"/>
              <a:gd name="connsiteY21" fmla="*/ 943219 h 943219"/>
              <a:gd name="connsiteX22" fmla="*/ 10584702 w 11601543"/>
              <a:gd name="connsiteY22" fmla="*/ 943219 h 943219"/>
              <a:gd name="connsiteX23" fmla="*/ 10250304 w 11601543"/>
              <a:gd name="connsiteY23" fmla="*/ 943219 h 943219"/>
              <a:gd name="connsiteX24" fmla="*/ 9451845 w 11601543"/>
              <a:gd name="connsiteY24" fmla="*/ 943219 h 943219"/>
              <a:gd name="connsiteX25" fmla="*/ 9117448 w 11601543"/>
              <a:gd name="connsiteY25" fmla="*/ 943219 h 943219"/>
              <a:gd name="connsiteX26" fmla="*/ 8202973 w 11601543"/>
              <a:gd name="connsiteY26" fmla="*/ 943219 h 943219"/>
              <a:gd name="connsiteX27" fmla="*/ 7868576 w 11601543"/>
              <a:gd name="connsiteY27" fmla="*/ 943219 h 943219"/>
              <a:gd name="connsiteX28" fmla="*/ 6954101 w 11601543"/>
              <a:gd name="connsiteY28" fmla="*/ 943219 h 943219"/>
              <a:gd name="connsiteX29" fmla="*/ 6039627 w 11601543"/>
              <a:gd name="connsiteY29" fmla="*/ 943219 h 943219"/>
              <a:gd name="connsiteX30" fmla="*/ 5357183 w 11601543"/>
              <a:gd name="connsiteY30" fmla="*/ 943219 h 943219"/>
              <a:gd name="connsiteX31" fmla="*/ 5022786 w 11601543"/>
              <a:gd name="connsiteY31" fmla="*/ 943219 h 943219"/>
              <a:gd name="connsiteX32" fmla="*/ 4688388 w 11601543"/>
              <a:gd name="connsiteY32" fmla="*/ 943219 h 943219"/>
              <a:gd name="connsiteX33" fmla="*/ 3773914 w 11601543"/>
              <a:gd name="connsiteY33" fmla="*/ 943219 h 943219"/>
              <a:gd name="connsiteX34" fmla="*/ 3323501 w 11601543"/>
              <a:gd name="connsiteY34" fmla="*/ 943219 h 943219"/>
              <a:gd name="connsiteX35" fmla="*/ 2873088 w 11601543"/>
              <a:gd name="connsiteY35" fmla="*/ 943219 h 943219"/>
              <a:gd name="connsiteX36" fmla="*/ 2190644 w 11601543"/>
              <a:gd name="connsiteY36" fmla="*/ 943219 h 943219"/>
              <a:gd name="connsiteX37" fmla="*/ 1740231 w 11601543"/>
              <a:gd name="connsiteY37" fmla="*/ 943219 h 943219"/>
              <a:gd name="connsiteX38" fmla="*/ 1289819 w 11601543"/>
              <a:gd name="connsiteY38" fmla="*/ 943219 h 943219"/>
              <a:gd name="connsiteX39" fmla="*/ 0 w 11601543"/>
              <a:gd name="connsiteY39" fmla="*/ 943219 h 943219"/>
              <a:gd name="connsiteX40" fmla="*/ 0 w 11601543"/>
              <a:gd name="connsiteY40" fmla="*/ 471610 h 943219"/>
              <a:gd name="connsiteX41" fmla="*/ 0 w 11601543"/>
              <a:gd name="connsiteY41" fmla="*/ 0 h 9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01543" h="943219" fill="none" extrusionOk="0">
                <a:moveTo>
                  <a:pt x="0" y="0"/>
                </a:moveTo>
                <a:cubicBezTo>
                  <a:pt x="140128" y="10098"/>
                  <a:pt x="227535" y="-12392"/>
                  <a:pt x="334397" y="0"/>
                </a:cubicBezTo>
                <a:cubicBezTo>
                  <a:pt x="441259" y="12392"/>
                  <a:pt x="833201" y="20799"/>
                  <a:pt x="1248872" y="0"/>
                </a:cubicBezTo>
                <a:cubicBezTo>
                  <a:pt x="1664544" y="-20799"/>
                  <a:pt x="1801309" y="-26938"/>
                  <a:pt x="2047331" y="0"/>
                </a:cubicBezTo>
                <a:cubicBezTo>
                  <a:pt x="2293353" y="26938"/>
                  <a:pt x="2577838" y="21858"/>
                  <a:pt x="2845790" y="0"/>
                </a:cubicBezTo>
                <a:cubicBezTo>
                  <a:pt x="3113742" y="-21858"/>
                  <a:pt x="3341628" y="-22500"/>
                  <a:pt x="3644249" y="0"/>
                </a:cubicBezTo>
                <a:cubicBezTo>
                  <a:pt x="3946870" y="22500"/>
                  <a:pt x="3891570" y="1779"/>
                  <a:pt x="4094662" y="0"/>
                </a:cubicBezTo>
                <a:cubicBezTo>
                  <a:pt x="4297754" y="-1779"/>
                  <a:pt x="4291492" y="-7910"/>
                  <a:pt x="4429060" y="0"/>
                </a:cubicBezTo>
                <a:cubicBezTo>
                  <a:pt x="4566628" y="7910"/>
                  <a:pt x="4696017" y="-16399"/>
                  <a:pt x="4879472" y="0"/>
                </a:cubicBezTo>
                <a:cubicBezTo>
                  <a:pt x="5062927" y="16399"/>
                  <a:pt x="5490732" y="-24814"/>
                  <a:pt x="5793947" y="0"/>
                </a:cubicBezTo>
                <a:cubicBezTo>
                  <a:pt x="6097163" y="24814"/>
                  <a:pt x="6079263" y="22132"/>
                  <a:pt x="6244360" y="0"/>
                </a:cubicBezTo>
                <a:cubicBezTo>
                  <a:pt x="6409457" y="-22132"/>
                  <a:pt x="6678624" y="-13072"/>
                  <a:pt x="6810788" y="0"/>
                </a:cubicBezTo>
                <a:cubicBezTo>
                  <a:pt x="6942952" y="13072"/>
                  <a:pt x="7240948" y="-21164"/>
                  <a:pt x="7493232" y="0"/>
                </a:cubicBezTo>
                <a:cubicBezTo>
                  <a:pt x="7745516" y="21164"/>
                  <a:pt x="8031022" y="-22538"/>
                  <a:pt x="8291691" y="0"/>
                </a:cubicBezTo>
                <a:cubicBezTo>
                  <a:pt x="8552360" y="22538"/>
                  <a:pt x="8811609" y="-8361"/>
                  <a:pt x="9090150" y="0"/>
                </a:cubicBezTo>
                <a:cubicBezTo>
                  <a:pt x="9368691" y="8361"/>
                  <a:pt x="9304237" y="-12799"/>
                  <a:pt x="9424548" y="0"/>
                </a:cubicBezTo>
                <a:cubicBezTo>
                  <a:pt x="9544859" y="12799"/>
                  <a:pt x="9812883" y="5312"/>
                  <a:pt x="9990976" y="0"/>
                </a:cubicBezTo>
                <a:cubicBezTo>
                  <a:pt x="10169069" y="-5312"/>
                  <a:pt x="10504727" y="-21521"/>
                  <a:pt x="10789435" y="0"/>
                </a:cubicBezTo>
                <a:cubicBezTo>
                  <a:pt x="11074143" y="21521"/>
                  <a:pt x="11330184" y="-19514"/>
                  <a:pt x="11601543" y="0"/>
                </a:cubicBezTo>
                <a:cubicBezTo>
                  <a:pt x="11596911" y="162436"/>
                  <a:pt x="11590480" y="355266"/>
                  <a:pt x="11601543" y="490474"/>
                </a:cubicBezTo>
                <a:cubicBezTo>
                  <a:pt x="11612606" y="625682"/>
                  <a:pt x="11600585" y="749740"/>
                  <a:pt x="11601543" y="943219"/>
                </a:cubicBezTo>
                <a:cubicBezTo>
                  <a:pt x="11487506" y="957203"/>
                  <a:pt x="11392921" y="958295"/>
                  <a:pt x="11267146" y="943219"/>
                </a:cubicBezTo>
                <a:cubicBezTo>
                  <a:pt x="11141371" y="928143"/>
                  <a:pt x="10900456" y="941032"/>
                  <a:pt x="10584702" y="943219"/>
                </a:cubicBezTo>
                <a:cubicBezTo>
                  <a:pt x="10268948" y="945406"/>
                  <a:pt x="10338779" y="946196"/>
                  <a:pt x="10250304" y="943219"/>
                </a:cubicBezTo>
                <a:cubicBezTo>
                  <a:pt x="10161829" y="940242"/>
                  <a:pt x="9721776" y="934743"/>
                  <a:pt x="9451845" y="943219"/>
                </a:cubicBezTo>
                <a:cubicBezTo>
                  <a:pt x="9181914" y="951695"/>
                  <a:pt x="9199453" y="935548"/>
                  <a:pt x="9117448" y="943219"/>
                </a:cubicBezTo>
                <a:cubicBezTo>
                  <a:pt x="9035443" y="950890"/>
                  <a:pt x="8649522" y="912915"/>
                  <a:pt x="8202973" y="943219"/>
                </a:cubicBezTo>
                <a:cubicBezTo>
                  <a:pt x="7756425" y="973523"/>
                  <a:pt x="7963459" y="940700"/>
                  <a:pt x="7868576" y="943219"/>
                </a:cubicBezTo>
                <a:cubicBezTo>
                  <a:pt x="7773693" y="945738"/>
                  <a:pt x="7399860" y="915012"/>
                  <a:pt x="6954101" y="943219"/>
                </a:cubicBezTo>
                <a:cubicBezTo>
                  <a:pt x="6508342" y="971426"/>
                  <a:pt x="6370314" y="973771"/>
                  <a:pt x="6039627" y="943219"/>
                </a:cubicBezTo>
                <a:cubicBezTo>
                  <a:pt x="5708940" y="912667"/>
                  <a:pt x="5577107" y="973509"/>
                  <a:pt x="5357183" y="943219"/>
                </a:cubicBezTo>
                <a:cubicBezTo>
                  <a:pt x="5137259" y="912929"/>
                  <a:pt x="5144860" y="944236"/>
                  <a:pt x="5022786" y="943219"/>
                </a:cubicBezTo>
                <a:cubicBezTo>
                  <a:pt x="4900712" y="942202"/>
                  <a:pt x="4829588" y="953437"/>
                  <a:pt x="4688388" y="943219"/>
                </a:cubicBezTo>
                <a:cubicBezTo>
                  <a:pt x="4547188" y="933001"/>
                  <a:pt x="4169358" y="964103"/>
                  <a:pt x="3773914" y="943219"/>
                </a:cubicBezTo>
                <a:cubicBezTo>
                  <a:pt x="3378470" y="922335"/>
                  <a:pt x="3542700" y="922019"/>
                  <a:pt x="3323501" y="943219"/>
                </a:cubicBezTo>
                <a:cubicBezTo>
                  <a:pt x="3104302" y="964419"/>
                  <a:pt x="3068682" y="924721"/>
                  <a:pt x="2873088" y="943219"/>
                </a:cubicBezTo>
                <a:cubicBezTo>
                  <a:pt x="2677494" y="961717"/>
                  <a:pt x="2445920" y="915162"/>
                  <a:pt x="2190644" y="943219"/>
                </a:cubicBezTo>
                <a:cubicBezTo>
                  <a:pt x="1935368" y="971276"/>
                  <a:pt x="1965081" y="939521"/>
                  <a:pt x="1740231" y="943219"/>
                </a:cubicBezTo>
                <a:cubicBezTo>
                  <a:pt x="1515381" y="946917"/>
                  <a:pt x="1509868" y="955438"/>
                  <a:pt x="1289819" y="943219"/>
                </a:cubicBezTo>
                <a:cubicBezTo>
                  <a:pt x="1069770" y="931000"/>
                  <a:pt x="603548" y="959585"/>
                  <a:pt x="0" y="943219"/>
                </a:cubicBezTo>
                <a:cubicBezTo>
                  <a:pt x="-2738" y="770420"/>
                  <a:pt x="-21632" y="590605"/>
                  <a:pt x="0" y="471610"/>
                </a:cubicBezTo>
                <a:cubicBezTo>
                  <a:pt x="21632" y="352615"/>
                  <a:pt x="-21852" y="135690"/>
                  <a:pt x="0" y="0"/>
                </a:cubicBezTo>
                <a:close/>
              </a:path>
              <a:path w="11601543" h="943219" stroke="0" extrusionOk="0">
                <a:moveTo>
                  <a:pt x="0" y="0"/>
                </a:moveTo>
                <a:cubicBezTo>
                  <a:pt x="439876" y="-14387"/>
                  <a:pt x="516181" y="-199"/>
                  <a:pt x="914475" y="0"/>
                </a:cubicBezTo>
                <a:cubicBezTo>
                  <a:pt x="1312770" y="199"/>
                  <a:pt x="1421658" y="-32852"/>
                  <a:pt x="1596918" y="0"/>
                </a:cubicBezTo>
                <a:cubicBezTo>
                  <a:pt x="1772178" y="32852"/>
                  <a:pt x="1913084" y="17577"/>
                  <a:pt x="2047331" y="0"/>
                </a:cubicBezTo>
                <a:cubicBezTo>
                  <a:pt x="2181578" y="-17577"/>
                  <a:pt x="2571670" y="-16092"/>
                  <a:pt x="2729775" y="0"/>
                </a:cubicBezTo>
                <a:cubicBezTo>
                  <a:pt x="2887880" y="16092"/>
                  <a:pt x="3419101" y="23257"/>
                  <a:pt x="3644249" y="0"/>
                </a:cubicBezTo>
                <a:cubicBezTo>
                  <a:pt x="3869397" y="-23257"/>
                  <a:pt x="3883673" y="-6636"/>
                  <a:pt x="4094662" y="0"/>
                </a:cubicBezTo>
                <a:cubicBezTo>
                  <a:pt x="4305651" y="6636"/>
                  <a:pt x="4263246" y="-9318"/>
                  <a:pt x="4429060" y="0"/>
                </a:cubicBezTo>
                <a:cubicBezTo>
                  <a:pt x="4594874" y="9318"/>
                  <a:pt x="4946970" y="7823"/>
                  <a:pt x="5111503" y="0"/>
                </a:cubicBezTo>
                <a:cubicBezTo>
                  <a:pt x="5276036" y="-7823"/>
                  <a:pt x="5593188" y="-28620"/>
                  <a:pt x="5793947" y="0"/>
                </a:cubicBezTo>
                <a:cubicBezTo>
                  <a:pt x="5994706" y="28620"/>
                  <a:pt x="6202093" y="-25529"/>
                  <a:pt x="6592406" y="0"/>
                </a:cubicBezTo>
                <a:cubicBezTo>
                  <a:pt x="6982719" y="25529"/>
                  <a:pt x="7016391" y="17789"/>
                  <a:pt x="7158834" y="0"/>
                </a:cubicBezTo>
                <a:cubicBezTo>
                  <a:pt x="7301277" y="-17789"/>
                  <a:pt x="7333852" y="15432"/>
                  <a:pt x="7493232" y="0"/>
                </a:cubicBezTo>
                <a:cubicBezTo>
                  <a:pt x="7652612" y="-15432"/>
                  <a:pt x="7846894" y="-21544"/>
                  <a:pt x="7943645" y="0"/>
                </a:cubicBezTo>
                <a:cubicBezTo>
                  <a:pt x="8040396" y="21544"/>
                  <a:pt x="8614566" y="15549"/>
                  <a:pt x="8858119" y="0"/>
                </a:cubicBezTo>
                <a:cubicBezTo>
                  <a:pt x="9101672" y="-15549"/>
                  <a:pt x="9105301" y="14201"/>
                  <a:pt x="9308532" y="0"/>
                </a:cubicBezTo>
                <a:cubicBezTo>
                  <a:pt x="9511763" y="-14201"/>
                  <a:pt x="9603798" y="7167"/>
                  <a:pt x="9758945" y="0"/>
                </a:cubicBezTo>
                <a:cubicBezTo>
                  <a:pt x="9914092" y="-7167"/>
                  <a:pt x="10065202" y="14428"/>
                  <a:pt x="10209358" y="0"/>
                </a:cubicBezTo>
                <a:cubicBezTo>
                  <a:pt x="10353514" y="-14428"/>
                  <a:pt x="11248747" y="21603"/>
                  <a:pt x="11601543" y="0"/>
                </a:cubicBezTo>
                <a:cubicBezTo>
                  <a:pt x="11624516" y="103643"/>
                  <a:pt x="11608197" y="342783"/>
                  <a:pt x="11601543" y="481042"/>
                </a:cubicBezTo>
                <a:cubicBezTo>
                  <a:pt x="11594889" y="619301"/>
                  <a:pt x="11583974" y="818256"/>
                  <a:pt x="11601543" y="943219"/>
                </a:cubicBezTo>
                <a:cubicBezTo>
                  <a:pt x="11386804" y="967396"/>
                  <a:pt x="11155781" y="918096"/>
                  <a:pt x="11035115" y="943219"/>
                </a:cubicBezTo>
                <a:cubicBezTo>
                  <a:pt x="10914449" y="968342"/>
                  <a:pt x="10549645" y="938752"/>
                  <a:pt x="10120640" y="943219"/>
                </a:cubicBezTo>
                <a:cubicBezTo>
                  <a:pt x="9691636" y="947686"/>
                  <a:pt x="9678278" y="961011"/>
                  <a:pt x="9438196" y="943219"/>
                </a:cubicBezTo>
                <a:cubicBezTo>
                  <a:pt x="9198114" y="925427"/>
                  <a:pt x="9005370" y="962156"/>
                  <a:pt x="8755753" y="943219"/>
                </a:cubicBezTo>
                <a:cubicBezTo>
                  <a:pt x="8506136" y="924282"/>
                  <a:pt x="8348315" y="903626"/>
                  <a:pt x="7957294" y="943219"/>
                </a:cubicBezTo>
                <a:cubicBezTo>
                  <a:pt x="7566273" y="982812"/>
                  <a:pt x="7460062" y="986748"/>
                  <a:pt x="7042819" y="943219"/>
                </a:cubicBezTo>
                <a:cubicBezTo>
                  <a:pt x="6625576" y="899690"/>
                  <a:pt x="6800459" y="949107"/>
                  <a:pt x="6708422" y="943219"/>
                </a:cubicBezTo>
                <a:cubicBezTo>
                  <a:pt x="6616385" y="937331"/>
                  <a:pt x="6502109" y="930194"/>
                  <a:pt x="6374024" y="943219"/>
                </a:cubicBezTo>
                <a:cubicBezTo>
                  <a:pt x="6245939" y="956244"/>
                  <a:pt x="5926124" y="949034"/>
                  <a:pt x="5807596" y="943219"/>
                </a:cubicBezTo>
                <a:cubicBezTo>
                  <a:pt x="5689068" y="937404"/>
                  <a:pt x="5282818" y="972145"/>
                  <a:pt x="5125152" y="943219"/>
                </a:cubicBezTo>
                <a:cubicBezTo>
                  <a:pt x="4967486" y="914293"/>
                  <a:pt x="4829302" y="938161"/>
                  <a:pt x="4558724" y="943219"/>
                </a:cubicBezTo>
                <a:cubicBezTo>
                  <a:pt x="4288146" y="948277"/>
                  <a:pt x="4102365" y="921553"/>
                  <a:pt x="3760265" y="943219"/>
                </a:cubicBezTo>
                <a:cubicBezTo>
                  <a:pt x="3418165" y="964885"/>
                  <a:pt x="3180830" y="976321"/>
                  <a:pt x="2845790" y="943219"/>
                </a:cubicBezTo>
                <a:cubicBezTo>
                  <a:pt x="2510750" y="910117"/>
                  <a:pt x="2500116" y="956044"/>
                  <a:pt x="2163347" y="943219"/>
                </a:cubicBezTo>
                <a:cubicBezTo>
                  <a:pt x="1826578" y="930394"/>
                  <a:pt x="1839662" y="947475"/>
                  <a:pt x="1596918" y="943219"/>
                </a:cubicBezTo>
                <a:cubicBezTo>
                  <a:pt x="1354174" y="938963"/>
                  <a:pt x="1059410" y="903511"/>
                  <a:pt x="682444" y="943219"/>
                </a:cubicBezTo>
                <a:cubicBezTo>
                  <a:pt x="305478" y="982927"/>
                  <a:pt x="330759" y="924648"/>
                  <a:pt x="0" y="943219"/>
                </a:cubicBezTo>
                <a:cubicBezTo>
                  <a:pt x="-12326" y="828939"/>
                  <a:pt x="7079" y="611973"/>
                  <a:pt x="0" y="462177"/>
                </a:cubicBezTo>
                <a:cubicBezTo>
                  <a:pt x="-7079" y="312381"/>
                  <a:pt x="-22638" y="9305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25D3D-69A5-0CD6-AD3F-6FD37B1F4880}"/>
              </a:ext>
            </a:extLst>
          </p:cNvPr>
          <p:cNvSpPr txBox="1"/>
          <p:nvPr/>
        </p:nvSpPr>
        <p:spPr>
          <a:xfrm>
            <a:off x="425141" y="291659"/>
            <a:ext cx="1160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Đọc bản chương trình dưới đây và trả lời câu hỏi.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61970C-5CCE-7E1D-42AA-6A4E2F8CF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89881"/>
            <a:ext cx="8238807" cy="53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80B62D-6ED4-AC37-BE13-9B0474D2F21D}"/>
              </a:ext>
            </a:extLst>
          </p:cNvPr>
          <p:cNvSpPr/>
          <p:nvPr/>
        </p:nvSpPr>
        <p:spPr>
          <a:xfrm>
            <a:off x="-12088" y="0"/>
            <a:ext cx="12204088" cy="6858000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87F8C16-84F3-8ACA-8D70-620F0342C8F3}"/>
              </a:ext>
            </a:extLst>
          </p:cNvPr>
          <p:cNvSpPr/>
          <p:nvPr/>
        </p:nvSpPr>
        <p:spPr>
          <a:xfrm>
            <a:off x="440131" y="538573"/>
            <a:ext cx="11601543" cy="5780853"/>
          </a:xfrm>
          <a:custGeom>
            <a:avLst/>
            <a:gdLst>
              <a:gd name="connsiteX0" fmla="*/ 0 w 11601543"/>
              <a:gd name="connsiteY0" fmla="*/ 2440734 h 5780853"/>
              <a:gd name="connsiteX1" fmla="*/ 2440734 w 11601543"/>
              <a:gd name="connsiteY1" fmla="*/ 0 h 5780853"/>
              <a:gd name="connsiteX2" fmla="*/ 3045541 w 11601543"/>
              <a:gd name="connsiteY2" fmla="*/ 0 h 5780853"/>
              <a:gd name="connsiteX3" fmla="*/ 3717548 w 11601543"/>
              <a:gd name="connsiteY3" fmla="*/ 0 h 5780853"/>
              <a:gd name="connsiteX4" fmla="*/ 4322355 w 11601543"/>
              <a:gd name="connsiteY4" fmla="*/ 0 h 5780853"/>
              <a:gd name="connsiteX5" fmla="*/ 5128764 w 11601543"/>
              <a:gd name="connsiteY5" fmla="*/ 0 h 5780853"/>
              <a:gd name="connsiteX6" fmla="*/ 5867972 w 11601543"/>
              <a:gd name="connsiteY6" fmla="*/ 0 h 5780853"/>
              <a:gd name="connsiteX7" fmla="*/ 6607181 w 11601543"/>
              <a:gd name="connsiteY7" fmla="*/ 0 h 5780853"/>
              <a:gd name="connsiteX8" fmla="*/ 7144787 w 11601543"/>
              <a:gd name="connsiteY8" fmla="*/ 0 h 5780853"/>
              <a:gd name="connsiteX9" fmla="*/ 7951196 w 11601543"/>
              <a:gd name="connsiteY9" fmla="*/ 0 h 5780853"/>
              <a:gd name="connsiteX10" fmla="*/ 9160809 w 11601543"/>
              <a:gd name="connsiteY10" fmla="*/ 0 h 5780853"/>
              <a:gd name="connsiteX11" fmla="*/ 11601543 w 11601543"/>
              <a:gd name="connsiteY11" fmla="*/ 2440734 h 5780853"/>
              <a:gd name="connsiteX12" fmla="*/ 11601543 w 11601543"/>
              <a:gd name="connsiteY12" fmla="*/ 2899420 h 5780853"/>
              <a:gd name="connsiteX13" fmla="*/ 11601543 w 11601543"/>
              <a:gd name="connsiteY13" fmla="*/ 3340119 h 5780853"/>
              <a:gd name="connsiteX14" fmla="*/ 9160809 w 11601543"/>
              <a:gd name="connsiteY14" fmla="*/ 5780853 h 5780853"/>
              <a:gd name="connsiteX15" fmla="*/ 8690404 w 11601543"/>
              <a:gd name="connsiteY15" fmla="*/ 5780853 h 5780853"/>
              <a:gd name="connsiteX16" fmla="*/ 7951196 w 11601543"/>
              <a:gd name="connsiteY16" fmla="*/ 5780853 h 5780853"/>
              <a:gd name="connsiteX17" fmla="*/ 7480790 w 11601543"/>
              <a:gd name="connsiteY17" fmla="*/ 5780853 h 5780853"/>
              <a:gd name="connsiteX18" fmla="*/ 6875984 w 11601543"/>
              <a:gd name="connsiteY18" fmla="*/ 5780853 h 5780853"/>
              <a:gd name="connsiteX19" fmla="*/ 6338378 w 11601543"/>
              <a:gd name="connsiteY19" fmla="*/ 5780853 h 5780853"/>
              <a:gd name="connsiteX20" fmla="*/ 5666370 w 11601543"/>
              <a:gd name="connsiteY20" fmla="*/ 5780853 h 5780853"/>
              <a:gd name="connsiteX21" fmla="*/ 4927162 w 11601543"/>
              <a:gd name="connsiteY21" fmla="*/ 5780853 h 5780853"/>
              <a:gd name="connsiteX22" fmla="*/ 4255154 w 11601543"/>
              <a:gd name="connsiteY22" fmla="*/ 5780853 h 5780853"/>
              <a:gd name="connsiteX23" fmla="*/ 3448745 w 11601543"/>
              <a:gd name="connsiteY23" fmla="*/ 5780853 h 5780853"/>
              <a:gd name="connsiteX24" fmla="*/ 2440734 w 11601543"/>
              <a:gd name="connsiteY24" fmla="*/ 5780853 h 5780853"/>
              <a:gd name="connsiteX25" fmla="*/ 0 w 11601543"/>
              <a:gd name="connsiteY25" fmla="*/ 3340119 h 5780853"/>
              <a:gd name="connsiteX26" fmla="*/ 0 w 11601543"/>
              <a:gd name="connsiteY26" fmla="*/ 2872439 h 5780853"/>
              <a:gd name="connsiteX27" fmla="*/ 0 w 11601543"/>
              <a:gd name="connsiteY27" fmla="*/ 2440734 h 57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601543" h="5780853" fill="none" extrusionOk="0">
                <a:moveTo>
                  <a:pt x="0" y="2440734"/>
                </a:moveTo>
                <a:cubicBezTo>
                  <a:pt x="65183" y="923762"/>
                  <a:pt x="1404071" y="-93809"/>
                  <a:pt x="2440734" y="0"/>
                </a:cubicBezTo>
                <a:cubicBezTo>
                  <a:pt x="2669308" y="2715"/>
                  <a:pt x="2874296" y="2947"/>
                  <a:pt x="3045541" y="0"/>
                </a:cubicBezTo>
                <a:cubicBezTo>
                  <a:pt x="3216786" y="-2947"/>
                  <a:pt x="3504443" y="-18070"/>
                  <a:pt x="3717548" y="0"/>
                </a:cubicBezTo>
                <a:cubicBezTo>
                  <a:pt x="3930653" y="18070"/>
                  <a:pt x="4070439" y="-19521"/>
                  <a:pt x="4322355" y="0"/>
                </a:cubicBezTo>
                <a:cubicBezTo>
                  <a:pt x="4574271" y="19521"/>
                  <a:pt x="4799308" y="25458"/>
                  <a:pt x="5128764" y="0"/>
                </a:cubicBezTo>
                <a:cubicBezTo>
                  <a:pt x="5458220" y="-25458"/>
                  <a:pt x="5715630" y="-13311"/>
                  <a:pt x="5867972" y="0"/>
                </a:cubicBezTo>
                <a:cubicBezTo>
                  <a:pt x="6020314" y="13311"/>
                  <a:pt x="6450088" y="-12457"/>
                  <a:pt x="6607181" y="0"/>
                </a:cubicBezTo>
                <a:cubicBezTo>
                  <a:pt x="6764274" y="12457"/>
                  <a:pt x="6928461" y="26706"/>
                  <a:pt x="7144787" y="0"/>
                </a:cubicBezTo>
                <a:cubicBezTo>
                  <a:pt x="7361113" y="-26706"/>
                  <a:pt x="7664838" y="37325"/>
                  <a:pt x="7951196" y="0"/>
                </a:cubicBezTo>
                <a:cubicBezTo>
                  <a:pt x="8237554" y="-37325"/>
                  <a:pt x="8556419" y="50830"/>
                  <a:pt x="9160809" y="0"/>
                </a:cubicBezTo>
                <a:cubicBezTo>
                  <a:pt x="10549335" y="198094"/>
                  <a:pt x="11882568" y="1101793"/>
                  <a:pt x="11601543" y="2440734"/>
                </a:cubicBezTo>
                <a:cubicBezTo>
                  <a:pt x="11590287" y="2602787"/>
                  <a:pt x="11604077" y="2735079"/>
                  <a:pt x="11601543" y="2899420"/>
                </a:cubicBezTo>
                <a:cubicBezTo>
                  <a:pt x="11599009" y="3063761"/>
                  <a:pt x="11585409" y="3162204"/>
                  <a:pt x="11601543" y="3340119"/>
                </a:cubicBezTo>
                <a:cubicBezTo>
                  <a:pt x="11449348" y="4907680"/>
                  <a:pt x="10412984" y="5972682"/>
                  <a:pt x="9160809" y="5780853"/>
                </a:cubicBezTo>
                <a:cubicBezTo>
                  <a:pt x="8979447" y="5802671"/>
                  <a:pt x="8807428" y="5778609"/>
                  <a:pt x="8690404" y="5780853"/>
                </a:cubicBezTo>
                <a:cubicBezTo>
                  <a:pt x="8573381" y="5783097"/>
                  <a:pt x="8230570" y="5795953"/>
                  <a:pt x="7951196" y="5780853"/>
                </a:cubicBezTo>
                <a:cubicBezTo>
                  <a:pt x="7671822" y="5765753"/>
                  <a:pt x="7617444" y="5802783"/>
                  <a:pt x="7480790" y="5780853"/>
                </a:cubicBezTo>
                <a:cubicBezTo>
                  <a:pt x="7344136" y="5758923"/>
                  <a:pt x="7066913" y="5764489"/>
                  <a:pt x="6875984" y="5780853"/>
                </a:cubicBezTo>
                <a:cubicBezTo>
                  <a:pt x="6685055" y="5797217"/>
                  <a:pt x="6598589" y="5806667"/>
                  <a:pt x="6338378" y="5780853"/>
                </a:cubicBezTo>
                <a:cubicBezTo>
                  <a:pt x="6078167" y="5755039"/>
                  <a:pt x="5876938" y="5768697"/>
                  <a:pt x="5666370" y="5780853"/>
                </a:cubicBezTo>
                <a:cubicBezTo>
                  <a:pt x="5455802" y="5793009"/>
                  <a:pt x="5174666" y="5753067"/>
                  <a:pt x="4927162" y="5780853"/>
                </a:cubicBezTo>
                <a:cubicBezTo>
                  <a:pt x="4679658" y="5808639"/>
                  <a:pt x="4462635" y="5772432"/>
                  <a:pt x="4255154" y="5780853"/>
                </a:cubicBezTo>
                <a:cubicBezTo>
                  <a:pt x="4047673" y="5789274"/>
                  <a:pt x="3791015" y="5805976"/>
                  <a:pt x="3448745" y="5780853"/>
                </a:cubicBezTo>
                <a:cubicBezTo>
                  <a:pt x="3106475" y="5755730"/>
                  <a:pt x="2652916" y="5751539"/>
                  <a:pt x="2440734" y="5780853"/>
                </a:cubicBezTo>
                <a:cubicBezTo>
                  <a:pt x="1028276" y="5991600"/>
                  <a:pt x="-179201" y="4643493"/>
                  <a:pt x="0" y="3340119"/>
                </a:cubicBezTo>
                <a:cubicBezTo>
                  <a:pt x="-12116" y="3182102"/>
                  <a:pt x="-9562" y="3055029"/>
                  <a:pt x="0" y="2872439"/>
                </a:cubicBezTo>
                <a:cubicBezTo>
                  <a:pt x="9562" y="2689849"/>
                  <a:pt x="-10479" y="2550642"/>
                  <a:pt x="0" y="2440734"/>
                </a:cubicBezTo>
                <a:close/>
              </a:path>
              <a:path w="11601543" h="5780853" stroke="0" extrusionOk="0">
                <a:moveTo>
                  <a:pt x="0" y="2440734"/>
                </a:moveTo>
                <a:cubicBezTo>
                  <a:pt x="-103631" y="1274570"/>
                  <a:pt x="889170" y="-84068"/>
                  <a:pt x="2440734" y="0"/>
                </a:cubicBezTo>
                <a:cubicBezTo>
                  <a:pt x="2687080" y="18005"/>
                  <a:pt x="2907209" y="-9561"/>
                  <a:pt x="3112742" y="0"/>
                </a:cubicBezTo>
                <a:cubicBezTo>
                  <a:pt x="3318275" y="9561"/>
                  <a:pt x="3705650" y="2748"/>
                  <a:pt x="3919151" y="0"/>
                </a:cubicBezTo>
                <a:cubicBezTo>
                  <a:pt x="4132652" y="-2748"/>
                  <a:pt x="4547922" y="-35975"/>
                  <a:pt x="4725560" y="0"/>
                </a:cubicBezTo>
                <a:cubicBezTo>
                  <a:pt x="4903198" y="35975"/>
                  <a:pt x="5023871" y="-14476"/>
                  <a:pt x="5263166" y="0"/>
                </a:cubicBezTo>
                <a:cubicBezTo>
                  <a:pt x="5502461" y="14476"/>
                  <a:pt x="5631504" y="-9388"/>
                  <a:pt x="5733571" y="0"/>
                </a:cubicBezTo>
                <a:cubicBezTo>
                  <a:pt x="5835638" y="9388"/>
                  <a:pt x="6153004" y="-1517"/>
                  <a:pt x="6271177" y="0"/>
                </a:cubicBezTo>
                <a:cubicBezTo>
                  <a:pt x="6389350" y="1517"/>
                  <a:pt x="6817594" y="1259"/>
                  <a:pt x="7010385" y="0"/>
                </a:cubicBezTo>
                <a:cubicBezTo>
                  <a:pt x="7203176" y="-1259"/>
                  <a:pt x="7578961" y="-7464"/>
                  <a:pt x="7749593" y="0"/>
                </a:cubicBezTo>
                <a:cubicBezTo>
                  <a:pt x="7920225" y="7464"/>
                  <a:pt x="8067454" y="986"/>
                  <a:pt x="8219999" y="0"/>
                </a:cubicBezTo>
                <a:cubicBezTo>
                  <a:pt x="8372544" y="-986"/>
                  <a:pt x="8947064" y="-27643"/>
                  <a:pt x="9160809" y="0"/>
                </a:cubicBezTo>
                <a:cubicBezTo>
                  <a:pt x="10386860" y="32333"/>
                  <a:pt x="11540978" y="896766"/>
                  <a:pt x="11601543" y="2440734"/>
                </a:cubicBezTo>
                <a:cubicBezTo>
                  <a:pt x="11616206" y="2554734"/>
                  <a:pt x="11586268" y="2799460"/>
                  <a:pt x="11601543" y="2899420"/>
                </a:cubicBezTo>
                <a:cubicBezTo>
                  <a:pt x="11616818" y="2999380"/>
                  <a:pt x="11610651" y="3149889"/>
                  <a:pt x="11601543" y="3340119"/>
                </a:cubicBezTo>
                <a:cubicBezTo>
                  <a:pt x="11810037" y="4829373"/>
                  <a:pt x="10496227" y="5817350"/>
                  <a:pt x="9160809" y="5780853"/>
                </a:cubicBezTo>
                <a:cubicBezTo>
                  <a:pt x="8939485" y="5758476"/>
                  <a:pt x="8773407" y="5804159"/>
                  <a:pt x="8556002" y="5780853"/>
                </a:cubicBezTo>
                <a:cubicBezTo>
                  <a:pt x="8338597" y="5757547"/>
                  <a:pt x="8085145" y="5775120"/>
                  <a:pt x="7883995" y="5780853"/>
                </a:cubicBezTo>
                <a:cubicBezTo>
                  <a:pt x="7682845" y="5786586"/>
                  <a:pt x="7594139" y="5789946"/>
                  <a:pt x="7413590" y="5780853"/>
                </a:cubicBezTo>
                <a:cubicBezTo>
                  <a:pt x="7233041" y="5771760"/>
                  <a:pt x="6911676" y="5806314"/>
                  <a:pt x="6741582" y="5780853"/>
                </a:cubicBezTo>
                <a:cubicBezTo>
                  <a:pt x="6571488" y="5755392"/>
                  <a:pt x="6175167" y="5746675"/>
                  <a:pt x="5935173" y="5780853"/>
                </a:cubicBezTo>
                <a:cubicBezTo>
                  <a:pt x="5695179" y="5815031"/>
                  <a:pt x="5307744" y="5763426"/>
                  <a:pt x="5128764" y="5780853"/>
                </a:cubicBezTo>
                <a:cubicBezTo>
                  <a:pt x="4949784" y="5798280"/>
                  <a:pt x="4726912" y="5809265"/>
                  <a:pt x="4456757" y="5780853"/>
                </a:cubicBezTo>
                <a:cubicBezTo>
                  <a:pt x="4186602" y="5752441"/>
                  <a:pt x="3947128" y="5811025"/>
                  <a:pt x="3784749" y="5780853"/>
                </a:cubicBezTo>
                <a:cubicBezTo>
                  <a:pt x="3622370" y="5750681"/>
                  <a:pt x="3267730" y="5777785"/>
                  <a:pt x="3045541" y="5780853"/>
                </a:cubicBezTo>
                <a:cubicBezTo>
                  <a:pt x="2823352" y="5783921"/>
                  <a:pt x="2723207" y="5772642"/>
                  <a:pt x="2440734" y="5780853"/>
                </a:cubicBezTo>
                <a:cubicBezTo>
                  <a:pt x="1258214" y="5715548"/>
                  <a:pt x="-91225" y="4836453"/>
                  <a:pt x="0" y="3340119"/>
                </a:cubicBezTo>
                <a:cubicBezTo>
                  <a:pt x="-16322" y="3146114"/>
                  <a:pt x="-5007" y="3078878"/>
                  <a:pt x="0" y="2881433"/>
                </a:cubicBezTo>
                <a:cubicBezTo>
                  <a:pt x="5007" y="2683988"/>
                  <a:pt x="3364" y="2594819"/>
                  <a:pt x="0" y="2440734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981765707">
                  <a:prstGeom prst="roundRect">
                    <a:avLst>
                      <a:gd name="adj" fmla="val 4222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98097E-F158-E48C-75CC-FFCB6E10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0" b="96144" l="6915" r="92908">
                        <a14:foregroundMark x1="7092" y1="45346" x2="7092" y2="45346"/>
                        <a14:foregroundMark x1="53546" y1="74734" x2="78191" y2="75000"/>
                        <a14:foregroundMark x1="64362" y1="93883" x2="77305" y2="80984"/>
                        <a14:foregroundMark x1="52660" y1="81649" x2="84574" y2="79255"/>
                        <a14:foregroundMark x1="57979" y1="81516" x2="66489" y2="68218"/>
                        <a14:foregroundMark x1="64716" y1="69947" x2="72518" y2="66090"/>
                        <a14:foregroundMark x1="66489" y1="63697" x2="74291" y2="62899"/>
                        <a14:foregroundMark x1="65957" y1="63431" x2="84574" y2="72473"/>
                        <a14:foregroundMark x1="59574" y1="67686" x2="81206" y2="67686"/>
                        <a14:foregroundMark x1="67730" y1="68351" x2="93085" y2="73803"/>
                        <a14:foregroundMark x1="59929" y1="83910" x2="75532" y2="88298"/>
                        <a14:foregroundMark x1="57979" y1="88032" x2="76418" y2="90957"/>
                        <a14:foregroundMark x1="69858" y1="96144" x2="83688" y2="93750"/>
                        <a14:foregroundMark x1="80142" y1="90559" x2="90957" y2="85771"/>
                        <a14:foregroundMark x1="76773" y1="88431" x2="88475" y2="82181"/>
                        <a14:foregroundMark x1="88475" y1="77394" x2="91489" y2="75399"/>
                        <a14:foregroundMark x1="57979" y1="26862" x2="78546" y2="20479"/>
                        <a14:foregroundMark x1="47518" y1="19548" x2="85816" y2="18484"/>
                        <a14:foregroundMark x1="50177" y1="20745" x2="71986" y2="24601"/>
                        <a14:foregroundMark x1="51950" y1="23670" x2="80319" y2="31383"/>
                        <a14:foregroundMark x1="57447" y1="29521" x2="79078" y2="33644"/>
                        <a14:foregroundMark x1="61348" y1="32846" x2="83156" y2="37367"/>
                        <a14:foregroundMark x1="61702" y1="34973" x2="75532" y2="38032"/>
                        <a14:foregroundMark x1="77660" y1="30851" x2="87057" y2="27261"/>
                        <a14:foregroundMark x1="75000" y1="25266" x2="90071" y2="21543"/>
                        <a14:foregroundMark x1="84220" y1="18484" x2="90071" y2="13032"/>
                        <a14:foregroundMark x1="63475" y1="17553" x2="76418" y2="12367"/>
                        <a14:foregroundMark x1="62234" y1="14362" x2="71277" y2="9441"/>
                        <a14:foregroundMark x1="58333" y1="14096" x2="65071" y2="9441"/>
                        <a14:foregroundMark x1="53014" y1="11436" x2="64362" y2="7580"/>
                        <a14:foregroundMark x1="64362" y1="8777" x2="73404" y2="5585"/>
                        <a14:foregroundMark x1="64716" y1="5319" x2="72872" y2="2660"/>
                        <a14:foregroundMark x1="74291" y1="7314" x2="78901" y2="7314"/>
                        <a14:foregroundMark x1="75532" y1="16622" x2="83156" y2="14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90781" y="-23308"/>
            <a:ext cx="1025213" cy="13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879496E-87BA-8C7A-CBAD-80437FF6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0" b="96144" l="6915" r="92908">
                        <a14:foregroundMark x1="7092" y1="45346" x2="7092" y2="45346"/>
                        <a14:foregroundMark x1="53546" y1="74734" x2="78191" y2="75000"/>
                        <a14:foregroundMark x1="64362" y1="93883" x2="77305" y2="80984"/>
                        <a14:foregroundMark x1="52660" y1="81649" x2="84574" y2="79255"/>
                        <a14:foregroundMark x1="57979" y1="81516" x2="66489" y2="68218"/>
                        <a14:foregroundMark x1="64716" y1="69947" x2="72518" y2="66090"/>
                        <a14:foregroundMark x1="66489" y1="63697" x2="74291" y2="62899"/>
                        <a14:foregroundMark x1="65957" y1="63431" x2="84574" y2="72473"/>
                        <a14:foregroundMark x1="59574" y1="67686" x2="81206" y2="67686"/>
                        <a14:foregroundMark x1="67730" y1="68351" x2="93085" y2="73803"/>
                        <a14:foregroundMark x1="59929" y1="83910" x2="75532" y2="88298"/>
                        <a14:foregroundMark x1="57979" y1="88032" x2="76418" y2="90957"/>
                        <a14:foregroundMark x1="69858" y1="96144" x2="83688" y2="93750"/>
                        <a14:foregroundMark x1="80142" y1="90559" x2="90957" y2="85771"/>
                        <a14:foregroundMark x1="76773" y1="88431" x2="88475" y2="82181"/>
                        <a14:foregroundMark x1="88475" y1="77394" x2="91489" y2="75399"/>
                        <a14:foregroundMark x1="57979" y1="26862" x2="78546" y2="20479"/>
                        <a14:foregroundMark x1="47518" y1="19548" x2="85816" y2="18484"/>
                        <a14:foregroundMark x1="50177" y1="20745" x2="71986" y2="24601"/>
                        <a14:foregroundMark x1="51950" y1="23670" x2="80319" y2="31383"/>
                        <a14:foregroundMark x1="57447" y1="29521" x2="79078" y2="33644"/>
                        <a14:foregroundMark x1="61348" y1="32846" x2="83156" y2="37367"/>
                        <a14:foregroundMark x1="61702" y1="34973" x2="75532" y2="38032"/>
                        <a14:foregroundMark x1="77660" y1="30851" x2="87057" y2="27261"/>
                        <a14:foregroundMark x1="75000" y1="25266" x2="90071" y2="21543"/>
                        <a14:foregroundMark x1="84220" y1="18484" x2="90071" y2="13032"/>
                        <a14:foregroundMark x1="63475" y1="17553" x2="76418" y2="12367"/>
                        <a14:foregroundMark x1="62234" y1="14362" x2="71277" y2="9441"/>
                        <a14:foregroundMark x1="58333" y1="14096" x2="65071" y2="9441"/>
                        <a14:foregroundMark x1="53014" y1="11436" x2="64362" y2="7580"/>
                        <a14:foregroundMark x1="64362" y1="8777" x2="73404" y2="5585"/>
                        <a14:foregroundMark x1="64716" y1="5319" x2="72872" y2="2660"/>
                        <a14:foregroundMark x1="74291" y1="7314" x2="78901" y2="7314"/>
                        <a14:foregroundMark x1="75532" y1="16622" x2="83156" y2="14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1029" y="-23309"/>
            <a:ext cx="1025213" cy="13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38035AA-1674-63AF-EC5C-41434D0D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0" b="99453" l="533" r="99290">
                        <a14:foregroundMark x1="48668" y1="1460" x2="48668" y2="2737"/>
                        <a14:foregroundMark x1="710" y1="39781" x2="20426" y2="45438"/>
                        <a14:foregroundMark x1="14565" y1="31569" x2="14565" y2="31569"/>
                        <a14:foregroundMark x1="11723" y1="31752" x2="11723" y2="31752"/>
                        <a14:foregroundMark x1="9414" y1="32664" x2="533" y2="42153"/>
                        <a14:foregroundMark x1="533" y1="42153" x2="4796" y2="50730"/>
                        <a14:foregroundMark x1="17477" y1="62560" x2="17966" y2="63016"/>
                        <a14:foregroundMark x1="4796" y1="50730" x2="13660" y2="58999"/>
                        <a14:foregroundMark x1="17407" y1="82668" x2="17940" y2="88504"/>
                        <a14:foregroundMark x1="17940" y1="88504" x2="22202" y2="99270"/>
                        <a14:foregroundMark x1="22202" y1="99270" x2="40853" y2="93613"/>
                        <a14:foregroundMark x1="40853" y1="93613" x2="44050" y2="91423"/>
                        <a14:foregroundMark x1="28597" y1="99453" x2="28597" y2="99453"/>
                        <a14:foregroundMark x1="99290" y1="36861" x2="99290" y2="36861"/>
                        <a14:backgroundMark x1="19183" y1="64781" x2="19183" y2="64781"/>
                        <a14:backgroundMark x1="15275" y1="65876" x2="20071" y2="65146"/>
                        <a14:backgroundMark x1="17584" y1="62774" x2="14387" y2="61496"/>
                        <a14:backgroundMark x1="17229" y1="65146" x2="17584" y2="82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52" y="660622"/>
            <a:ext cx="727263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33BFC3FC-B02F-A868-CE34-0BAF57F1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0" b="99453" l="533" r="99290">
                        <a14:foregroundMark x1="48668" y1="1460" x2="48668" y2="2737"/>
                        <a14:foregroundMark x1="710" y1="39781" x2="20426" y2="45438"/>
                        <a14:foregroundMark x1="14565" y1="31569" x2="14565" y2="31569"/>
                        <a14:foregroundMark x1="11723" y1="31752" x2="11723" y2="31752"/>
                        <a14:foregroundMark x1="9414" y1="32664" x2="533" y2="42153"/>
                        <a14:foregroundMark x1="533" y1="42153" x2="4796" y2="50730"/>
                        <a14:foregroundMark x1="17477" y1="62560" x2="17966" y2="63016"/>
                        <a14:foregroundMark x1="4796" y1="50730" x2="13660" y2="58999"/>
                        <a14:foregroundMark x1="17407" y1="82668" x2="17940" y2="88504"/>
                        <a14:foregroundMark x1="17940" y1="88504" x2="22202" y2="99270"/>
                        <a14:foregroundMark x1="22202" y1="99270" x2="40853" y2="93613"/>
                        <a14:foregroundMark x1="40853" y1="93613" x2="44050" y2="91423"/>
                        <a14:foregroundMark x1="28597" y1="99453" x2="28597" y2="99453"/>
                        <a14:foregroundMark x1="99290" y1="36861" x2="99290" y2="36861"/>
                        <a14:backgroundMark x1="19183" y1="64781" x2="19183" y2="64781"/>
                        <a14:backgroundMark x1="15275" y1="65876" x2="20071" y2="65146"/>
                        <a14:backgroundMark x1="17584" y1="62774" x2="14387" y2="61496"/>
                        <a14:backgroundMark x1="17229" y1="65146" x2="17584" y2="82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16" y="660622"/>
            <a:ext cx="727263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AC8A72-7F52-6177-3B98-D67878C3A789}"/>
              </a:ext>
            </a:extLst>
          </p:cNvPr>
          <p:cNvSpPr txBox="1"/>
          <p:nvPr/>
        </p:nvSpPr>
        <p:spPr>
          <a:xfrm>
            <a:off x="1033252" y="1463085"/>
            <a:ext cx="1048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i="1" dirty="0"/>
              <a:t>a. Chương trình trên nhằm triển khai hoạt động nào?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8A4F8-E159-F071-198E-06DA93205F74}"/>
              </a:ext>
            </a:extLst>
          </p:cNvPr>
          <p:cNvSpPr txBox="1"/>
          <p:nvPr/>
        </p:nvSpPr>
        <p:spPr>
          <a:xfrm>
            <a:off x="1016658" y="2664482"/>
            <a:ext cx="10489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i="1" dirty="0">
                <a:latin typeface="Calibri" panose="020F0502020204030204" pitchFamily="34" charset="0"/>
                <a:cs typeface="Calibri" panose="020F0502020204030204" pitchFamily="34" charset="0"/>
              </a:rPr>
              <a:t>b. Chương trình gồm có mấy mục? Đó là những mục nào?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EADBA-0177-336F-4B66-62A5F9C6F4B9}"/>
              </a:ext>
            </a:extLst>
          </p:cNvPr>
          <p:cNvSpPr txBox="1"/>
          <p:nvPr/>
        </p:nvSpPr>
        <p:spPr>
          <a:xfrm>
            <a:off x="817262" y="4056183"/>
            <a:ext cx="1137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c. </a:t>
            </a:r>
            <a:r>
              <a:rPr lang="en-US" sz="4000" i="1" dirty="0" err="1"/>
              <a:t>Mỗi</a:t>
            </a:r>
            <a:r>
              <a:rPr lang="en-US" sz="4000" i="1" dirty="0"/>
              <a:t> </a:t>
            </a:r>
            <a:r>
              <a:rPr lang="en-US" sz="4000" i="1" dirty="0" err="1"/>
              <a:t>mục</a:t>
            </a:r>
            <a:r>
              <a:rPr lang="en-US" sz="4000" i="1" dirty="0"/>
              <a:t> </a:t>
            </a:r>
            <a:r>
              <a:rPr lang="en-US" sz="4000" i="1" dirty="0" err="1"/>
              <a:t>gồm</a:t>
            </a:r>
            <a:r>
              <a:rPr lang="en-US" sz="4000" i="1" dirty="0"/>
              <a:t> </a:t>
            </a:r>
            <a:r>
              <a:rPr lang="en-US" sz="4000" i="1" dirty="0" err="1"/>
              <a:t>những</a:t>
            </a:r>
            <a:r>
              <a:rPr lang="en-US" sz="4000" i="1" dirty="0"/>
              <a:t> </a:t>
            </a:r>
            <a:r>
              <a:rPr lang="en-US" sz="4000" i="1" dirty="0" err="1"/>
              <a:t>nội</a:t>
            </a:r>
            <a:r>
              <a:rPr lang="en-US" sz="4000" i="1" dirty="0"/>
              <a:t> dung </a:t>
            </a:r>
            <a:r>
              <a:rPr lang="en-US" sz="4000" i="1" dirty="0" err="1"/>
              <a:t>gì</a:t>
            </a:r>
            <a:r>
              <a:rPr lang="en-US" sz="4000" i="1" dirty="0"/>
              <a:t>?</a:t>
            </a:r>
            <a:endParaRPr lang="en-US" sz="4000" dirty="0"/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D7C0EE4-2798-CDCA-B534-5C10788BC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2"/>
          <a:stretch/>
        </p:blipFill>
        <p:spPr bwMode="auto">
          <a:xfrm>
            <a:off x="150326" y="5013178"/>
            <a:ext cx="3387782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EBD482-74EE-97D2-22A8-7E6F1444ACD3}"/>
              </a:ext>
            </a:extLst>
          </p:cNvPr>
          <p:cNvSpPr/>
          <p:nvPr/>
        </p:nvSpPr>
        <p:spPr>
          <a:xfrm>
            <a:off x="-12088" y="0"/>
            <a:ext cx="12204088" cy="6858000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64105F-BAFC-FB37-A36C-202ECD3A4998}"/>
              </a:ext>
            </a:extLst>
          </p:cNvPr>
          <p:cNvGrpSpPr/>
          <p:nvPr/>
        </p:nvGrpSpPr>
        <p:grpSpPr>
          <a:xfrm>
            <a:off x="952039" y="526910"/>
            <a:ext cx="10626490" cy="2193802"/>
            <a:chOff x="952039" y="526910"/>
            <a:chExt cx="10626490" cy="21938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C88128-C61A-2854-8A12-2C0928B274D4}"/>
                </a:ext>
              </a:extLst>
            </p:cNvPr>
            <p:cNvSpPr/>
            <p:nvPr/>
          </p:nvSpPr>
          <p:spPr>
            <a:xfrm>
              <a:off x="1246348" y="912765"/>
              <a:ext cx="9837948" cy="1691656"/>
            </a:xfrm>
            <a:custGeom>
              <a:avLst/>
              <a:gdLst>
                <a:gd name="connsiteX0" fmla="*/ 0 w 9837948"/>
                <a:gd name="connsiteY0" fmla="*/ 0 h 1691656"/>
                <a:gd name="connsiteX1" fmla="*/ 578703 w 9837948"/>
                <a:gd name="connsiteY1" fmla="*/ 0 h 1691656"/>
                <a:gd name="connsiteX2" fmla="*/ 1059026 w 9837948"/>
                <a:gd name="connsiteY2" fmla="*/ 0 h 1691656"/>
                <a:gd name="connsiteX3" fmla="*/ 1539350 w 9837948"/>
                <a:gd name="connsiteY3" fmla="*/ 0 h 1691656"/>
                <a:gd name="connsiteX4" fmla="*/ 2216432 w 9837948"/>
                <a:gd name="connsiteY4" fmla="*/ 0 h 1691656"/>
                <a:gd name="connsiteX5" fmla="*/ 2696755 w 9837948"/>
                <a:gd name="connsiteY5" fmla="*/ 0 h 1691656"/>
                <a:gd name="connsiteX6" fmla="*/ 3078699 w 9837948"/>
                <a:gd name="connsiteY6" fmla="*/ 0 h 1691656"/>
                <a:gd name="connsiteX7" fmla="*/ 3559022 w 9837948"/>
                <a:gd name="connsiteY7" fmla="*/ 0 h 1691656"/>
                <a:gd name="connsiteX8" fmla="*/ 4334484 w 9837948"/>
                <a:gd name="connsiteY8" fmla="*/ 0 h 1691656"/>
                <a:gd name="connsiteX9" fmla="*/ 4618049 w 9837948"/>
                <a:gd name="connsiteY9" fmla="*/ 0 h 1691656"/>
                <a:gd name="connsiteX10" fmla="*/ 4999992 w 9837948"/>
                <a:gd name="connsiteY10" fmla="*/ 0 h 1691656"/>
                <a:gd name="connsiteX11" fmla="*/ 5775454 w 9837948"/>
                <a:gd name="connsiteY11" fmla="*/ 0 h 1691656"/>
                <a:gd name="connsiteX12" fmla="*/ 6550916 w 9837948"/>
                <a:gd name="connsiteY12" fmla="*/ 0 h 1691656"/>
                <a:gd name="connsiteX13" fmla="*/ 7031239 w 9837948"/>
                <a:gd name="connsiteY13" fmla="*/ 0 h 1691656"/>
                <a:gd name="connsiteX14" fmla="*/ 7413183 w 9837948"/>
                <a:gd name="connsiteY14" fmla="*/ 0 h 1691656"/>
                <a:gd name="connsiteX15" fmla="*/ 8090265 w 9837948"/>
                <a:gd name="connsiteY15" fmla="*/ 0 h 1691656"/>
                <a:gd name="connsiteX16" fmla="*/ 8767348 w 9837948"/>
                <a:gd name="connsiteY16" fmla="*/ 0 h 1691656"/>
                <a:gd name="connsiteX17" fmla="*/ 9837948 w 9837948"/>
                <a:gd name="connsiteY17" fmla="*/ 0 h 1691656"/>
                <a:gd name="connsiteX18" fmla="*/ 9837948 w 9837948"/>
                <a:gd name="connsiteY18" fmla="*/ 546969 h 1691656"/>
                <a:gd name="connsiteX19" fmla="*/ 9837948 w 9837948"/>
                <a:gd name="connsiteY19" fmla="*/ 1060104 h 1691656"/>
                <a:gd name="connsiteX20" fmla="*/ 9837948 w 9837948"/>
                <a:gd name="connsiteY20" fmla="*/ 1691656 h 1691656"/>
                <a:gd name="connsiteX21" fmla="*/ 9357625 w 9837948"/>
                <a:gd name="connsiteY21" fmla="*/ 1691656 h 1691656"/>
                <a:gd name="connsiteX22" fmla="*/ 8680542 w 9837948"/>
                <a:gd name="connsiteY22" fmla="*/ 1691656 h 1691656"/>
                <a:gd name="connsiteX23" fmla="*/ 7905081 w 9837948"/>
                <a:gd name="connsiteY23" fmla="*/ 1691656 h 1691656"/>
                <a:gd name="connsiteX24" fmla="*/ 7326378 w 9837948"/>
                <a:gd name="connsiteY24" fmla="*/ 1691656 h 1691656"/>
                <a:gd name="connsiteX25" fmla="*/ 6944434 w 9837948"/>
                <a:gd name="connsiteY25" fmla="*/ 1691656 h 1691656"/>
                <a:gd name="connsiteX26" fmla="*/ 6365731 w 9837948"/>
                <a:gd name="connsiteY26" fmla="*/ 1691656 h 1691656"/>
                <a:gd name="connsiteX27" fmla="*/ 6082167 w 9837948"/>
                <a:gd name="connsiteY27" fmla="*/ 1691656 h 1691656"/>
                <a:gd name="connsiteX28" fmla="*/ 5601843 w 9837948"/>
                <a:gd name="connsiteY28" fmla="*/ 1691656 h 1691656"/>
                <a:gd name="connsiteX29" fmla="*/ 4826382 w 9837948"/>
                <a:gd name="connsiteY29" fmla="*/ 1691656 h 1691656"/>
                <a:gd name="connsiteX30" fmla="*/ 4050920 w 9837948"/>
                <a:gd name="connsiteY30" fmla="*/ 1691656 h 1691656"/>
                <a:gd name="connsiteX31" fmla="*/ 3570596 w 9837948"/>
                <a:gd name="connsiteY31" fmla="*/ 1691656 h 1691656"/>
                <a:gd name="connsiteX32" fmla="*/ 3188653 w 9837948"/>
                <a:gd name="connsiteY32" fmla="*/ 1691656 h 1691656"/>
                <a:gd name="connsiteX33" fmla="*/ 2905088 w 9837948"/>
                <a:gd name="connsiteY33" fmla="*/ 1691656 h 1691656"/>
                <a:gd name="connsiteX34" fmla="*/ 2228006 w 9837948"/>
                <a:gd name="connsiteY34" fmla="*/ 1691656 h 1691656"/>
                <a:gd name="connsiteX35" fmla="*/ 1649303 w 9837948"/>
                <a:gd name="connsiteY35" fmla="*/ 1691656 h 1691656"/>
                <a:gd name="connsiteX36" fmla="*/ 1070600 w 9837948"/>
                <a:gd name="connsiteY36" fmla="*/ 1691656 h 1691656"/>
                <a:gd name="connsiteX37" fmla="*/ 0 w 9837948"/>
                <a:gd name="connsiteY37" fmla="*/ 1691656 h 1691656"/>
                <a:gd name="connsiteX38" fmla="*/ 0 w 9837948"/>
                <a:gd name="connsiteY38" fmla="*/ 1093938 h 1691656"/>
                <a:gd name="connsiteX39" fmla="*/ 0 w 9837948"/>
                <a:gd name="connsiteY39" fmla="*/ 563885 h 1691656"/>
                <a:gd name="connsiteX40" fmla="*/ 0 w 9837948"/>
                <a:gd name="connsiteY40" fmla="*/ 0 h 169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837948" h="1691656" fill="none" extrusionOk="0">
                  <a:moveTo>
                    <a:pt x="0" y="0"/>
                  </a:moveTo>
                  <a:cubicBezTo>
                    <a:pt x="196764" y="-21087"/>
                    <a:pt x="308872" y="21346"/>
                    <a:pt x="578703" y="0"/>
                  </a:cubicBezTo>
                  <a:cubicBezTo>
                    <a:pt x="848534" y="-21346"/>
                    <a:pt x="960379" y="16125"/>
                    <a:pt x="1059026" y="0"/>
                  </a:cubicBezTo>
                  <a:cubicBezTo>
                    <a:pt x="1157673" y="-16125"/>
                    <a:pt x="1382515" y="56771"/>
                    <a:pt x="1539350" y="0"/>
                  </a:cubicBezTo>
                  <a:cubicBezTo>
                    <a:pt x="1696185" y="-56771"/>
                    <a:pt x="1924197" y="76182"/>
                    <a:pt x="2216432" y="0"/>
                  </a:cubicBezTo>
                  <a:cubicBezTo>
                    <a:pt x="2508667" y="-76182"/>
                    <a:pt x="2567646" y="24201"/>
                    <a:pt x="2696755" y="0"/>
                  </a:cubicBezTo>
                  <a:cubicBezTo>
                    <a:pt x="2825864" y="-24201"/>
                    <a:pt x="2961564" y="9855"/>
                    <a:pt x="3078699" y="0"/>
                  </a:cubicBezTo>
                  <a:cubicBezTo>
                    <a:pt x="3195834" y="-9855"/>
                    <a:pt x="3410083" y="53101"/>
                    <a:pt x="3559022" y="0"/>
                  </a:cubicBezTo>
                  <a:cubicBezTo>
                    <a:pt x="3707961" y="-53101"/>
                    <a:pt x="4174229" y="83415"/>
                    <a:pt x="4334484" y="0"/>
                  </a:cubicBezTo>
                  <a:cubicBezTo>
                    <a:pt x="4494739" y="-83415"/>
                    <a:pt x="4476831" y="3836"/>
                    <a:pt x="4618049" y="0"/>
                  </a:cubicBezTo>
                  <a:cubicBezTo>
                    <a:pt x="4759267" y="-3836"/>
                    <a:pt x="4921241" y="26343"/>
                    <a:pt x="4999992" y="0"/>
                  </a:cubicBezTo>
                  <a:cubicBezTo>
                    <a:pt x="5078743" y="-26343"/>
                    <a:pt x="5572483" y="42733"/>
                    <a:pt x="5775454" y="0"/>
                  </a:cubicBezTo>
                  <a:cubicBezTo>
                    <a:pt x="5978425" y="-42733"/>
                    <a:pt x="6339800" y="8497"/>
                    <a:pt x="6550916" y="0"/>
                  </a:cubicBezTo>
                  <a:cubicBezTo>
                    <a:pt x="6762032" y="-8497"/>
                    <a:pt x="6931893" y="35330"/>
                    <a:pt x="7031239" y="0"/>
                  </a:cubicBezTo>
                  <a:cubicBezTo>
                    <a:pt x="7130585" y="-35330"/>
                    <a:pt x="7306451" y="2857"/>
                    <a:pt x="7413183" y="0"/>
                  </a:cubicBezTo>
                  <a:cubicBezTo>
                    <a:pt x="7519915" y="-2857"/>
                    <a:pt x="7851420" y="37591"/>
                    <a:pt x="8090265" y="0"/>
                  </a:cubicBezTo>
                  <a:cubicBezTo>
                    <a:pt x="8329110" y="-37591"/>
                    <a:pt x="8449141" y="62860"/>
                    <a:pt x="8767348" y="0"/>
                  </a:cubicBezTo>
                  <a:cubicBezTo>
                    <a:pt x="9085555" y="-62860"/>
                    <a:pt x="9401211" y="103316"/>
                    <a:pt x="9837948" y="0"/>
                  </a:cubicBezTo>
                  <a:cubicBezTo>
                    <a:pt x="9880905" y="190699"/>
                    <a:pt x="9805923" y="404496"/>
                    <a:pt x="9837948" y="546969"/>
                  </a:cubicBezTo>
                  <a:cubicBezTo>
                    <a:pt x="9869973" y="689442"/>
                    <a:pt x="9791499" y="914505"/>
                    <a:pt x="9837948" y="1060104"/>
                  </a:cubicBezTo>
                  <a:cubicBezTo>
                    <a:pt x="9884397" y="1205703"/>
                    <a:pt x="9793447" y="1432919"/>
                    <a:pt x="9837948" y="1691656"/>
                  </a:cubicBezTo>
                  <a:cubicBezTo>
                    <a:pt x="9641136" y="1737103"/>
                    <a:pt x="9562860" y="1643661"/>
                    <a:pt x="9357625" y="1691656"/>
                  </a:cubicBezTo>
                  <a:cubicBezTo>
                    <a:pt x="9152390" y="1739651"/>
                    <a:pt x="8858774" y="1647060"/>
                    <a:pt x="8680542" y="1691656"/>
                  </a:cubicBezTo>
                  <a:cubicBezTo>
                    <a:pt x="8502310" y="1736252"/>
                    <a:pt x="8172770" y="1683635"/>
                    <a:pt x="7905081" y="1691656"/>
                  </a:cubicBezTo>
                  <a:cubicBezTo>
                    <a:pt x="7637392" y="1699677"/>
                    <a:pt x="7527725" y="1642305"/>
                    <a:pt x="7326378" y="1691656"/>
                  </a:cubicBezTo>
                  <a:cubicBezTo>
                    <a:pt x="7125031" y="1741007"/>
                    <a:pt x="7063299" y="1660199"/>
                    <a:pt x="6944434" y="1691656"/>
                  </a:cubicBezTo>
                  <a:cubicBezTo>
                    <a:pt x="6825569" y="1723113"/>
                    <a:pt x="6529801" y="1633336"/>
                    <a:pt x="6365731" y="1691656"/>
                  </a:cubicBezTo>
                  <a:cubicBezTo>
                    <a:pt x="6201661" y="1749976"/>
                    <a:pt x="6174111" y="1668748"/>
                    <a:pt x="6082167" y="1691656"/>
                  </a:cubicBezTo>
                  <a:cubicBezTo>
                    <a:pt x="5990223" y="1714564"/>
                    <a:pt x="5772489" y="1688622"/>
                    <a:pt x="5601843" y="1691656"/>
                  </a:cubicBezTo>
                  <a:cubicBezTo>
                    <a:pt x="5431197" y="1694690"/>
                    <a:pt x="5089869" y="1612079"/>
                    <a:pt x="4826382" y="1691656"/>
                  </a:cubicBezTo>
                  <a:cubicBezTo>
                    <a:pt x="4562895" y="1771233"/>
                    <a:pt x="4416058" y="1664528"/>
                    <a:pt x="4050920" y="1691656"/>
                  </a:cubicBezTo>
                  <a:cubicBezTo>
                    <a:pt x="3685782" y="1718784"/>
                    <a:pt x="3751205" y="1665582"/>
                    <a:pt x="3570596" y="1691656"/>
                  </a:cubicBezTo>
                  <a:cubicBezTo>
                    <a:pt x="3389987" y="1717730"/>
                    <a:pt x="3281738" y="1678081"/>
                    <a:pt x="3188653" y="1691656"/>
                  </a:cubicBezTo>
                  <a:cubicBezTo>
                    <a:pt x="3095568" y="1705231"/>
                    <a:pt x="3010609" y="1663123"/>
                    <a:pt x="2905088" y="1691656"/>
                  </a:cubicBezTo>
                  <a:cubicBezTo>
                    <a:pt x="2799567" y="1720189"/>
                    <a:pt x="2403017" y="1662209"/>
                    <a:pt x="2228006" y="1691656"/>
                  </a:cubicBezTo>
                  <a:cubicBezTo>
                    <a:pt x="2052995" y="1721103"/>
                    <a:pt x="1795822" y="1645589"/>
                    <a:pt x="1649303" y="1691656"/>
                  </a:cubicBezTo>
                  <a:cubicBezTo>
                    <a:pt x="1502784" y="1737723"/>
                    <a:pt x="1216705" y="1633854"/>
                    <a:pt x="1070600" y="1691656"/>
                  </a:cubicBezTo>
                  <a:cubicBezTo>
                    <a:pt x="924495" y="1749458"/>
                    <a:pt x="258366" y="1597550"/>
                    <a:pt x="0" y="1691656"/>
                  </a:cubicBezTo>
                  <a:cubicBezTo>
                    <a:pt x="-54943" y="1437293"/>
                    <a:pt x="40818" y="1241389"/>
                    <a:pt x="0" y="1093938"/>
                  </a:cubicBezTo>
                  <a:cubicBezTo>
                    <a:pt x="-40818" y="946487"/>
                    <a:pt x="22617" y="777759"/>
                    <a:pt x="0" y="563885"/>
                  </a:cubicBezTo>
                  <a:cubicBezTo>
                    <a:pt x="-22617" y="350011"/>
                    <a:pt x="30656" y="271525"/>
                    <a:pt x="0" y="0"/>
                  </a:cubicBezTo>
                  <a:close/>
                </a:path>
                <a:path w="9837948" h="1691656" stroke="0" extrusionOk="0">
                  <a:moveTo>
                    <a:pt x="0" y="0"/>
                  </a:moveTo>
                  <a:cubicBezTo>
                    <a:pt x="152579" y="-49539"/>
                    <a:pt x="405030" y="1050"/>
                    <a:pt x="578703" y="0"/>
                  </a:cubicBezTo>
                  <a:cubicBezTo>
                    <a:pt x="752376" y="-1050"/>
                    <a:pt x="856980" y="3708"/>
                    <a:pt x="960647" y="0"/>
                  </a:cubicBezTo>
                  <a:cubicBezTo>
                    <a:pt x="1064314" y="-3708"/>
                    <a:pt x="1129117" y="22154"/>
                    <a:pt x="1244211" y="0"/>
                  </a:cubicBezTo>
                  <a:cubicBezTo>
                    <a:pt x="1359305" y="-22154"/>
                    <a:pt x="1710621" y="39263"/>
                    <a:pt x="2019673" y="0"/>
                  </a:cubicBezTo>
                  <a:cubicBezTo>
                    <a:pt x="2328725" y="-39263"/>
                    <a:pt x="2635323" y="22919"/>
                    <a:pt x="2795135" y="0"/>
                  </a:cubicBezTo>
                  <a:cubicBezTo>
                    <a:pt x="2954947" y="-22919"/>
                    <a:pt x="3159766" y="53612"/>
                    <a:pt x="3275458" y="0"/>
                  </a:cubicBezTo>
                  <a:cubicBezTo>
                    <a:pt x="3391150" y="-53612"/>
                    <a:pt x="3519348" y="5100"/>
                    <a:pt x="3755781" y="0"/>
                  </a:cubicBezTo>
                  <a:cubicBezTo>
                    <a:pt x="3992214" y="-5100"/>
                    <a:pt x="4141384" y="15536"/>
                    <a:pt x="4334484" y="0"/>
                  </a:cubicBezTo>
                  <a:cubicBezTo>
                    <a:pt x="4527584" y="-15536"/>
                    <a:pt x="4702058" y="30082"/>
                    <a:pt x="4814807" y="0"/>
                  </a:cubicBezTo>
                  <a:cubicBezTo>
                    <a:pt x="4927556" y="-30082"/>
                    <a:pt x="5238866" y="24360"/>
                    <a:pt x="5590269" y="0"/>
                  </a:cubicBezTo>
                  <a:cubicBezTo>
                    <a:pt x="5941672" y="-24360"/>
                    <a:pt x="5775714" y="5912"/>
                    <a:pt x="5873834" y="0"/>
                  </a:cubicBezTo>
                  <a:cubicBezTo>
                    <a:pt x="5971954" y="-5912"/>
                    <a:pt x="6234707" y="11381"/>
                    <a:pt x="6452536" y="0"/>
                  </a:cubicBezTo>
                  <a:cubicBezTo>
                    <a:pt x="6670365" y="-11381"/>
                    <a:pt x="6781976" y="2445"/>
                    <a:pt x="6932860" y="0"/>
                  </a:cubicBezTo>
                  <a:cubicBezTo>
                    <a:pt x="7083744" y="-2445"/>
                    <a:pt x="7292710" y="77047"/>
                    <a:pt x="7609942" y="0"/>
                  </a:cubicBezTo>
                  <a:cubicBezTo>
                    <a:pt x="7927174" y="-77047"/>
                    <a:pt x="7771512" y="7202"/>
                    <a:pt x="7893507" y="0"/>
                  </a:cubicBezTo>
                  <a:cubicBezTo>
                    <a:pt x="8015502" y="-7202"/>
                    <a:pt x="8066065" y="4466"/>
                    <a:pt x="8177071" y="0"/>
                  </a:cubicBezTo>
                  <a:cubicBezTo>
                    <a:pt x="8288077" y="-4466"/>
                    <a:pt x="8386501" y="44255"/>
                    <a:pt x="8559015" y="0"/>
                  </a:cubicBezTo>
                  <a:cubicBezTo>
                    <a:pt x="8731529" y="-44255"/>
                    <a:pt x="8915745" y="55959"/>
                    <a:pt x="9039338" y="0"/>
                  </a:cubicBezTo>
                  <a:cubicBezTo>
                    <a:pt x="9162931" y="-55959"/>
                    <a:pt x="9557761" y="49488"/>
                    <a:pt x="9837948" y="0"/>
                  </a:cubicBezTo>
                  <a:cubicBezTo>
                    <a:pt x="9892435" y="150856"/>
                    <a:pt x="9780863" y="354401"/>
                    <a:pt x="9837948" y="580802"/>
                  </a:cubicBezTo>
                  <a:cubicBezTo>
                    <a:pt x="9895033" y="807203"/>
                    <a:pt x="9783990" y="859935"/>
                    <a:pt x="9837948" y="1110854"/>
                  </a:cubicBezTo>
                  <a:cubicBezTo>
                    <a:pt x="9891906" y="1361773"/>
                    <a:pt x="9779582" y="1444029"/>
                    <a:pt x="9837948" y="1691656"/>
                  </a:cubicBezTo>
                  <a:cubicBezTo>
                    <a:pt x="9660381" y="1752080"/>
                    <a:pt x="9221774" y="1683725"/>
                    <a:pt x="9062486" y="1691656"/>
                  </a:cubicBezTo>
                  <a:cubicBezTo>
                    <a:pt x="8903198" y="1699587"/>
                    <a:pt x="8816932" y="1687961"/>
                    <a:pt x="8680542" y="1691656"/>
                  </a:cubicBezTo>
                  <a:cubicBezTo>
                    <a:pt x="8544152" y="1695351"/>
                    <a:pt x="8101381" y="1644298"/>
                    <a:pt x="7905081" y="1691656"/>
                  </a:cubicBezTo>
                  <a:cubicBezTo>
                    <a:pt x="7708781" y="1739014"/>
                    <a:pt x="7553835" y="1667004"/>
                    <a:pt x="7227998" y="1691656"/>
                  </a:cubicBezTo>
                  <a:cubicBezTo>
                    <a:pt x="6902161" y="1716308"/>
                    <a:pt x="7034901" y="1680208"/>
                    <a:pt x="6846054" y="1691656"/>
                  </a:cubicBezTo>
                  <a:cubicBezTo>
                    <a:pt x="6657207" y="1703104"/>
                    <a:pt x="6496784" y="1635651"/>
                    <a:pt x="6267352" y="1691656"/>
                  </a:cubicBezTo>
                  <a:cubicBezTo>
                    <a:pt x="6037920" y="1747661"/>
                    <a:pt x="6048138" y="1678054"/>
                    <a:pt x="5983787" y="1691656"/>
                  </a:cubicBezTo>
                  <a:cubicBezTo>
                    <a:pt x="5919436" y="1705258"/>
                    <a:pt x="5383710" y="1688948"/>
                    <a:pt x="5208325" y="1691656"/>
                  </a:cubicBezTo>
                  <a:cubicBezTo>
                    <a:pt x="5032940" y="1694364"/>
                    <a:pt x="4937961" y="1678771"/>
                    <a:pt x="4826382" y="1691656"/>
                  </a:cubicBezTo>
                  <a:cubicBezTo>
                    <a:pt x="4714803" y="1704541"/>
                    <a:pt x="4403346" y="1643290"/>
                    <a:pt x="4247679" y="1691656"/>
                  </a:cubicBezTo>
                  <a:cubicBezTo>
                    <a:pt x="4092012" y="1740022"/>
                    <a:pt x="3955513" y="1676858"/>
                    <a:pt x="3865735" y="1691656"/>
                  </a:cubicBezTo>
                  <a:cubicBezTo>
                    <a:pt x="3775957" y="1706454"/>
                    <a:pt x="3479095" y="1654865"/>
                    <a:pt x="3287032" y="1691656"/>
                  </a:cubicBezTo>
                  <a:cubicBezTo>
                    <a:pt x="3094969" y="1728447"/>
                    <a:pt x="2959870" y="1660593"/>
                    <a:pt x="2806709" y="1691656"/>
                  </a:cubicBezTo>
                  <a:cubicBezTo>
                    <a:pt x="2653548" y="1722719"/>
                    <a:pt x="2650237" y="1670523"/>
                    <a:pt x="2523144" y="1691656"/>
                  </a:cubicBezTo>
                  <a:cubicBezTo>
                    <a:pt x="2396051" y="1712789"/>
                    <a:pt x="2306059" y="1673412"/>
                    <a:pt x="2239580" y="1691656"/>
                  </a:cubicBezTo>
                  <a:cubicBezTo>
                    <a:pt x="2173101" y="1709900"/>
                    <a:pt x="1927789" y="1643964"/>
                    <a:pt x="1759257" y="1691656"/>
                  </a:cubicBezTo>
                  <a:cubicBezTo>
                    <a:pt x="1590725" y="1739348"/>
                    <a:pt x="1296192" y="1671445"/>
                    <a:pt x="1082174" y="1691656"/>
                  </a:cubicBezTo>
                  <a:cubicBezTo>
                    <a:pt x="868156" y="1711867"/>
                    <a:pt x="871928" y="1657891"/>
                    <a:pt x="700230" y="1691656"/>
                  </a:cubicBezTo>
                  <a:cubicBezTo>
                    <a:pt x="528532" y="1725421"/>
                    <a:pt x="295135" y="1670149"/>
                    <a:pt x="0" y="1691656"/>
                  </a:cubicBezTo>
                  <a:cubicBezTo>
                    <a:pt x="-48966" y="1500068"/>
                    <a:pt x="10335" y="1393415"/>
                    <a:pt x="0" y="1161604"/>
                  </a:cubicBezTo>
                  <a:cubicBezTo>
                    <a:pt x="-10335" y="929793"/>
                    <a:pt x="25104" y="722511"/>
                    <a:pt x="0" y="597718"/>
                  </a:cubicBezTo>
                  <a:cubicBezTo>
                    <a:pt x="-25104" y="472925"/>
                    <a:pt x="8871" y="1313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5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3075874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898097E-F158-E48C-75CC-FFCB6E104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60" b="96144" l="6915" r="92908">
                          <a14:foregroundMark x1="7092" y1="45346" x2="7092" y2="45346"/>
                          <a14:foregroundMark x1="53546" y1="74734" x2="78191" y2="75000"/>
                          <a14:foregroundMark x1="64362" y1="93883" x2="77305" y2="80984"/>
                          <a14:foregroundMark x1="52660" y1="81649" x2="84574" y2="79255"/>
                          <a14:foregroundMark x1="57979" y1="81516" x2="66489" y2="68218"/>
                          <a14:foregroundMark x1="64716" y1="69947" x2="72518" y2="66090"/>
                          <a14:foregroundMark x1="66489" y1="63697" x2="74291" y2="62899"/>
                          <a14:foregroundMark x1="65957" y1="63431" x2="84574" y2="72473"/>
                          <a14:foregroundMark x1="59574" y1="67686" x2="81206" y2="67686"/>
                          <a14:foregroundMark x1="67730" y1="68351" x2="93085" y2="73803"/>
                          <a14:foregroundMark x1="59929" y1="83910" x2="75532" y2="88298"/>
                          <a14:foregroundMark x1="57979" y1="88032" x2="76418" y2="90957"/>
                          <a14:foregroundMark x1="69858" y1="96144" x2="83688" y2="93750"/>
                          <a14:foregroundMark x1="80142" y1="90559" x2="90957" y2="85771"/>
                          <a14:foregroundMark x1="76773" y1="88431" x2="88475" y2="82181"/>
                          <a14:foregroundMark x1="88475" y1="77394" x2="91489" y2="75399"/>
                          <a14:foregroundMark x1="57979" y1="26862" x2="78546" y2="20479"/>
                          <a14:foregroundMark x1="47518" y1="19548" x2="85816" y2="18484"/>
                          <a14:foregroundMark x1="50177" y1="20745" x2="71986" y2="24601"/>
                          <a14:foregroundMark x1="51950" y1="23670" x2="80319" y2="31383"/>
                          <a14:foregroundMark x1="57447" y1="29521" x2="79078" y2="33644"/>
                          <a14:foregroundMark x1="61348" y1="32846" x2="83156" y2="37367"/>
                          <a14:foregroundMark x1="61702" y1="34973" x2="75532" y2="38032"/>
                          <a14:foregroundMark x1="77660" y1="30851" x2="87057" y2="27261"/>
                          <a14:foregroundMark x1="75000" y1="25266" x2="90071" y2="21543"/>
                          <a14:foregroundMark x1="84220" y1="18484" x2="90071" y2="13032"/>
                          <a14:foregroundMark x1="63475" y1="17553" x2="76418" y2="12367"/>
                          <a14:foregroundMark x1="62234" y1="14362" x2="71277" y2="9441"/>
                          <a14:foregroundMark x1="58333" y1="14096" x2="65071" y2="9441"/>
                          <a14:foregroundMark x1="53014" y1="11436" x2="64362" y2="7580"/>
                          <a14:foregroundMark x1="64362" y1="8777" x2="73404" y2="5585"/>
                          <a14:foregroundMark x1="64716" y1="5319" x2="72872" y2="2660"/>
                          <a14:foregroundMark x1="74291" y1="7314" x2="78901" y2="7314"/>
                          <a14:foregroundMark x1="75532" y1="16622" x2="83156" y2="140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382447" y="356042"/>
              <a:ext cx="1025213" cy="136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938035AA-1674-63AF-EC5C-41434D0D2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0" b="99453" l="533" r="99290">
                          <a14:foregroundMark x1="48668" y1="1460" x2="48668" y2="2737"/>
                          <a14:foregroundMark x1="710" y1="39781" x2="20426" y2="45438"/>
                          <a14:foregroundMark x1="14565" y1="31569" x2="14565" y2="31569"/>
                          <a14:foregroundMark x1="11723" y1="31752" x2="11723" y2="31752"/>
                          <a14:foregroundMark x1="9414" y1="32664" x2="533" y2="42153"/>
                          <a14:foregroundMark x1="533" y1="42153" x2="4796" y2="50730"/>
                          <a14:foregroundMark x1="17477" y1="62560" x2="17966" y2="63016"/>
                          <a14:foregroundMark x1="4796" y1="50730" x2="13660" y2="58999"/>
                          <a14:foregroundMark x1="17407" y1="82668" x2="17940" y2="88504"/>
                          <a14:foregroundMark x1="17940" y1="88504" x2="22202" y2="99270"/>
                          <a14:foregroundMark x1="22202" y1="99270" x2="40853" y2="93613"/>
                          <a14:foregroundMark x1="40853" y1="93613" x2="44050" y2="91423"/>
                          <a14:foregroundMark x1="28597" y1="99453" x2="28597" y2="99453"/>
                          <a14:foregroundMark x1="99290" y1="36861" x2="99290" y2="36861"/>
                          <a14:backgroundMark x1="19183" y1="64781" x2="19183" y2="64781"/>
                          <a14:backgroundMark x1="15275" y1="65876" x2="20071" y2="65146"/>
                          <a14:backgroundMark x1="17584" y1="62774" x2="14387" y2="61496"/>
                          <a14:backgroundMark x1="17229" y1="65146" x2="17584" y2="826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39" y="685574"/>
              <a:ext cx="727263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33BFC3FC-B02F-A868-CE34-0BAF57F15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0" b="99453" l="533" r="99290">
                          <a14:foregroundMark x1="48668" y1="1460" x2="48668" y2="2737"/>
                          <a14:foregroundMark x1="710" y1="39781" x2="20426" y2="45438"/>
                          <a14:foregroundMark x1="14565" y1="31569" x2="14565" y2="31569"/>
                          <a14:foregroundMark x1="11723" y1="31752" x2="11723" y2="31752"/>
                          <a14:foregroundMark x1="9414" y1="32664" x2="533" y2="42153"/>
                          <a14:foregroundMark x1="533" y1="42153" x2="4796" y2="50730"/>
                          <a14:foregroundMark x1="17477" y1="62560" x2="17966" y2="63016"/>
                          <a14:foregroundMark x1="4796" y1="50730" x2="13660" y2="58999"/>
                          <a14:foregroundMark x1="17407" y1="82668" x2="17940" y2="88504"/>
                          <a14:foregroundMark x1="17940" y1="88504" x2="22202" y2="99270"/>
                          <a14:foregroundMark x1="22202" y1="99270" x2="40853" y2="93613"/>
                          <a14:foregroundMark x1="40853" y1="93613" x2="44050" y2="91423"/>
                          <a14:foregroundMark x1="28597" y1="99453" x2="28597" y2="99453"/>
                          <a14:foregroundMark x1="99290" y1="36861" x2="99290" y2="36861"/>
                          <a14:backgroundMark x1="19183" y1="64781" x2="19183" y2="64781"/>
                          <a14:backgroundMark x1="15275" y1="65876" x2="20071" y2="65146"/>
                          <a14:backgroundMark x1="17584" y1="62774" x2="14387" y2="61496"/>
                          <a14:backgroundMark x1="17229" y1="65146" x2="17584" y2="826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664" y="2012826"/>
              <a:ext cx="727263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BEADBA-0177-336F-4B66-62A5F9C6F4B9}"/>
                </a:ext>
              </a:extLst>
            </p:cNvPr>
            <p:cNvSpPr txBox="1"/>
            <p:nvPr/>
          </p:nvSpPr>
          <p:spPr>
            <a:xfrm>
              <a:off x="1215868" y="1053088"/>
              <a:ext cx="990727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b. Chương trình gồm có mấy mục? Đó là những mục nào?</a:t>
              </a:r>
            </a:p>
          </p:txBody>
        </p:sp>
      </p:grpSp>
      <p:pic>
        <p:nvPicPr>
          <p:cNvPr id="4" name="Picture 2" descr="Trẻ Em, Học Tập, Học Bài, Giáo Dục, Tải hình PNG 107 - Free ...">
            <a:extLst>
              <a:ext uri="{FF2B5EF4-FFF2-40B4-BE49-F238E27FC236}">
                <a16:creationId xmlns:a16="http://schemas.microsoft.com/office/drawing/2014/main" id="{81BB9087-9F79-46B1-5376-73C0E36F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867"/>
            <a:ext cx="3796828" cy="37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98D86E0-B300-BE25-357F-2847266A6F47}"/>
              </a:ext>
            </a:extLst>
          </p:cNvPr>
          <p:cNvSpPr/>
          <p:nvPr/>
        </p:nvSpPr>
        <p:spPr>
          <a:xfrm>
            <a:off x="3779520" y="3261360"/>
            <a:ext cx="8117839" cy="2743200"/>
          </a:xfrm>
          <a:prstGeom prst="roundRect">
            <a:avLst>
              <a:gd name="adj" fmla="val 12786"/>
            </a:avLst>
          </a:prstGeom>
          <a:solidFill>
            <a:srgbClr val="FFFFCC"/>
          </a:solidFill>
          <a:ln w="38100">
            <a:solidFill>
              <a:srgbClr val="DDB1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Chương trình gồm có 4 mục. Đó là: </a:t>
            </a:r>
            <a:r>
              <a:rPr lang="vi-VN" sz="4000" dirty="0">
                <a:solidFill>
                  <a:srgbClr val="3333FF"/>
                </a:solidFill>
                <a:cs typeface="Arial" panose="020B0604020202020204" pitchFamily="34" charset="0"/>
              </a:rPr>
              <a:t>mục đích</a:t>
            </a:r>
            <a:r>
              <a:rPr lang="vi-VN" sz="4000" dirty="0">
                <a:solidFill>
                  <a:srgbClr val="FF0000"/>
                </a:solidFill>
                <a:cs typeface="Arial" panose="020B0604020202020204" pitchFamily="34" charset="0"/>
              </a:rPr>
              <a:t>; </a:t>
            </a:r>
            <a:r>
              <a:rPr lang="vi-VN" sz="4000" dirty="0">
                <a:solidFill>
                  <a:srgbClr val="3333FF"/>
                </a:solidFill>
                <a:cs typeface="Arial" panose="020B0604020202020204" pitchFamily="34" charset="0"/>
              </a:rPr>
              <a:t>thời gian và địa điểm</a:t>
            </a:r>
            <a:r>
              <a:rPr lang="vi-VN" sz="4000" dirty="0">
                <a:solidFill>
                  <a:srgbClr val="FF0000"/>
                </a:solidFill>
                <a:cs typeface="Arial" panose="020B0604020202020204" pitchFamily="34" charset="0"/>
              </a:rPr>
              <a:t>; </a:t>
            </a:r>
            <a:r>
              <a:rPr lang="vi-VN" sz="4000" dirty="0">
                <a:solidFill>
                  <a:srgbClr val="3333FF"/>
                </a:solidFill>
                <a:cs typeface="Arial" panose="020B0604020202020204" pitchFamily="34" charset="0"/>
              </a:rPr>
              <a:t>chuẩn bị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;</a:t>
            </a:r>
            <a:r>
              <a:rPr lang="vi-VN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FF"/>
                </a:solidFill>
                <a:cs typeface="Arial" panose="020B0604020202020204" pitchFamily="34" charset="0"/>
              </a:rPr>
              <a:t>kế hoạch thực hiện. 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87F8C16-84F3-8ACA-8D70-620F0342C8F3}"/>
              </a:ext>
            </a:extLst>
          </p:cNvPr>
          <p:cNvSpPr/>
          <p:nvPr/>
        </p:nvSpPr>
        <p:spPr>
          <a:xfrm>
            <a:off x="425141" y="185232"/>
            <a:ext cx="11601543" cy="1440368"/>
          </a:xfrm>
          <a:custGeom>
            <a:avLst/>
            <a:gdLst>
              <a:gd name="connsiteX0" fmla="*/ 0 w 11601543"/>
              <a:gd name="connsiteY0" fmla="*/ 0 h 1440368"/>
              <a:gd name="connsiteX1" fmla="*/ 798459 w 11601543"/>
              <a:gd name="connsiteY1" fmla="*/ 0 h 1440368"/>
              <a:gd name="connsiteX2" fmla="*/ 1596918 w 11601543"/>
              <a:gd name="connsiteY2" fmla="*/ 0 h 1440368"/>
              <a:gd name="connsiteX3" fmla="*/ 2395377 w 11601543"/>
              <a:gd name="connsiteY3" fmla="*/ 0 h 1440368"/>
              <a:gd name="connsiteX4" fmla="*/ 2845790 w 11601543"/>
              <a:gd name="connsiteY4" fmla="*/ 0 h 1440368"/>
              <a:gd name="connsiteX5" fmla="*/ 3180188 w 11601543"/>
              <a:gd name="connsiteY5" fmla="*/ 0 h 1440368"/>
              <a:gd name="connsiteX6" fmla="*/ 3630601 w 11601543"/>
              <a:gd name="connsiteY6" fmla="*/ 0 h 1440368"/>
              <a:gd name="connsiteX7" fmla="*/ 4545075 w 11601543"/>
              <a:gd name="connsiteY7" fmla="*/ 0 h 1440368"/>
              <a:gd name="connsiteX8" fmla="*/ 4995488 w 11601543"/>
              <a:gd name="connsiteY8" fmla="*/ 0 h 1440368"/>
              <a:gd name="connsiteX9" fmla="*/ 5561916 w 11601543"/>
              <a:gd name="connsiteY9" fmla="*/ 0 h 1440368"/>
              <a:gd name="connsiteX10" fmla="*/ 6244360 w 11601543"/>
              <a:gd name="connsiteY10" fmla="*/ 0 h 1440368"/>
              <a:gd name="connsiteX11" fmla="*/ 7042819 w 11601543"/>
              <a:gd name="connsiteY11" fmla="*/ 0 h 1440368"/>
              <a:gd name="connsiteX12" fmla="*/ 7841278 w 11601543"/>
              <a:gd name="connsiteY12" fmla="*/ 0 h 1440368"/>
              <a:gd name="connsiteX13" fmla="*/ 8175676 w 11601543"/>
              <a:gd name="connsiteY13" fmla="*/ 0 h 1440368"/>
              <a:gd name="connsiteX14" fmla="*/ 8742104 w 11601543"/>
              <a:gd name="connsiteY14" fmla="*/ 0 h 1440368"/>
              <a:gd name="connsiteX15" fmla="*/ 9540563 w 11601543"/>
              <a:gd name="connsiteY15" fmla="*/ 0 h 1440368"/>
              <a:gd name="connsiteX16" fmla="*/ 10455038 w 11601543"/>
              <a:gd name="connsiteY16" fmla="*/ 0 h 1440368"/>
              <a:gd name="connsiteX17" fmla="*/ 11601543 w 11601543"/>
              <a:gd name="connsiteY17" fmla="*/ 0 h 1440368"/>
              <a:gd name="connsiteX18" fmla="*/ 11601543 w 11601543"/>
              <a:gd name="connsiteY18" fmla="*/ 451315 h 1440368"/>
              <a:gd name="connsiteX19" fmla="*/ 11601543 w 11601543"/>
              <a:gd name="connsiteY19" fmla="*/ 888227 h 1440368"/>
              <a:gd name="connsiteX20" fmla="*/ 11601543 w 11601543"/>
              <a:gd name="connsiteY20" fmla="*/ 1440368 h 1440368"/>
              <a:gd name="connsiteX21" fmla="*/ 10919099 w 11601543"/>
              <a:gd name="connsiteY21" fmla="*/ 1440368 h 1440368"/>
              <a:gd name="connsiteX22" fmla="*/ 10120640 w 11601543"/>
              <a:gd name="connsiteY22" fmla="*/ 1440368 h 1440368"/>
              <a:gd name="connsiteX23" fmla="*/ 9786243 w 11601543"/>
              <a:gd name="connsiteY23" fmla="*/ 1440368 h 1440368"/>
              <a:gd name="connsiteX24" fmla="*/ 8871768 w 11601543"/>
              <a:gd name="connsiteY24" fmla="*/ 1440368 h 1440368"/>
              <a:gd name="connsiteX25" fmla="*/ 8537371 w 11601543"/>
              <a:gd name="connsiteY25" fmla="*/ 1440368 h 1440368"/>
              <a:gd name="connsiteX26" fmla="*/ 7622896 w 11601543"/>
              <a:gd name="connsiteY26" fmla="*/ 1440368 h 1440368"/>
              <a:gd name="connsiteX27" fmla="*/ 6708422 w 11601543"/>
              <a:gd name="connsiteY27" fmla="*/ 1440368 h 1440368"/>
              <a:gd name="connsiteX28" fmla="*/ 6025978 w 11601543"/>
              <a:gd name="connsiteY28" fmla="*/ 1440368 h 1440368"/>
              <a:gd name="connsiteX29" fmla="*/ 5691581 w 11601543"/>
              <a:gd name="connsiteY29" fmla="*/ 1440368 h 1440368"/>
              <a:gd name="connsiteX30" fmla="*/ 5357183 w 11601543"/>
              <a:gd name="connsiteY30" fmla="*/ 1440368 h 1440368"/>
              <a:gd name="connsiteX31" fmla="*/ 4442709 w 11601543"/>
              <a:gd name="connsiteY31" fmla="*/ 1440368 h 1440368"/>
              <a:gd name="connsiteX32" fmla="*/ 3992296 w 11601543"/>
              <a:gd name="connsiteY32" fmla="*/ 1440368 h 1440368"/>
              <a:gd name="connsiteX33" fmla="*/ 3541883 w 11601543"/>
              <a:gd name="connsiteY33" fmla="*/ 1440368 h 1440368"/>
              <a:gd name="connsiteX34" fmla="*/ 2859439 w 11601543"/>
              <a:gd name="connsiteY34" fmla="*/ 1440368 h 1440368"/>
              <a:gd name="connsiteX35" fmla="*/ 2409026 w 11601543"/>
              <a:gd name="connsiteY35" fmla="*/ 1440368 h 1440368"/>
              <a:gd name="connsiteX36" fmla="*/ 1958613 w 11601543"/>
              <a:gd name="connsiteY36" fmla="*/ 1440368 h 1440368"/>
              <a:gd name="connsiteX37" fmla="*/ 1044139 w 11601543"/>
              <a:gd name="connsiteY37" fmla="*/ 1440368 h 1440368"/>
              <a:gd name="connsiteX38" fmla="*/ 0 w 11601543"/>
              <a:gd name="connsiteY38" fmla="*/ 1440368 h 1440368"/>
              <a:gd name="connsiteX39" fmla="*/ 0 w 11601543"/>
              <a:gd name="connsiteY39" fmla="*/ 1003456 h 1440368"/>
              <a:gd name="connsiteX40" fmla="*/ 0 w 11601543"/>
              <a:gd name="connsiteY40" fmla="*/ 508930 h 1440368"/>
              <a:gd name="connsiteX41" fmla="*/ 0 w 11601543"/>
              <a:gd name="connsiteY41" fmla="*/ 0 h 1440368"/>
              <a:gd name="connsiteX0" fmla="*/ 0 w 11601543"/>
              <a:gd name="connsiteY0" fmla="*/ 0 h 1440368"/>
              <a:gd name="connsiteX1" fmla="*/ 914475 w 11601543"/>
              <a:gd name="connsiteY1" fmla="*/ 0 h 1440368"/>
              <a:gd name="connsiteX2" fmla="*/ 1596918 w 11601543"/>
              <a:gd name="connsiteY2" fmla="*/ 0 h 1440368"/>
              <a:gd name="connsiteX3" fmla="*/ 2047331 w 11601543"/>
              <a:gd name="connsiteY3" fmla="*/ 0 h 1440368"/>
              <a:gd name="connsiteX4" fmla="*/ 2729775 w 11601543"/>
              <a:gd name="connsiteY4" fmla="*/ 0 h 1440368"/>
              <a:gd name="connsiteX5" fmla="*/ 3644249 w 11601543"/>
              <a:gd name="connsiteY5" fmla="*/ 0 h 1440368"/>
              <a:gd name="connsiteX6" fmla="*/ 4094662 w 11601543"/>
              <a:gd name="connsiteY6" fmla="*/ 0 h 1440368"/>
              <a:gd name="connsiteX7" fmla="*/ 4429060 w 11601543"/>
              <a:gd name="connsiteY7" fmla="*/ 0 h 1440368"/>
              <a:gd name="connsiteX8" fmla="*/ 5111503 w 11601543"/>
              <a:gd name="connsiteY8" fmla="*/ 0 h 1440368"/>
              <a:gd name="connsiteX9" fmla="*/ 5793947 w 11601543"/>
              <a:gd name="connsiteY9" fmla="*/ 0 h 1440368"/>
              <a:gd name="connsiteX10" fmla="*/ 6592406 w 11601543"/>
              <a:gd name="connsiteY10" fmla="*/ 0 h 1440368"/>
              <a:gd name="connsiteX11" fmla="*/ 7158834 w 11601543"/>
              <a:gd name="connsiteY11" fmla="*/ 0 h 1440368"/>
              <a:gd name="connsiteX12" fmla="*/ 7493232 w 11601543"/>
              <a:gd name="connsiteY12" fmla="*/ 0 h 1440368"/>
              <a:gd name="connsiteX13" fmla="*/ 7943645 w 11601543"/>
              <a:gd name="connsiteY13" fmla="*/ 0 h 1440368"/>
              <a:gd name="connsiteX14" fmla="*/ 8858119 w 11601543"/>
              <a:gd name="connsiteY14" fmla="*/ 0 h 1440368"/>
              <a:gd name="connsiteX15" fmla="*/ 9308532 w 11601543"/>
              <a:gd name="connsiteY15" fmla="*/ 0 h 1440368"/>
              <a:gd name="connsiteX16" fmla="*/ 9758945 w 11601543"/>
              <a:gd name="connsiteY16" fmla="*/ 0 h 1440368"/>
              <a:gd name="connsiteX17" fmla="*/ 10209358 w 11601543"/>
              <a:gd name="connsiteY17" fmla="*/ 0 h 1440368"/>
              <a:gd name="connsiteX18" fmla="*/ 11601543 w 11601543"/>
              <a:gd name="connsiteY18" fmla="*/ 0 h 1440368"/>
              <a:gd name="connsiteX19" fmla="*/ 11601543 w 11601543"/>
              <a:gd name="connsiteY19" fmla="*/ 494526 h 1440368"/>
              <a:gd name="connsiteX20" fmla="*/ 11601543 w 11601543"/>
              <a:gd name="connsiteY20" fmla="*/ 945842 h 1440368"/>
              <a:gd name="connsiteX21" fmla="*/ 11601543 w 11601543"/>
              <a:gd name="connsiteY21" fmla="*/ 1440368 h 1440368"/>
              <a:gd name="connsiteX22" fmla="*/ 10919099 w 11601543"/>
              <a:gd name="connsiteY22" fmla="*/ 1440368 h 1440368"/>
              <a:gd name="connsiteX23" fmla="*/ 10236656 w 11601543"/>
              <a:gd name="connsiteY23" fmla="*/ 1440368 h 1440368"/>
              <a:gd name="connsiteX24" fmla="*/ 9554212 w 11601543"/>
              <a:gd name="connsiteY24" fmla="*/ 1440368 h 1440368"/>
              <a:gd name="connsiteX25" fmla="*/ 8755753 w 11601543"/>
              <a:gd name="connsiteY25" fmla="*/ 1440368 h 1440368"/>
              <a:gd name="connsiteX26" fmla="*/ 7841278 w 11601543"/>
              <a:gd name="connsiteY26" fmla="*/ 1440368 h 1440368"/>
              <a:gd name="connsiteX27" fmla="*/ 7506881 w 11601543"/>
              <a:gd name="connsiteY27" fmla="*/ 1440368 h 1440368"/>
              <a:gd name="connsiteX28" fmla="*/ 7172483 w 11601543"/>
              <a:gd name="connsiteY28" fmla="*/ 1440368 h 1440368"/>
              <a:gd name="connsiteX29" fmla="*/ 6606055 w 11601543"/>
              <a:gd name="connsiteY29" fmla="*/ 1440368 h 1440368"/>
              <a:gd name="connsiteX30" fmla="*/ 5923611 w 11601543"/>
              <a:gd name="connsiteY30" fmla="*/ 1440368 h 1440368"/>
              <a:gd name="connsiteX31" fmla="*/ 5357183 w 11601543"/>
              <a:gd name="connsiteY31" fmla="*/ 1440368 h 1440368"/>
              <a:gd name="connsiteX32" fmla="*/ 4558724 w 11601543"/>
              <a:gd name="connsiteY32" fmla="*/ 1440368 h 1440368"/>
              <a:gd name="connsiteX33" fmla="*/ 3644249 w 11601543"/>
              <a:gd name="connsiteY33" fmla="*/ 1440368 h 1440368"/>
              <a:gd name="connsiteX34" fmla="*/ 2961806 w 11601543"/>
              <a:gd name="connsiteY34" fmla="*/ 1440368 h 1440368"/>
              <a:gd name="connsiteX35" fmla="*/ 2395377 w 11601543"/>
              <a:gd name="connsiteY35" fmla="*/ 1440368 h 1440368"/>
              <a:gd name="connsiteX36" fmla="*/ 1480903 w 11601543"/>
              <a:gd name="connsiteY36" fmla="*/ 1440368 h 1440368"/>
              <a:gd name="connsiteX37" fmla="*/ 682444 w 11601543"/>
              <a:gd name="connsiteY37" fmla="*/ 1440368 h 1440368"/>
              <a:gd name="connsiteX38" fmla="*/ 0 w 11601543"/>
              <a:gd name="connsiteY38" fmla="*/ 1440368 h 1440368"/>
              <a:gd name="connsiteX39" fmla="*/ 0 w 11601543"/>
              <a:gd name="connsiteY39" fmla="*/ 989053 h 1440368"/>
              <a:gd name="connsiteX40" fmla="*/ 0 w 11601543"/>
              <a:gd name="connsiteY40" fmla="*/ 552141 h 1440368"/>
              <a:gd name="connsiteX41" fmla="*/ 0 w 11601543"/>
              <a:gd name="connsiteY41" fmla="*/ 0 h 14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01543" h="1440368" fill="none" extrusionOk="0">
                <a:moveTo>
                  <a:pt x="0" y="0"/>
                </a:moveTo>
                <a:cubicBezTo>
                  <a:pt x="368443" y="-24171"/>
                  <a:pt x="556887" y="-29982"/>
                  <a:pt x="798459" y="0"/>
                </a:cubicBezTo>
                <a:cubicBezTo>
                  <a:pt x="1051426" y="42480"/>
                  <a:pt x="1351464" y="27148"/>
                  <a:pt x="1596918" y="0"/>
                </a:cubicBezTo>
                <a:cubicBezTo>
                  <a:pt x="1837261" y="-29116"/>
                  <a:pt x="2101768" y="-22091"/>
                  <a:pt x="2395377" y="0"/>
                </a:cubicBezTo>
                <a:cubicBezTo>
                  <a:pt x="2703192" y="29551"/>
                  <a:pt x="2636952" y="15048"/>
                  <a:pt x="2845790" y="0"/>
                </a:cubicBezTo>
                <a:cubicBezTo>
                  <a:pt x="3049521" y="-3045"/>
                  <a:pt x="3042646" y="-8416"/>
                  <a:pt x="3180188" y="0"/>
                </a:cubicBezTo>
                <a:cubicBezTo>
                  <a:pt x="3315785" y="10006"/>
                  <a:pt x="3442768" y="12446"/>
                  <a:pt x="3630601" y="0"/>
                </a:cubicBezTo>
                <a:cubicBezTo>
                  <a:pt x="3831069" y="-22640"/>
                  <a:pt x="4258440" y="-66529"/>
                  <a:pt x="4545075" y="0"/>
                </a:cubicBezTo>
                <a:cubicBezTo>
                  <a:pt x="4845895" y="21570"/>
                  <a:pt x="4830738" y="18974"/>
                  <a:pt x="4995488" y="0"/>
                </a:cubicBezTo>
                <a:cubicBezTo>
                  <a:pt x="5178089" y="-37610"/>
                  <a:pt x="5447790" y="-19205"/>
                  <a:pt x="5561916" y="0"/>
                </a:cubicBezTo>
                <a:cubicBezTo>
                  <a:pt x="5716823" y="6881"/>
                  <a:pt x="6002644" y="-50198"/>
                  <a:pt x="6244360" y="0"/>
                </a:cubicBezTo>
                <a:cubicBezTo>
                  <a:pt x="6483469" y="17490"/>
                  <a:pt x="6813873" y="-68690"/>
                  <a:pt x="7042819" y="0"/>
                </a:cubicBezTo>
                <a:cubicBezTo>
                  <a:pt x="7290544" y="42606"/>
                  <a:pt x="7569193" y="17304"/>
                  <a:pt x="7841278" y="0"/>
                </a:cubicBezTo>
                <a:cubicBezTo>
                  <a:pt x="8107969" y="5975"/>
                  <a:pt x="8056097" y="-14866"/>
                  <a:pt x="8175676" y="0"/>
                </a:cubicBezTo>
                <a:cubicBezTo>
                  <a:pt x="8307132" y="-25462"/>
                  <a:pt x="8550032" y="-25543"/>
                  <a:pt x="8742104" y="0"/>
                </a:cubicBezTo>
                <a:cubicBezTo>
                  <a:pt x="8975834" y="-30774"/>
                  <a:pt x="9277130" y="-48084"/>
                  <a:pt x="9540563" y="0"/>
                </a:cubicBezTo>
                <a:cubicBezTo>
                  <a:pt x="9833346" y="24979"/>
                  <a:pt x="10238447" y="11984"/>
                  <a:pt x="10455038" y="0"/>
                </a:cubicBezTo>
                <a:cubicBezTo>
                  <a:pt x="10702605" y="-33780"/>
                  <a:pt x="11347067" y="-24912"/>
                  <a:pt x="11601543" y="0"/>
                </a:cubicBezTo>
                <a:cubicBezTo>
                  <a:pt x="11578942" y="153755"/>
                  <a:pt x="11613498" y="236965"/>
                  <a:pt x="11601543" y="451315"/>
                </a:cubicBezTo>
                <a:cubicBezTo>
                  <a:pt x="11581193" y="656310"/>
                  <a:pt x="11621964" y="739955"/>
                  <a:pt x="11601543" y="888227"/>
                </a:cubicBezTo>
                <a:cubicBezTo>
                  <a:pt x="11596999" y="1044146"/>
                  <a:pt x="11603312" y="1198334"/>
                  <a:pt x="11601543" y="1440368"/>
                </a:cubicBezTo>
                <a:cubicBezTo>
                  <a:pt x="11253847" y="1460598"/>
                  <a:pt x="11131335" y="1385789"/>
                  <a:pt x="10919099" y="1440368"/>
                </a:cubicBezTo>
                <a:cubicBezTo>
                  <a:pt x="10727105" y="1475836"/>
                  <a:pt x="10385908" y="1402922"/>
                  <a:pt x="10120640" y="1440368"/>
                </a:cubicBezTo>
                <a:cubicBezTo>
                  <a:pt x="9853708" y="1449829"/>
                  <a:pt x="9869415" y="1429307"/>
                  <a:pt x="9786243" y="1440368"/>
                </a:cubicBezTo>
                <a:cubicBezTo>
                  <a:pt x="9778803" y="1488685"/>
                  <a:pt x="9330965" y="1358167"/>
                  <a:pt x="8871768" y="1440368"/>
                </a:cubicBezTo>
                <a:cubicBezTo>
                  <a:pt x="8423244" y="1469003"/>
                  <a:pt x="8644578" y="1455335"/>
                  <a:pt x="8537371" y="1440368"/>
                </a:cubicBezTo>
                <a:cubicBezTo>
                  <a:pt x="8389829" y="1412041"/>
                  <a:pt x="8092894" y="1434019"/>
                  <a:pt x="7622896" y="1440368"/>
                </a:cubicBezTo>
                <a:cubicBezTo>
                  <a:pt x="7176225" y="1501692"/>
                  <a:pt x="7019571" y="1485544"/>
                  <a:pt x="6708422" y="1440368"/>
                </a:cubicBezTo>
                <a:cubicBezTo>
                  <a:pt x="6369853" y="1397657"/>
                  <a:pt x="6235323" y="1445331"/>
                  <a:pt x="6025978" y="1440368"/>
                </a:cubicBezTo>
                <a:cubicBezTo>
                  <a:pt x="5800307" y="1415032"/>
                  <a:pt x="5818201" y="1439271"/>
                  <a:pt x="5691581" y="1440368"/>
                </a:cubicBezTo>
                <a:cubicBezTo>
                  <a:pt x="5572582" y="1440810"/>
                  <a:pt x="5485542" y="1454257"/>
                  <a:pt x="5357183" y="1440368"/>
                </a:cubicBezTo>
                <a:cubicBezTo>
                  <a:pt x="5231911" y="1376634"/>
                  <a:pt x="4865801" y="1519564"/>
                  <a:pt x="4442709" y="1440368"/>
                </a:cubicBezTo>
                <a:cubicBezTo>
                  <a:pt x="4048722" y="1411364"/>
                  <a:pt x="4239076" y="1433410"/>
                  <a:pt x="3992296" y="1440368"/>
                </a:cubicBezTo>
                <a:cubicBezTo>
                  <a:pt x="3763090" y="1457047"/>
                  <a:pt x="3740451" y="1425358"/>
                  <a:pt x="3541883" y="1440368"/>
                </a:cubicBezTo>
                <a:cubicBezTo>
                  <a:pt x="3326936" y="1471941"/>
                  <a:pt x="3103622" y="1373602"/>
                  <a:pt x="2859439" y="1440368"/>
                </a:cubicBezTo>
                <a:cubicBezTo>
                  <a:pt x="2605498" y="1460986"/>
                  <a:pt x="2636993" y="1430564"/>
                  <a:pt x="2409026" y="1440368"/>
                </a:cubicBezTo>
                <a:cubicBezTo>
                  <a:pt x="2182884" y="1440260"/>
                  <a:pt x="2037916" y="1469476"/>
                  <a:pt x="1958613" y="1440368"/>
                </a:cubicBezTo>
                <a:cubicBezTo>
                  <a:pt x="1874849" y="1429627"/>
                  <a:pt x="1444277" y="1409428"/>
                  <a:pt x="1044139" y="1440368"/>
                </a:cubicBezTo>
                <a:cubicBezTo>
                  <a:pt x="670420" y="1507217"/>
                  <a:pt x="190245" y="1422558"/>
                  <a:pt x="0" y="1440368"/>
                </a:cubicBezTo>
                <a:cubicBezTo>
                  <a:pt x="3782" y="1232338"/>
                  <a:pt x="-2240" y="1186912"/>
                  <a:pt x="0" y="1003456"/>
                </a:cubicBezTo>
                <a:cubicBezTo>
                  <a:pt x="-6879" y="784336"/>
                  <a:pt x="-8926" y="669625"/>
                  <a:pt x="0" y="508930"/>
                </a:cubicBezTo>
                <a:cubicBezTo>
                  <a:pt x="-10291" y="352658"/>
                  <a:pt x="14565" y="109137"/>
                  <a:pt x="0" y="0"/>
                </a:cubicBezTo>
                <a:close/>
              </a:path>
              <a:path w="11601543" h="1440368" stroke="0" extrusionOk="0">
                <a:moveTo>
                  <a:pt x="0" y="0"/>
                </a:moveTo>
                <a:cubicBezTo>
                  <a:pt x="438500" y="-15726"/>
                  <a:pt x="519153" y="3104"/>
                  <a:pt x="914475" y="0"/>
                </a:cubicBezTo>
                <a:cubicBezTo>
                  <a:pt x="1304453" y="-10334"/>
                  <a:pt x="1445336" y="-36215"/>
                  <a:pt x="1596918" y="0"/>
                </a:cubicBezTo>
                <a:cubicBezTo>
                  <a:pt x="1793315" y="23417"/>
                  <a:pt x="1934042" y="5697"/>
                  <a:pt x="2047331" y="0"/>
                </a:cubicBezTo>
                <a:cubicBezTo>
                  <a:pt x="2152483" y="9322"/>
                  <a:pt x="2573935" y="-12935"/>
                  <a:pt x="2729775" y="0"/>
                </a:cubicBezTo>
                <a:cubicBezTo>
                  <a:pt x="2876345" y="-7035"/>
                  <a:pt x="3382089" y="39666"/>
                  <a:pt x="3644249" y="0"/>
                </a:cubicBezTo>
                <a:cubicBezTo>
                  <a:pt x="3868558" y="-25197"/>
                  <a:pt x="3880930" y="-2900"/>
                  <a:pt x="4094662" y="0"/>
                </a:cubicBezTo>
                <a:cubicBezTo>
                  <a:pt x="4306444" y="13081"/>
                  <a:pt x="4263823" y="-185"/>
                  <a:pt x="4429060" y="0"/>
                </a:cubicBezTo>
                <a:cubicBezTo>
                  <a:pt x="4607062" y="30651"/>
                  <a:pt x="4960526" y="15573"/>
                  <a:pt x="5111503" y="0"/>
                </a:cubicBezTo>
                <a:cubicBezTo>
                  <a:pt x="5256034" y="-1078"/>
                  <a:pt x="5566907" y="-69062"/>
                  <a:pt x="5793947" y="0"/>
                </a:cubicBezTo>
                <a:cubicBezTo>
                  <a:pt x="5984874" y="45911"/>
                  <a:pt x="6227152" y="-31967"/>
                  <a:pt x="6592406" y="0"/>
                </a:cubicBezTo>
                <a:cubicBezTo>
                  <a:pt x="6982101" y="28906"/>
                  <a:pt x="7017355" y="18647"/>
                  <a:pt x="7158834" y="0"/>
                </a:cubicBezTo>
                <a:cubicBezTo>
                  <a:pt x="7292259" y="-23889"/>
                  <a:pt x="7331898" y="16656"/>
                  <a:pt x="7493232" y="0"/>
                </a:cubicBezTo>
                <a:cubicBezTo>
                  <a:pt x="7653629" y="-19107"/>
                  <a:pt x="7855492" y="-37320"/>
                  <a:pt x="7943645" y="0"/>
                </a:cubicBezTo>
                <a:cubicBezTo>
                  <a:pt x="8010493" y="4461"/>
                  <a:pt x="8659273" y="15519"/>
                  <a:pt x="8858119" y="0"/>
                </a:cubicBezTo>
                <a:cubicBezTo>
                  <a:pt x="9103249" y="-16429"/>
                  <a:pt x="9107059" y="14702"/>
                  <a:pt x="9308532" y="0"/>
                </a:cubicBezTo>
                <a:cubicBezTo>
                  <a:pt x="9491285" y="-20858"/>
                  <a:pt x="9612711" y="2689"/>
                  <a:pt x="9758945" y="0"/>
                </a:cubicBezTo>
                <a:cubicBezTo>
                  <a:pt x="9928866" y="1704"/>
                  <a:pt x="10039684" y="28140"/>
                  <a:pt x="10209358" y="0"/>
                </a:cubicBezTo>
                <a:cubicBezTo>
                  <a:pt x="10351263" y="5168"/>
                  <a:pt x="11244570" y="47094"/>
                  <a:pt x="11601543" y="0"/>
                </a:cubicBezTo>
                <a:cubicBezTo>
                  <a:pt x="11580137" y="225934"/>
                  <a:pt x="11590720" y="393131"/>
                  <a:pt x="11601543" y="494526"/>
                </a:cubicBezTo>
                <a:cubicBezTo>
                  <a:pt x="11627294" y="603949"/>
                  <a:pt x="11588986" y="833108"/>
                  <a:pt x="11601543" y="945842"/>
                </a:cubicBezTo>
                <a:cubicBezTo>
                  <a:pt x="11636055" y="1006857"/>
                  <a:pt x="11589904" y="1244071"/>
                  <a:pt x="11601543" y="1440368"/>
                </a:cubicBezTo>
                <a:cubicBezTo>
                  <a:pt x="11277905" y="1389531"/>
                  <a:pt x="11064938" y="1428912"/>
                  <a:pt x="10919099" y="1440368"/>
                </a:cubicBezTo>
                <a:cubicBezTo>
                  <a:pt x="10730288" y="1495092"/>
                  <a:pt x="10420102" y="1458502"/>
                  <a:pt x="10236656" y="1440368"/>
                </a:cubicBezTo>
                <a:cubicBezTo>
                  <a:pt x="9984064" y="1406218"/>
                  <a:pt x="9853673" y="1464428"/>
                  <a:pt x="9554212" y="1440368"/>
                </a:cubicBezTo>
                <a:cubicBezTo>
                  <a:pt x="9302865" y="1421748"/>
                  <a:pt x="9145349" y="1397452"/>
                  <a:pt x="8755753" y="1440368"/>
                </a:cubicBezTo>
                <a:cubicBezTo>
                  <a:pt x="8351855" y="1478764"/>
                  <a:pt x="8283155" y="1483898"/>
                  <a:pt x="7841278" y="1440368"/>
                </a:cubicBezTo>
                <a:cubicBezTo>
                  <a:pt x="7434215" y="1415247"/>
                  <a:pt x="7605319" y="1436307"/>
                  <a:pt x="7506881" y="1440368"/>
                </a:cubicBezTo>
                <a:cubicBezTo>
                  <a:pt x="7426607" y="1416063"/>
                  <a:pt x="7299135" y="1409087"/>
                  <a:pt x="7172483" y="1440368"/>
                </a:cubicBezTo>
                <a:cubicBezTo>
                  <a:pt x="7051944" y="1481871"/>
                  <a:pt x="6718558" y="1441629"/>
                  <a:pt x="6606055" y="1440368"/>
                </a:cubicBezTo>
                <a:cubicBezTo>
                  <a:pt x="6503026" y="1446182"/>
                  <a:pt x="6113451" y="1468755"/>
                  <a:pt x="5923611" y="1440368"/>
                </a:cubicBezTo>
                <a:cubicBezTo>
                  <a:pt x="5746278" y="1391686"/>
                  <a:pt x="5606517" y="1433969"/>
                  <a:pt x="5357183" y="1440368"/>
                </a:cubicBezTo>
                <a:cubicBezTo>
                  <a:pt x="5055071" y="1459581"/>
                  <a:pt x="4904420" y="1425002"/>
                  <a:pt x="4558724" y="1440368"/>
                </a:cubicBezTo>
                <a:cubicBezTo>
                  <a:pt x="4220858" y="1474946"/>
                  <a:pt x="3986717" y="1471682"/>
                  <a:pt x="3644249" y="1440368"/>
                </a:cubicBezTo>
                <a:cubicBezTo>
                  <a:pt x="3306989" y="1409928"/>
                  <a:pt x="3290437" y="1455546"/>
                  <a:pt x="2961806" y="1440368"/>
                </a:cubicBezTo>
                <a:cubicBezTo>
                  <a:pt x="2629178" y="1428316"/>
                  <a:pt x="2638640" y="1445244"/>
                  <a:pt x="2395377" y="1440368"/>
                </a:cubicBezTo>
                <a:cubicBezTo>
                  <a:pt x="2160214" y="1451014"/>
                  <a:pt x="1869057" y="1399344"/>
                  <a:pt x="1480903" y="1440368"/>
                </a:cubicBezTo>
                <a:cubicBezTo>
                  <a:pt x="1112338" y="1473259"/>
                  <a:pt x="863936" y="1457748"/>
                  <a:pt x="682444" y="1440368"/>
                </a:cubicBezTo>
                <a:cubicBezTo>
                  <a:pt x="497116" y="1447405"/>
                  <a:pt x="274084" y="1491952"/>
                  <a:pt x="0" y="1440368"/>
                </a:cubicBezTo>
                <a:cubicBezTo>
                  <a:pt x="-24885" y="1322780"/>
                  <a:pt x="47533" y="1133774"/>
                  <a:pt x="0" y="989053"/>
                </a:cubicBezTo>
                <a:cubicBezTo>
                  <a:pt x="-19206" y="844788"/>
                  <a:pt x="9253" y="762111"/>
                  <a:pt x="0" y="552141"/>
                </a:cubicBezTo>
                <a:cubicBezTo>
                  <a:pt x="-19602" y="362074"/>
                  <a:pt x="23444" y="241720"/>
                  <a:pt x="0" y="0"/>
                </a:cubicBezTo>
                <a:close/>
              </a:path>
              <a:path w="11601543" h="1440368" fill="none" stroke="0" extrusionOk="0">
                <a:moveTo>
                  <a:pt x="0" y="0"/>
                </a:moveTo>
                <a:cubicBezTo>
                  <a:pt x="361852" y="-451"/>
                  <a:pt x="548218" y="-28680"/>
                  <a:pt x="798459" y="0"/>
                </a:cubicBezTo>
                <a:cubicBezTo>
                  <a:pt x="1056477" y="25167"/>
                  <a:pt x="1300437" y="73818"/>
                  <a:pt x="1596918" y="0"/>
                </a:cubicBezTo>
                <a:cubicBezTo>
                  <a:pt x="1828590" y="-9732"/>
                  <a:pt x="2070350" y="3995"/>
                  <a:pt x="2395377" y="0"/>
                </a:cubicBezTo>
                <a:cubicBezTo>
                  <a:pt x="2709918" y="14786"/>
                  <a:pt x="2638860" y="2659"/>
                  <a:pt x="2845790" y="0"/>
                </a:cubicBezTo>
                <a:cubicBezTo>
                  <a:pt x="3049443" y="-2312"/>
                  <a:pt x="3043656" y="-7842"/>
                  <a:pt x="3180188" y="0"/>
                </a:cubicBezTo>
                <a:cubicBezTo>
                  <a:pt x="3324884" y="20093"/>
                  <a:pt x="3425582" y="21506"/>
                  <a:pt x="3630601" y="0"/>
                </a:cubicBezTo>
                <a:cubicBezTo>
                  <a:pt x="3847318" y="-17774"/>
                  <a:pt x="4187703" y="-49228"/>
                  <a:pt x="4545075" y="0"/>
                </a:cubicBezTo>
                <a:cubicBezTo>
                  <a:pt x="4842786" y="23033"/>
                  <a:pt x="4831622" y="20463"/>
                  <a:pt x="4995488" y="0"/>
                </a:cubicBezTo>
                <a:cubicBezTo>
                  <a:pt x="5153684" y="9423"/>
                  <a:pt x="5432453" y="-8036"/>
                  <a:pt x="5561916" y="0"/>
                </a:cubicBezTo>
                <a:cubicBezTo>
                  <a:pt x="5663479" y="21187"/>
                  <a:pt x="5976801" y="-70595"/>
                  <a:pt x="6244360" y="0"/>
                </a:cubicBezTo>
                <a:cubicBezTo>
                  <a:pt x="6500875" y="57616"/>
                  <a:pt x="6788819" y="-24182"/>
                  <a:pt x="7042819" y="0"/>
                </a:cubicBezTo>
                <a:cubicBezTo>
                  <a:pt x="7282420" y="70499"/>
                  <a:pt x="7571276" y="33122"/>
                  <a:pt x="7841278" y="0"/>
                </a:cubicBezTo>
                <a:cubicBezTo>
                  <a:pt x="8122709" y="10319"/>
                  <a:pt x="8051114" y="-447"/>
                  <a:pt x="8175676" y="0"/>
                </a:cubicBezTo>
                <a:cubicBezTo>
                  <a:pt x="8313773" y="31791"/>
                  <a:pt x="8545296" y="-22401"/>
                  <a:pt x="8742104" y="0"/>
                </a:cubicBezTo>
                <a:cubicBezTo>
                  <a:pt x="8900064" y="5778"/>
                  <a:pt x="9299324" y="-27837"/>
                  <a:pt x="9540563" y="0"/>
                </a:cubicBezTo>
                <a:cubicBezTo>
                  <a:pt x="9836949" y="-31257"/>
                  <a:pt x="10233620" y="19818"/>
                  <a:pt x="10455038" y="0"/>
                </a:cubicBezTo>
                <a:cubicBezTo>
                  <a:pt x="10669047" y="22228"/>
                  <a:pt x="11282730" y="11982"/>
                  <a:pt x="11601543" y="0"/>
                </a:cubicBezTo>
                <a:cubicBezTo>
                  <a:pt x="11572969" y="177890"/>
                  <a:pt x="11620344" y="256946"/>
                  <a:pt x="11601543" y="451315"/>
                </a:cubicBezTo>
                <a:cubicBezTo>
                  <a:pt x="11603775" y="649893"/>
                  <a:pt x="11607593" y="741480"/>
                  <a:pt x="11601543" y="888227"/>
                </a:cubicBezTo>
                <a:cubicBezTo>
                  <a:pt x="11578477" y="1068308"/>
                  <a:pt x="11600455" y="1200192"/>
                  <a:pt x="11601543" y="1440368"/>
                </a:cubicBezTo>
                <a:cubicBezTo>
                  <a:pt x="11301995" y="1470323"/>
                  <a:pt x="11112151" y="1401415"/>
                  <a:pt x="10919099" y="1440368"/>
                </a:cubicBezTo>
                <a:cubicBezTo>
                  <a:pt x="10743094" y="1446154"/>
                  <a:pt x="10373648" y="1459413"/>
                  <a:pt x="10120640" y="1440368"/>
                </a:cubicBezTo>
                <a:cubicBezTo>
                  <a:pt x="9849257" y="1448302"/>
                  <a:pt x="9865399" y="1429415"/>
                  <a:pt x="9786243" y="1440368"/>
                </a:cubicBezTo>
                <a:cubicBezTo>
                  <a:pt x="9689896" y="1457387"/>
                  <a:pt x="9343190" y="1386958"/>
                  <a:pt x="8871768" y="1440368"/>
                </a:cubicBezTo>
                <a:cubicBezTo>
                  <a:pt x="8428856" y="1461245"/>
                  <a:pt x="8637070" y="1436398"/>
                  <a:pt x="8537371" y="1440368"/>
                </a:cubicBezTo>
                <a:cubicBezTo>
                  <a:pt x="8507597" y="1481658"/>
                  <a:pt x="8106899" y="1402857"/>
                  <a:pt x="7622896" y="1440368"/>
                </a:cubicBezTo>
                <a:cubicBezTo>
                  <a:pt x="7193555" y="1482867"/>
                  <a:pt x="7040668" y="1464341"/>
                  <a:pt x="6708422" y="1440368"/>
                </a:cubicBezTo>
                <a:cubicBezTo>
                  <a:pt x="6396032" y="1388631"/>
                  <a:pt x="6264641" y="1473727"/>
                  <a:pt x="6025978" y="1440368"/>
                </a:cubicBezTo>
                <a:cubicBezTo>
                  <a:pt x="5806910" y="1408305"/>
                  <a:pt x="5813836" y="1435339"/>
                  <a:pt x="5691581" y="1440368"/>
                </a:cubicBezTo>
                <a:cubicBezTo>
                  <a:pt x="5567810" y="1438510"/>
                  <a:pt x="5498725" y="1452878"/>
                  <a:pt x="5357183" y="1440368"/>
                </a:cubicBezTo>
                <a:cubicBezTo>
                  <a:pt x="5213252" y="1442605"/>
                  <a:pt x="4865433" y="1485547"/>
                  <a:pt x="4442709" y="1440368"/>
                </a:cubicBezTo>
                <a:cubicBezTo>
                  <a:pt x="4037723" y="1399449"/>
                  <a:pt x="4219735" y="1418479"/>
                  <a:pt x="3992296" y="1440368"/>
                </a:cubicBezTo>
                <a:cubicBezTo>
                  <a:pt x="3780044" y="1458517"/>
                  <a:pt x="3735768" y="1420480"/>
                  <a:pt x="3541883" y="1440368"/>
                </a:cubicBezTo>
                <a:cubicBezTo>
                  <a:pt x="3366265" y="1460719"/>
                  <a:pt x="3132292" y="1397468"/>
                  <a:pt x="2859439" y="1440368"/>
                </a:cubicBezTo>
                <a:cubicBezTo>
                  <a:pt x="2605789" y="1467132"/>
                  <a:pt x="2625054" y="1430869"/>
                  <a:pt x="2409026" y="1440368"/>
                </a:cubicBezTo>
                <a:cubicBezTo>
                  <a:pt x="2184493" y="1421945"/>
                  <a:pt x="2047419" y="1477394"/>
                  <a:pt x="1958613" y="1440368"/>
                </a:cubicBezTo>
                <a:cubicBezTo>
                  <a:pt x="1849770" y="1411357"/>
                  <a:pt x="1444752" y="1384453"/>
                  <a:pt x="1044139" y="1440368"/>
                </a:cubicBezTo>
                <a:cubicBezTo>
                  <a:pt x="720305" y="1463002"/>
                  <a:pt x="248388" y="1427555"/>
                  <a:pt x="0" y="1440368"/>
                </a:cubicBezTo>
                <a:cubicBezTo>
                  <a:pt x="6743" y="1224553"/>
                  <a:pt x="8054" y="1189877"/>
                  <a:pt x="0" y="1003456"/>
                </a:cubicBezTo>
                <a:cubicBezTo>
                  <a:pt x="-3198" y="816505"/>
                  <a:pt x="-1159" y="667935"/>
                  <a:pt x="0" y="508930"/>
                </a:cubicBezTo>
                <a:cubicBezTo>
                  <a:pt x="25389" y="351862"/>
                  <a:pt x="1786" y="1011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11601543"/>
                      <a:gd name="connsiteY0" fmla="*/ 0 h 1440368"/>
                      <a:gd name="connsiteX1" fmla="*/ 798459 w 11601543"/>
                      <a:gd name="connsiteY1" fmla="*/ 0 h 1440368"/>
                      <a:gd name="connsiteX2" fmla="*/ 1596918 w 11601543"/>
                      <a:gd name="connsiteY2" fmla="*/ 0 h 1440368"/>
                      <a:gd name="connsiteX3" fmla="*/ 2395377 w 11601543"/>
                      <a:gd name="connsiteY3" fmla="*/ 0 h 1440368"/>
                      <a:gd name="connsiteX4" fmla="*/ 2845790 w 11601543"/>
                      <a:gd name="connsiteY4" fmla="*/ 0 h 1440368"/>
                      <a:gd name="connsiteX5" fmla="*/ 3180188 w 11601543"/>
                      <a:gd name="connsiteY5" fmla="*/ 0 h 1440368"/>
                      <a:gd name="connsiteX6" fmla="*/ 3630601 w 11601543"/>
                      <a:gd name="connsiteY6" fmla="*/ 0 h 1440368"/>
                      <a:gd name="connsiteX7" fmla="*/ 4545075 w 11601543"/>
                      <a:gd name="connsiteY7" fmla="*/ 0 h 1440368"/>
                      <a:gd name="connsiteX8" fmla="*/ 4995488 w 11601543"/>
                      <a:gd name="connsiteY8" fmla="*/ 0 h 1440368"/>
                      <a:gd name="connsiteX9" fmla="*/ 5561916 w 11601543"/>
                      <a:gd name="connsiteY9" fmla="*/ 0 h 1440368"/>
                      <a:gd name="connsiteX10" fmla="*/ 6244360 w 11601543"/>
                      <a:gd name="connsiteY10" fmla="*/ 0 h 1440368"/>
                      <a:gd name="connsiteX11" fmla="*/ 7042819 w 11601543"/>
                      <a:gd name="connsiteY11" fmla="*/ 0 h 1440368"/>
                      <a:gd name="connsiteX12" fmla="*/ 7841278 w 11601543"/>
                      <a:gd name="connsiteY12" fmla="*/ 0 h 1440368"/>
                      <a:gd name="connsiteX13" fmla="*/ 8175676 w 11601543"/>
                      <a:gd name="connsiteY13" fmla="*/ 0 h 1440368"/>
                      <a:gd name="connsiteX14" fmla="*/ 8742104 w 11601543"/>
                      <a:gd name="connsiteY14" fmla="*/ 0 h 1440368"/>
                      <a:gd name="connsiteX15" fmla="*/ 9540563 w 11601543"/>
                      <a:gd name="connsiteY15" fmla="*/ 0 h 1440368"/>
                      <a:gd name="connsiteX16" fmla="*/ 10455038 w 11601543"/>
                      <a:gd name="connsiteY16" fmla="*/ 0 h 1440368"/>
                      <a:gd name="connsiteX17" fmla="*/ 11601543 w 11601543"/>
                      <a:gd name="connsiteY17" fmla="*/ 0 h 1440368"/>
                      <a:gd name="connsiteX18" fmla="*/ 11601543 w 11601543"/>
                      <a:gd name="connsiteY18" fmla="*/ 451315 h 1440368"/>
                      <a:gd name="connsiteX19" fmla="*/ 11601543 w 11601543"/>
                      <a:gd name="connsiteY19" fmla="*/ 888227 h 1440368"/>
                      <a:gd name="connsiteX20" fmla="*/ 11601543 w 11601543"/>
                      <a:gd name="connsiteY20" fmla="*/ 1440368 h 1440368"/>
                      <a:gd name="connsiteX21" fmla="*/ 10919099 w 11601543"/>
                      <a:gd name="connsiteY21" fmla="*/ 1440368 h 1440368"/>
                      <a:gd name="connsiteX22" fmla="*/ 10120640 w 11601543"/>
                      <a:gd name="connsiteY22" fmla="*/ 1440368 h 1440368"/>
                      <a:gd name="connsiteX23" fmla="*/ 9786243 w 11601543"/>
                      <a:gd name="connsiteY23" fmla="*/ 1440368 h 1440368"/>
                      <a:gd name="connsiteX24" fmla="*/ 8871768 w 11601543"/>
                      <a:gd name="connsiteY24" fmla="*/ 1440368 h 1440368"/>
                      <a:gd name="connsiteX25" fmla="*/ 8537371 w 11601543"/>
                      <a:gd name="connsiteY25" fmla="*/ 1440368 h 1440368"/>
                      <a:gd name="connsiteX26" fmla="*/ 7622896 w 11601543"/>
                      <a:gd name="connsiteY26" fmla="*/ 1440368 h 1440368"/>
                      <a:gd name="connsiteX27" fmla="*/ 6708422 w 11601543"/>
                      <a:gd name="connsiteY27" fmla="*/ 1440368 h 1440368"/>
                      <a:gd name="connsiteX28" fmla="*/ 6025978 w 11601543"/>
                      <a:gd name="connsiteY28" fmla="*/ 1440368 h 1440368"/>
                      <a:gd name="connsiteX29" fmla="*/ 5691581 w 11601543"/>
                      <a:gd name="connsiteY29" fmla="*/ 1440368 h 1440368"/>
                      <a:gd name="connsiteX30" fmla="*/ 5357183 w 11601543"/>
                      <a:gd name="connsiteY30" fmla="*/ 1440368 h 1440368"/>
                      <a:gd name="connsiteX31" fmla="*/ 4442709 w 11601543"/>
                      <a:gd name="connsiteY31" fmla="*/ 1440368 h 1440368"/>
                      <a:gd name="connsiteX32" fmla="*/ 3992296 w 11601543"/>
                      <a:gd name="connsiteY32" fmla="*/ 1440368 h 1440368"/>
                      <a:gd name="connsiteX33" fmla="*/ 3541883 w 11601543"/>
                      <a:gd name="connsiteY33" fmla="*/ 1440368 h 1440368"/>
                      <a:gd name="connsiteX34" fmla="*/ 2859439 w 11601543"/>
                      <a:gd name="connsiteY34" fmla="*/ 1440368 h 1440368"/>
                      <a:gd name="connsiteX35" fmla="*/ 2409026 w 11601543"/>
                      <a:gd name="connsiteY35" fmla="*/ 1440368 h 1440368"/>
                      <a:gd name="connsiteX36" fmla="*/ 1958613 w 11601543"/>
                      <a:gd name="connsiteY36" fmla="*/ 1440368 h 1440368"/>
                      <a:gd name="connsiteX37" fmla="*/ 1044139 w 11601543"/>
                      <a:gd name="connsiteY37" fmla="*/ 1440368 h 1440368"/>
                      <a:gd name="connsiteX38" fmla="*/ 0 w 11601543"/>
                      <a:gd name="connsiteY38" fmla="*/ 1440368 h 1440368"/>
                      <a:gd name="connsiteX39" fmla="*/ 0 w 11601543"/>
                      <a:gd name="connsiteY39" fmla="*/ 1003456 h 1440368"/>
                      <a:gd name="connsiteX40" fmla="*/ 0 w 11601543"/>
                      <a:gd name="connsiteY40" fmla="*/ 508930 h 1440368"/>
                      <a:gd name="connsiteX41" fmla="*/ 0 w 11601543"/>
                      <a:gd name="connsiteY41" fmla="*/ 0 h 144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601543" h="1440368" fill="none" extrusionOk="0">
                        <a:moveTo>
                          <a:pt x="0" y="0"/>
                        </a:moveTo>
                        <a:cubicBezTo>
                          <a:pt x="372346" y="-18862"/>
                          <a:pt x="552437" y="-26938"/>
                          <a:pt x="798459" y="0"/>
                        </a:cubicBezTo>
                        <a:cubicBezTo>
                          <a:pt x="1044481" y="26938"/>
                          <a:pt x="1328966" y="21858"/>
                          <a:pt x="1596918" y="0"/>
                        </a:cubicBezTo>
                        <a:cubicBezTo>
                          <a:pt x="1864870" y="-21858"/>
                          <a:pt x="2092756" y="-22500"/>
                          <a:pt x="2395377" y="0"/>
                        </a:cubicBezTo>
                        <a:cubicBezTo>
                          <a:pt x="2697998" y="22500"/>
                          <a:pt x="2642698" y="1779"/>
                          <a:pt x="2845790" y="0"/>
                        </a:cubicBezTo>
                        <a:cubicBezTo>
                          <a:pt x="3048882" y="-1779"/>
                          <a:pt x="3042620" y="-7910"/>
                          <a:pt x="3180188" y="0"/>
                        </a:cubicBezTo>
                        <a:cubicBezTo>
                          <a:pt x="3317756" y="7910"/>
                          <a:pt x="3442062" y="21860"/>
                          <a:pt x="3630601" y="0"/>
                        </a:cubicBezTo>
                        <a:cubicBezTo>
                          <a:pt x="3819140" y="-21860"/>
                          <a:pt x="4245996" y="-22625"/>
                          <a:pt x="4545075" y="0"/>
                        </a:cubicBezTo>
                        <a:cubicBezTo>
                          <a:pt x="4844154" y="22625"/>
                          <a:pt x="4830391" y="22132"/>
                          <a:pt x="4995488" y="0"/>
                        </a:cubicBezTo>
                        <a:cubicBezTo>
                          <a:pt x="5160585" y="-22132"/>
                          <a:pt x="5429752" y="-13072"/>
                          <a:pt x="5561916" y="0"/>
                        </a:cubicBezTo>
                        <a:cubicBezTo>
                          <a:pt x="5694080" y="13072"/>
                          <a:pt x="5992076" y="-21164"/>
                          <a:pt x="6244360" y="0"/>
                        </a:cubicBezTo>
                        <a:cubicBezTo>
                          <a:pt x="6496644" y="21164"/>
                          <a:pt x="6782150" y="-22538"/>
                          <a:pt x="7042819" y="0"/>
                        </a:cubicBezTo>
                        <a:cubicBezTo>
                          <a:pt x="7303488" y="22538"/>
                          <a:pt x="7562737" y="-8361"/>
                          <a:pt x="7841278" y="0"/>
                        </a:cubicBezTo>
                        <a:cubicBezTo>
                          <a:pt x="8119819" y="8361"/>
                          <a:pt x="8055365" y="-12799"/>
                          <a:pt x="8175676" y="0"/>
                        </a:cubicBezTo>
                        <a:cubicBezTo>
                          <a:pt x="8295987" y="12799"/>
                          <a:pt x="8564011" y="5312"/>
                          <a:pt x="8742104" y="0"/>
                        </a:cubicBezTo>
                        <a:cubicBezTo>
                          <a:pt x="8920197" y="-5312"/>
                          <a:pt x="9255855" y="-21521"/>
                          <a:pt x="9540563" y="0"/>
                        </a:cubicBezTo>
                        <a:cubicBezTo>
                          <a:pt x="9825271" y="21521"/>
                          <a:pt x="10232711" y="7896"/>
                          <a:pt x="10455038" y="0"/>
                        </a:cubicBezTo>
                        <a:cubicBezTo>
                          <a:pt x="10677365" y="-7896"/>
                          <a:pt x="11280082" y="-560"/>
                          <a:pt x="11601543" y="0"/>
                        </a:cubicBezTo>
                        <a:cubicBezTo>
                          <a:pt x="11586803" y="164013"/>
                          <a:pt x="11609661" y="244729"/>
                          <a:pt x="11601543" y="451315"/>
                        </a:cubicBezTo>
                        <a:cubicBezTo>
                          <a:pt x="11593425" y="657901"/>
                          <a:pt x="11611446" y="727405"/>
                          <a:pt x="11601543" y="888227"/>
                        </a:cubicBezTo>
                        <a:cubicBezTo>
                          <a:pt x="11591640" y="1049049"/>
                          <a:pt x="11587973" y="1194023"/>
                          <a:pt x="11601543" y="1440368"/>
                        </a:cubicBezTo>
                        <a:cubicBezTo>
                          <a:pt x="11294050" y="1463952"/>
                          <a:pt x="11119951" y="1424775"/>
                          <a:pt x="10919099" y="1440368"/>
                        </a:cubicBezTo>
                        <a:cubicBezTo>
                          <a:pt x="10718247" y="1455961"/>
                          <a:pt x="10390571" y="1431892"/>
                          <a:pt x="10120640" y="1440368"/>
                        </a:cubicBezTo>
                        <a:cubicBezTo>
                          <a:pt x="9850709" y="1448844"/>
                          <a:pt x="9868248" y="1432697"/>
                          <a:pt x="9786243" y="1440368"/>
                        </a:cubicBezTo>
                        <a:cubicBezTo>
                          <a:pt x="9704238" y="1448039"/>
                          <a:pt x="9318317" y="1410064"/>
                          <a:pt x="8871768" y="1440368"/>
                        </a:cubicBezTo>
                        <a:cubicBezTo>
                          <a:pt x="8425220" y="1470672"/>
                          <a:pt x="8632254" y="1437849"/>
                          <a:pt x="8537371" y="1440368"/>
                        </a:cubicBezTo>
                        <a:cubicBezTo>
                          <a:pt x="8442488" y="1442887"/>
                          <a:pt x="8068655" y="1412161"/>
                          <a:pt x="7622896" y="1440368"/>
                        </a:cubicBezTo>
                        <a:cubicBezTo>
                          <a:pt x="7177137" y="1468575"/>
                          <a:pt x="7039109" y="1470920"/>
                          <a:pt x="6708422" y="1440368"/>
                        </a:cubicBezTo>
                        <a:cubicBezTo>
                          <a:pt x="6377735" y="1409816"/>
                          <a:pt x="6245902" y="1470658"/>
                          <a:pt x="6025978" y="1440368"/>
                        </a:cubicBezTo>
                        <a:cubicBezTo>
                          <a:pt x="5806054" y="1410078"/>
                          <a:pt x="5813655" y="1441385"/>
                          <a:pt x="5691581" y="1440368"/>
                        </a:cubicBezTo>
                        <a:cubicBezTo>
                          <a:pt x="5569507" y="1439351"/>
                          <a:pt x="5498383" y="1450586"/>
                          <a:pt x="5357183" y="1440368"/>
                        </a:cubicBezTo>
                        <a:cubicBezTo>
                          <a:pt x="5215983" y="1430150"/>
                          <a:pt x="4838153" y="1461252"/>
                          <a:pt x="4442709" y="1440368"/>
                        </a:cubicBezTo>
                        <a:cubicBezTo>
                          <a:pt x="4047265" y="1419484"/>
                          <a:pt x="4211495" y="1419168"/>
                          <a:pt x="3992296" y="1440368"/>
                        </a:cubicBezTo>
                        <a:cubicBezTo>
                          <a:pt x="3773097" y="1461568"/>
                          <a:pt x="3737477" y="1421870"/>
                          <a:pt x="3541883" y="1440368"/>
                        </a:cubicBezTo>
                        <a:cubicBezTo>
                          <a:pt x="3346289" y="1458866"/>
                          <a:pt x="3114715" y="1412311"/>
                          <a:pt x="2859439" y="1440368"/>
                        </a:cubicBezTo>
                        <a:cubicBezTo>
                          <a:pt x="2604163" y="1468425"/>
                          <a:pt x="2633876" y="1436670"/>
                          <a:pt x="2409026" y="1440368"/>
                        </a:cubicBezTo>
                        <a:cubicBezTo>
                          <a:pt x="2184176" y="1444066"/>
                          <a:pt x="2050249" y="1460915"/>
                          <a:pt x="1958613" y="1440368"/>
                        </a:cubicBezTo>
                        <a:cubicBezTo>
                          <a:pt x="1866977" y="1419821"/>
                          <a:pt x="1417203" y="1399936"/>
                          <a:pt x="1044139" y="1440368"/>
                        </a:cubicBezTo>
                        <a:cubicBezTo>
                          <a:pt x="671075" y="1480800"/>
                          <a:pt x="238671" y="1430142"/>
                          <a:pt x="0" y="1440368"/>
                        </a:cubicBezTo>
                        <a:cubicBezTo>
                          <a:pt x="9877" y="1230749"/>
                          <a:pt x="-1570" y="1188122"/>
                          <a:pt x="0" y="1003456"/>
                        </a:cubicBezTo>
                        <a:cubicBezTo>
                          <a:pt x="1570" y="818790"/>
                          <a:pt x="-7995" y="659202"/>
                          <a:pt x="0" y="508930"/>
                        </a:cubicBezTo>
                        <a:cubicBezTo>
                          <a:pt x="7995" y="358658"/>
                          <a:pt x="24364" y="115716"/>
                          <a:pt x="0" y="0"/>
                        </a:cubicBezTo>
                        <a:close/>
                      </a:path>
                      <a:path w="11601543" h="1440368" stroke="0" extrusionOk="0">
                        <a:moveTo>
                          <a:pt x="0" y="0"/>
                        </a:moveTo>
                        <a:cubicBezTo>
                          <a:pt x="439876" y="-14387"/>
                          <a:pt x="516181" y="-199"/>
                          <a:pt x="914475" y="0"/>
                        </a:cubicBezTo>
                        <a:cubicBezTo>
                          <a:pt x="1312770" y="199"/>
                          <a:pt x="1421658" y="-32852"/>
                          <a:pt x="1596918" y="0"/>
                        </a:cubicBezTo>
                        <a:cubicBezTo>
                          <a:pt x="1772178" y="32852"/>
                          <a:pt x="1913084" y="17577"/>
                          <a:pt x="2047331" y="0"/>
                        </a:cubicBezTo>
                        <a:cubicBezTo>
                          <a:pt x="2181578" y="-17577"/>
                          <a:pt x="2571670" y="-16092"/>
                          <a:pt x="2729775" y="0"/>
                        </a:cubicBezTo>
                        <a:cubicBezTo>
                          <a:pt x="2887880" y="16092"/>
                          <a:pt x="3419101" y="23257"/>
                          <a:pt x="3644249" y="0"/>
                        </a:cubicBezTo>
                        <a:cubicBezTo>
                          <a:pt x="3869397" y="-23257"/>
                          <a:pt x="3883673" y="-6636"/>
                          <a:pt x="4094662" y="0"/>
                        </a:cubicBezTo>
                        <a:cubicBezTo>
                          <a:pt x="4305651" y="6636"/>
                          <a:pt x="4263246" y="-9318"/>
                          <a:pt x="4429060" y="0"/>
                        </a:cubicBezTo>
                        <a:cubicBezTo>
                          <a:pt x="4594874" y="9318"/>
                          <a:pt x="4946970" y="7823"/>
                          <a:pt x="5111503" y="0"/>
                        </a:cubicBezTo>
                        <a:cubicBezTo>
                          <a:pt x="5276036" y="-7823"/>
                          <a:pt x="5593188" y="-28620"/>
                          <a:pt x="5793947" y="0"/>
                        </a:cubicBezTo>
                        <a:cubicBezTo>
                          <a:pt x="5994706" y="28620"/>
                          <a:pt x="6202093" y="-25529"/>
                          <a:pt x="6592406" y="0"/>
                        </a:cubicBezTo>
                        <a:cubicBezTo>
                          <a:pt x="6982719" y="25529"/>
                          <a:pt x="7016391" y="17789"/>
                          <a:pt x="7158834" y="0"/>
                        </a:cubicBezTo>
                        <a:cubicBezTo>
                          <a:pt x="7301277" y="-17789"/>
                          <a:pt x="7333852" y="15432"/>
                          <a:pt x="7493232" y="0"/>
                        </a:cubicBezTo>
                        <a:cubicBezTo>
                          <a:pt x="7652612" y="-15432"/>
                          <a:pt x="7846894" y="-21544"/>
                          <a:pt x="7943645" y="0"/>
                        </a:cubicBezTo>
                        <a:cubicBezTo>
                          <a:pt x="8040396" y="21544"/>
                          <a:pt x="8614566" y="15549"/>
                          <a:pt x="8858119" y="0"/>
                        </a:cubicBezTo>
                        <a:cubicBezTo>
                          <a:pt x="9101672" y="-15549"/>
                          <a:pt x="9105301" y="14201"/>
                          <a:pt x="9308532" y="0"/>
                        </a:cubicBezTo>
                        <a:cubicBezTo>
                          <a:pt x="9511763" y="-14201"/>
                          <a:pt x="9603798" y="7167"/>
                          <a:pt x="9758945" y="0"/>
                        </a:cubicBezTo>
                        <a:cubicBezTo>
                          <a:pt x="9914092" y="-7167"/>
                          <a:pt x="10065202" y="14428"/>
                          <a:pt x="10209358" y="0"/>
                        </a:cubicBezTo>
                        <a:cubicBezTo>
                          <a:pt x="10353514" y="-14428"/>
                          <a:pt x="11248747" y="21603"/>
                          <a:pt x="11601543" y="0"/>
                        </a:cubicBezTo>
                        <a:cubicBezTo>
                          <a:pt x="11596144" y="240797"/>
                          <a:pt x="11589129" y="380652"/>
                          <a:pt x="11601543" y="494526"/>
                        </a:cubicBezTo>
                        <a:cubicBezTo>
                          <a:pt x="11613957" y="608400"/>
                          <a:pt x="11580498" y="847640"/>
                          <a:pt x="11601543" y="945842"/>
                        </a:cubicBezTo>
                        <a:cubicBezTo>
                          <a:pt x="11622588" y="1044044"/>
                          <a:pt x="11607681" y="1231615"/>
                          <a:pt x="11601543" y="1440368"/>
                        </a:cubicBezTo>
                        <a:cubicBezTo>
                          <a:pt x="11278610" y="1409481"/>
                          <a:pt x="11086174" y="1431033"/>
                          <a:pt x="10919099" y="1440368"/>
                        </a:cubicBezTo>
                        <a:cubicBezTo>
                          <a:pt x="10752024" y="1449703"/>
                          <a:pt x="10472588" y="1454239"/>
                          <a:pt x="10236656" y="1440368"/>
                        </a:cubicBezTo>
                        <a:cubicBezTo>
                          <a:pt x="10000724" y="1426497"/>
                          <a:pt x="9803876" y="1463033"/>
                          <a:pt x="9554212" y="1440368"/>
                        </a:cubicBezTo>
                        <a:cubicBezTo>
                          <a:pt x="9304548" y="1417703"/>
                          <a:pt x="9146774" y="1400775"/>
                          <a:pt x="8755753" y="1440368"/>
                        </a:cubicBezTo>
                        <a:cubicBezTo>
                          <a:pt x="8364732" y="1479961"/>
                          <a:pt x="8258521" y="1483897"/>
                          <a:pt x="7841278" y="1440368"/>
                        </a:cubicBezTo>
                        <a:cubicBezTo>
                          <a:pt x="7424035" y="1396839"/>
                          <a:pt x="7598918" y="1446256"/>
                          <a:pt x="7506881" y="1440368"/>
                        </a:cubicBezTo>
                        <a:cubicBezTo>
                          <a:pt x="7414844" y="1434480"/>
                          <a:pt x="7300568" y="1427343"/>
                          <a:pt x="7172483" y="1440368"/>
                        </a:cubicBezTo>
                        <a:cubicBezTo>
                          <a:pt x="7044398" y="1453393"/>
                          <a:pt x="6724583" y="1446183"/>
                          <a:pt x="6606055" y="1440368"/>
                        </a:cubicBezTo>
                        <a:cubicBezTo>
                          <a:pt x="6487527" y="1434553"/>
                          <a:pt x="6081277" y="1469294"/>
                          <a:pt x="5923611" y="1440368"/>
                        </a:cubicBezTo>
                        <a:cubicBezTo>
                          <a:pt x="5765945" y="1411442"/>
                          <a:pt x="5627761" y="1435310"/>
                          <a:pt x="5357183" y="1440368"/>
                        </a:cubicBezTo>
                        <a:cubicBezTo>
                          <a:pt x="5086605" y="1445426"/>
                          <a:pt x="4900824" y="1418702"/>
                          <a:pt x="4558724" y="1440368"/>
                        </a:cubicBezTo>
                        <a:cubicBezTo>
                          <a:pt x="4216624" y="1462034"/>
                          <a:pt x="3979289" y="1473470"/>
                          <a:pt x="3644249" y="1440368"/>
                        </a:cubicBezTo>
                        <a:cubicBezTo>
                          <a:pt x="3309209" y="1407266"/>
                          <a:pt x="3298575" y="1453193"/>
                          <a:pt x="2961806" y="1440368"/>
                        </a:cubicBezTo>
                        <a:cubicBezTo>
                          <a:pt x="2625037" y="1427543"/>
                          <a:pt x="2638121" y="1444624"/>
                          <a:pt x="2395377" y="1440368"/>
                        </a:cubicBezTo>
                        <a:cubicBezTo>
                          <a:pt x="2152633" y="1436112"/>
                          <a:pt x="1857869" y="1400660"/>
                          <a:pt x="1480903" y="1440368"/>
                        </a:cubicBezTo>
                        <a:cubicBezTo>
                          <a:pt x="1103937" y="1480076"/>
                          <a:pt x="862425" y="1435626"/>
                          <a:pt x="682444" y="1440368"/>
                        </a:cubicBezTo>
                        <a:cubicBezTo>
                          <a:pt x="502463" y="1445110"/>
                          <a:pt x="295114" y="1445449"/>
                          <a:pt x="0" y="1440368"/>
                        </a:cubicBezTo>
                        <a:cubicBezTo>
                          <a:pt x="-20944" y="1314273"/>
                          <a:pt x="22390" y="1130628"/>
                          <a:pt x="0" y="989053"/>
                        </a:cubicBezTo>
                        <a:cubicBezTo>
                          <a:pt x="-22390" y="847478"/>
                          <a:pt x="6386" y="763803"/>
                          <a:pt x="0" y="552141"/>
                        </a:cubicBezTo>
                        <a:cubicBezTo>
                          <a:pt x="-6386" y="340479"/>
                          <a:pt x="26184" y="23859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25D3D-69A5-0CD6-AD3F-6FD37B1F4880}"/>
              </a:ext>
            </a:extLst>
          </p:cNvPr>
          <p:cNvSpPr txBox="1"/>
          <p:nvPr/>
        </p:nvSpPr>
        <p:spPr>
          <a:xfrm>
            <a:off x="425141" y="291659"/>
            <a:ext cx="1160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về những điểm cần lưu ý khi viết chương trình hoạt động.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1CEF4-B794-4A41-66DF-B131203B0F5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89" b="85376" l="30125" r="78000">
                        <a14:foregroundMark x1="38750" y1="26939" x2="56625" y2="33333"/>
                        <a14:foregroundMark x1="42063" y1="25340" x2="52250" y2="34754"/>
                        <a14:foregroundMark x1="49188" y1="28360" x2="62187" y2="32386"/>
                        <a14:foregroundMark x1="52750" y1="28834" x2="57875" y2="30491"/>
                        <a14:foregroundMark x1="52500" y1="25814" x2="56875" y2="27176"/>
                        <a14:foregroundMark x1="39500" y1="22025" x2="62687" y2="25992"/>
                        <a14:foregroundMark x1="44125" y1="17525" x2="52000" y2="19183"/>
                        <a14:foregroundMark x1="43375" y1="16578" x2="60438" y2="17762"/>
                        <a14:foregroundMark x1="42063" y1="15394" x2="58375" y2="18946"/>
                        <a14:foregroundMark x1="55563" y1="21551" x2="57125" y2="28360"/>
                        <a14:foregroundMark x1="47688" y1="14920" x2="66813" y2="31202"/>
                        <a14:foregroundMark x1="66813" y1="31202" x2="66813" y2="31202"/>
                        <a14:foregroundMark x1="37500" y1="29307" x2="36500" y2="38307"/>
                        <a14:foregroundMark x1="30375" y1="36175" x2="31875" y2="39017"/>
                        <a14:foregroundMark x1="39500" y1="16104" x2="51250" y2="14446"/>
                        <a14:foregroundMark x1="50000" y1="12789" x2="56875" y2="17288"/>
                        <a14:foregroundMark x1="74438" y1="36175" x2="78000" y2="36175"/>
                        <a14:foregroundMark x1="54313" y1="78626" x2="58625" y2="83067"/>
                        <a14:foregroundMark x1="43875" y1="80462" x2="44125" y2="84251"/>
                        <a14:foregroundMark x1="38500" y1="85435" x2="46938" y2="82120"/>
                        <a14:foregroundMark x1="55313" y1="84251" x2="63750" y2="84962"/>
                        <a14:foregroundMark x1="30125" y1="35228" x2="33188" y2="37123"/>
                        <a14:foregroundMark x1="41313" y1="19420" x2="52250" y2="29781"/>
                        <a14:foregroundMark x1="52250" y1="29781" x2="52250" y2="29781"/>
                        <a14:foregroundMark x1="53312" y1="23919" x2="60688" y2="31912"/>
                        <a14:foregroundMark x1="60688" y1="31912" x2="60688" y2="31912"/>
                        <a14:foregroundMark x1="54313" y1="22025" x2="60938" y2="29070"/>
                        <a14:foregroundMark x1="60938" y1="29070" x2="60938" y2="29070"/>
                        <a14:foregroundMark x1="56063" y1="23919" x2="60438" y2="30491"/>
                        <a14:foregroundMark x1="47688" y1="48905" x2="49438" y2="57134"/>
                        <a14:foregroundMark x1="49438" y1="57134" x2="49438" y2="57134"/>
                        <a14:foregroundMark x1="49688" y1="27886" x2="48938" y2="50799"/>
                        <a14:foregroundMark x1="48938" y1="50799" x2="48938" y2="50799"/>
                        <a14:foregroundMark x1="48438" y1="27413" x2="48938" y2="43221"/>
                        <a14:foregroundMark x1="48938" y1="43221" x2="48938" y2="43221"/>
                        <a14:foregroundMark x1="47438" y1="19657" x2="50500" y2="34754"/>
                        <a14:foregroundMark x1="50500" y1="34754" x2="50500" y2="34754"/>
                        <a14:foregroundMark x1="48438" y1="18236" x2="50500" y2="34281"/>
                        <a14:foregroundMark x1="50500" y1="34281" x2="50500" y2="34281"/>
                        <a14:foregroundMark x1="51000" y1="27413" x2="52500" y2="59503"/>
                        <a14:foregroundMark x1="47938" y1="28360" x2="46688" y2="53819"/>
                        <a14:foregroundMark x1="46688" y1="50799" x2="46688" y2="53345"/>
                      </a14:backgroundRemoval>
                    </a14:imgEffect>
                  </a14:imgLayer>
                </a14:imgProps>
              </a:ext>
            </a:extLst>
          </a:blip>
          <a:srcRect l="27786" t="9938" r="21295" b="11346"/>
          <a:stretch>
            <a:fillRect/>
          </a:stretch>
        </p:blipFill>
        <p:spPr>
          <a:xfrm>
            <a:off x="322244" y="2161540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AA1DD9-D550-1C94-A302-F85D9791EC8D}"/>
              </a:ext>
            </a:extLst>
          </p:cNvPr>
          <p:cNvSpPr/>
          <p:nvPr/>
        </p:nvSpPr>
        <p:spPr>
          <a:xfrm>
            <a:off x="4084632" y="2292911"/>
            <a:ext cx="7111688" cy="276677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</a:rPr>
              <a:t>G: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– </a:t>
            </a:r>
            <a:r>
              <a:rPr lang="en-US" sz="4000" dirty="0" err="1">
                <a:solidFill>
                  <a:srgbClr val="002060"/>
                </a:solidFill>
              </a:rPr>
              <a:t>Những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hoạt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động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chuẩn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bị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– </a:t>
            </a:r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kế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hoạch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thực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hiện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FCB452-90C0-F8AD-2E1D-A2DBD97A07AD}"/>
              </a:ext>
            </a:extLst>
          </p:cNvPr>
          <p:cNvSpPr/>
          <p:nvPr/>
        </p:nvSpPr>
        <p:spPr>
          <a:xfrm>
            <a:off x="436880" y="345440"/>
            <a:ext cx="11267440" cy="6136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per airplane and envelopes&#10;&#10;Description automatically generated">
            <a:extLst>
              <a:ext uri="{FF2B5EF4-FFF2-40B4-BE49-F238E27FC236}">
                <a16:creationId xmlns:a16="http://schemas.microsoft.com/office/drawing/2014/main" id="{16DA149A-B124-EA58-CA99-A778B412F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281">
            <a:off x="-13745" y="-401390"/>
            <a:ext cx="5723878" cy="6529284"/>
          </a:xfrm>
          <a:prstGeom prst="rect">
            <a:avLst/>
          </a:prstGeom>
        </p:spPr>
      </p:pic>
      <p:pic>
        <p:nvPicPr>
          <p:cNvPr id="6" name="Hình ảnh 6" descr="Ảnh có chứa trang phục, Mặt người, phim hoạt hình, người&#10;&#10;Mô tả được tạo tự động">
            <a:extLst>
              <a:ext uri="{FF2B5EF4-FFF2-40B4-BE49-F238E27FC236}">
                <a16:creationId xmlns:a16="http://schemas.microsoft.com/office/drawing/2014/main" id="{895FA4D2-4493-2DED-46B0-C1AB1961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31" y="2725928"/>
            <a:ext cx="3162925" cy="256916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513084-0EEA-7F7C-A4F6-AA64BBC64196}"/>
              </a:ext>
            </a:extLst>
          </p:cNvPr>
          <p:cNvSpPr/>
          <p:nvPr/>
        </p:nvSpPr>
        <p:spPr>
          <a:xfrm>
            <a:off x="3383280" y="1290321"/>
            <a:ext cx="8596937" cy="5049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8989F-7F9A-C7DD-1E62-6557748A239A}"/>
              </a:ext>
            </a:extLst>
          </p:cNvPr>
          <p:cNvSpPr txBox="1"/>
          <p:nvPr/>
        </p:nvSpPr>
        <p:spPr>
          <a:xfrm>
            <a:off x="3810000" y="1451099"/>
            <a:ext cx="7904480" cy="476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hững điểm cần lưu ý khi viết chương trình hoạt động như sau: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01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5FA745C-8D20-9441-1CC3-B0F985340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172502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39623F52-6814-CDF2-E1C3-67445B14A106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65356-07CD-9DD5-5E47-67E8C7F1CABB}"/>
              </a:ext>
            </a:extLst>
          </p:cNvPr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14BE8-9C27-5660-D734-A045EA102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031C9-F023-F160-D2F4-725559767B34}"/>
              </a:ext>
            </a:extLst>
          </p:cNvPr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2B62C-51CB-BAC3-D4A0-6C32F893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763CB-AFB7-2B2A-BA8F-1D2F5B3E5F0E}"/>
              </a:ext>
            </a:extLst>
          </p:cNvPr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B49B90-7AA0-1987-3105-27ED0D38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50768-1682-2F00-1B13-A5F7B94E0BCC}"/>
              </a:ext>
            </a:extLst>
          </p:cNvPr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75A20C-E147-F23B-136E-73840DD16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19" name="Hình ảnh 6" descr="Ảnh có chứa trang phục, Mặt người, phim hoạt hình, người&#10;&#10;Mô tả được tạo tự động">
            <a:extLst>
              <a:ext uri="{FF2B5EF4-FFF2-40B4-BE49-F238E27FC236}">
                <a16:creationId xmlns:a16="http://schemas.microsoft.com/office/drawing/2014/main" id="{808F86E3-1A29-9AF9-8671-BB4E4567F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609" y="2495550"/>
            <a:ext cx="4715907" cy="38306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E0E414-E574-D2EB-7332-F5FB0E132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11" y="238691"/>
            <a:ext cx="657205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9" grpId="0" uiExpand="1" build="p"/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E6937F-C355-0F17-57AF-B0849B35692E}"/>
              </a:ext>
            </a:extLst>
          </p:cNvPr>
          <p:cNvSpPr/>
          <p:nvPr/>
        </p:nvSpPr>
        <p:spPr>
          <a:xfrm>
            <a:off x="1828800" y="895350"/>
            <a:ext cx="7772400" cy="3314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ED3C78-D808-83E4-0A07-4452E9E027FA}"/>
              </a:ext>
            </a:extLst>
          </p:cNvPr>
          <p:cNvSpPr/>
          <p:nvPr/>
        </p:nvSpPr>
        <p:spPr>
          <a:xfrm>
            <a:off x="10363200" y="123825"/>
            <a:ext cx="1828800" cy="1543050"/>
          </a:xfrm>
          <a:prstGeom prst="ellipse">
            <a:avLst/>
          </a:prstGeom>
          <a:solidFill>
            <a:srgbClr val="62C4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3D9D3-C716-F1C9-5BE5-565BB62F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850" y="1063592"/>
            <a:ext cx="825469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1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214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</dc:title>
  <dc:creator>Huong Thao - 0972115126</dc:creator>
  <cp:lastModifiedBy>Administrator</cp:lastModifiedBy>
  <cp:revision>49</cp:revision>
  <dcterms:created xsi:type="dcterms:W3CDTF">2023-07-06T08:18:03Z</dcterms:created>
  <dcterms:modified xsi:type="dcterms:W3CDTF">2026-03-12T22:29:14Z</dcterms:modified>
</cp:coreProperties>
</file>