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</p:sldMasterIdLst>
  <p:notesMasterIdLst>
    <p:notesMasterId r:id="rId13"/>
  </p:notesMasterIdLst>
  <p:sldIdLst>
    <p:sldId id="259" r:id="rId5"/>
    <p:sldId id="260" r:id="rId6"/>
    <p:sldId id="261" r:id="rId7"/>
    <p:sldId id="262" r:id="rId8"/>
    <p:sldId id="286" r:id="rId9"/>
    <p:sldId id="287" r:id="rId10"/>
    <p:sldId id="271" r:id="rId11"/>
    <p:sldId id="28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679D-16C4-4BBE-BFF7-9BA6B2B4122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5BBC3-4EF9-4144-95DC-AA010505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artoon of a river with trees and grass&#10;&#10;Description automatically generated">
            <a:extLst>
              <a:ext uri="{FF2B5EF4-FFF2-40B4-BE49-F238E27FC236}">
                <a16:creationId xmlns:a16="http://schemas.microsoft.com/office/drawing/2014/main" id="{918EDB09-A9A2-0A02-3F94-24D658A13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8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88E10-F784-1E62-D7A5-4F3EFF54C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EDF00-E140-EECF-C234-F05140F61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14BC2-AF33-0940-0885-CF21A595D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480D3-E1B8-F8D8-9C0F-8D80DD6FC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36B3D-5CED-A121-1869-EEC77F68D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77BB0-6123-B80A-AE3A-D082F8218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8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85002-F929-E350-E8EF-FA7FFEC5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2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A7E0D-69FB-2EF5-E2A0-F7D4BC6A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2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50A05-E8F3-BD82-99CB-E80D44F0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5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A0FB9-9895-736C-56DB-9CFA1A144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0E9B-0754-8087-8430-7CECC96EA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205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86</cp:revision>
  <dcterms:created xsi:type="dcterms:W3CDTF">2024-10-11T14:48:55Z</dcterms:created>
  <dcterms:modified xsi:type="dcterms:W3CDTF">2026-03-12T22:27:29Z</dcterms:modified>
</cp:coreProperties>
</file>