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770" r:id="rId2"/>
  </p:sldMasterIdLst>
  <p:notesMasterIdLst>
    <p:notesMasterId r:id="rId6"/>
  </p:notesMasterIdLst>
  <p:sldIdLst>
    <p:sldId id="457" r:id="rId3"/>
    <p:sldId id="458" r:id="rId4"/>
    <p:sldId id="480" r:id="rId5"/>
  </p:sldIdLst>
  <p:sldSz cx="16276638" cy="9144000"/>
  <p:notesSz cx="6858000" cy="9144000"/>
  <p:custDataLst>
    <p:tags r:id="rId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6941" indent="-26013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5467" indent="-52184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2410" indent="-7819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0935" indent="-104368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4057" algn="l" defTabSz="91362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0874" algn="l" defTabSz="91362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7682" algn="l" defTabSz="91362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4493" algn="l" defTabSz="91362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CCFF66"/>
    <a:srgbClr val="666699"/>
    <a:srgbClr val="660066"/>
    <a:srgbClr val="FFFFCC"/>
    <a:srgbClr val="6666FF"/>
    <a:srgbClr val="990000"/>
    <a:srgbClr val="B2EB4B"/>
    <a:srgbClr val="F6507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9290" autoAdjust="0"/>
  </p:normalViewPr>
  <p:slideViewPr>
    <p:cSldViewPr>
      <p:cViewPr varScale="1">
        <p:scale>
          <a:sx n="50" d="100"/>
          <a:sy n="50" d="100"/>
        </p:scale>
        <p:origin x="484" y="3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6941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5467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241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093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89169" algn="l" defTabSz="14356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07003" algn="l" defTabSz="14356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4839" algn="l" defTabSz="14356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2672" algn="l" defTabSz="14356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12395-0B0C-4D05-863C-2154AADF826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64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3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65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16" y="242711"/>
            <a:ext cx="2677451" cy="103293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1857" y="242712"/>
            <a:ext cx="4549546" cy="5202767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916" y="1275645"/>
            <a:ext cx="2677451" cy="4169834"/>
          </a:xfrm>
        </p:spPr>
        <p:txBody>
          <a:bodyPr/>
          <a:lstStyle>
            <a:lvl1pPr marL="0" indent="0">
              <a:buNone/>
              <a:defRPr sz="1200"/>
            </a:lvl1pPr>
            <a:lvl2pPr marL="406725" indent="0">
              <a:buNone/>
              <a:defRPr sz="1100"/>
            </a:lvl2pPr>
            <a:lvl3pPr marL="813450" indent="0">
              <a:buNone/>
              <a:defRPr sz="900"/>
            </a:lvl3pPr>
            <a:lvl4pPr marL="1220175" indent="0">
              <a:buNone/>
              <a:defRPr sz="800"/>
            </a:lvl4pPr>
            <a:lvl5pPr marL="1626900" indent="0">
              <a:buNone/>
              <a:defRPr sz="800"/>
            </a:lvl5pPr>
            <a:lvl6pPr marL="2033626" indent="0">
              <a:buNone/>
              <a:defRPr sz="800"/>
            </a:lvl6pPr>
            <a:lvl7pPr marL="2440351" indent="0">
              <a:buNone/>
              <a:defRPr sz="800"/>
            </a:lvl7pPr>
            <a:lvl8pPr marL="2847076" indent="0">
              <a:buNone/>
              <a:defRPr sz="800"/>
            </a:lvl8pPr>
            <a:lvl9pPr marL="325380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58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168" y="4267200"/>
            <a:ext cx="4882991" cy="50376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95168" y="544689"/>
            <a:ext cx="4882991" cy="3657600"/>
          </a:xfrm>
        </p:spPr>
        <p:txBody>
          <a:bodyPr/>
          <a:lstStyle>
            <a:lvl1pPr marL="0" indent="0">
              <a:buNone/>
              <a:defRPr sz="2800"/>
            </a:lvl1pPr>
            <a:lvl2pPr marL="406725" indent="0">
              <a:buNone/>
              <a:defRPr sz="2500"/>
            </a:lvl2pPr>
            <a:lvl3pPr marL="813450" indent="0">
              <a:buNone/>
              <a:defRPr sz="2100"/>
            </a:lvl3pPr>
            <a:lvl4pPr marL="1220175" indent="0">
              <a:buNone/>
              <a:defRPr sz="1800"/>
            </a:lvl4pPr>
            <a:lvl5pPr marL="1626900" indent="0">
              <a:buNone/>
              <a:defRPr sz="1800"/>
            </a:lvl5pPr>
            <a:lvl6pPr marL="2033626" indent="0">
              <a:buNone/>
              <a:defRPr sz="1800"/>
            </a:lvl6pPr>
            <a:lvl7pPr marL="2440351" indent="0">
              <a:buNone/>
              <a:defRPr sz="1800"/>
            </a:lvl7pPr>
            <a:lvl8pPr marL="2847076" indent="0">
              <a:buNone/>
              <a:defRPr sz="1800"/>
            </a:lvl8pPr>
            <a:lvl9pPr marL="3253801" indent="0">
              <a:buNone/>
              <a:defRPr sz="18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95168" y="4770967"/>
            <a:ext cx="4882991" cy="715433"/>
          </a:xfrm>
        </p:spPr>
        <p:txBody>
          <a:bodyPr/>
          <a:lstStyle>
            <a:lvl1pPr marL="0" indent="0">
              <a:buNone/>
              <a:defRPr sz="1200"/>
            </a:lvl1pPr>
            <a:lvl2pPr marL="406725" indent="0">
              <a:buNone/>
              <a:defRPr sz="1100"/>
            </a:lvl2pPr>
            <a:lvl3pPr marL="813450" indent="0">
              <a:buNone/>
              <a:defRPr sz="900"/>
            </a:lvl3pPr>
            <a:lvl4pPr marL="1220175" indent="0">
              <a:buNone/>
              <a:defRPr sz="800"/>
            </a:lvl4pPr>
            <a:lvl5pPr marL="1626900" indent="0">
              <a:buNone/>
              <a:defRPr sz="800"/>
            </a:lvl5pPr>
            <a:lvl6pPr marL="2033626" indent="0">
              <a:buNone/>
              <a:defRPr sz="800"/>
            </a:lvl6pPr>
            <a:lvl7pPr marL="2440351" indent="0">
              <a:buNone/>
              <a:defRPr sz="800"/>
            </a:lvl7pPr>
            <a:lvl8pPr marL="2847076" indent="0">
              <a:buNone/>
              <a:defRPr sz="800"/>
            </a:lvl8pPr>
            <a:lvl9pPr marL="325380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48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91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00281" y="244123"/>
            <a:ext cx="1831122" cy="52013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916" y="244123"/>
            <a:ext cx="5357727" cy="52013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94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3632208"/>
            <a:ext cx="16276638" cy="5595985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1224185" y="851206"/>
            <a:ext cx="13828274" cy="7441592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38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6276638" cy="312420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3632208"/>
            <a:ext cx="16276638" cy="5595985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1011037" y="478980"/>
            <a:ext cx="6914136" cy="8186057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38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8351471" y="478980"/>
            <a:ext cx="6914136" cy="8186057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38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7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6276638" cy="9228184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80977" y="263234"/>
            <a:ext cx="15714705" cy="861755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38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51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74" y="1893712"/>
            <a:ext cx="6917571" cy="13066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0748" y="3454400"/>
            <a:ext cx="5696823" cy="1557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6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3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0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0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3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49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19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871" y="3917245"/>
            <a:ext cx="6917571" cy="121073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871" y="2583745"/>
            <a:ext cx="6917571" cy="133350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67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34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01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26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33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03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470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538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68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916" y="1422401"/>
            <a:ext cx="3594424" cy="402307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6979" y="1422401"/>
            <a:ext cx="3594424" cy="402307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97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916" y="1364545"/>
            <a:ext cx="3595838" cy="568677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6725" indent="0">
              <a:buNone/>
              <a:defRPr sz="1800" b="1"/>
            </a:lvl2pPr>
            <a:lvl3pPr marL="813450" indent="0">
              <a:buNone/>
              <a:defRPr sz="1600" b="1"/>
            </a:lvl3pPr>
            <a:lvl4pPr marL="1220175" indent="0">
              <a:buNone/>
              <a:defRPr sz="1400" b="1"/>
            </a:lvl4pPr>
            <a:lvl5pPr marL="1626900" indent="0">
              <a:buNone/>
              <a:defRPr sz="1400" b="1"/>
            </a:lvl5pPr>
            <a:lvl6pPr marL="2033626" indent="0">
              <a:buNone/>
              <a:defRPr sz="1400" b="1"/>
            </a:lvl6pPr>
            <a:lvl7pPr marL="2440351" indent="0">
              <a:buNone/>
              <a:defRPr sz="1400" b="1"/>
            </a:lvl7pPr>
            <a:lvl8pPr marL="2847076" indent="0">
              <a:buNone/>
              <a:defRPr sz="1400" b="1"/>
            </a:lvl8pPr>
            <a:lvl9pPr marL="325380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916" y="1933222"/>
            <a:ext cx="3595838" cy="35122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34153" y="1364545"/>
            <a:ext cx="3597250" cy="568677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6725" indent="0">
              <a:buNone/>
              <a:defRPr sz="1800" b="1"/>
            </a:lvl2pPr>
            <a:lvl3pPr marL="813450" indent="0">
              <a:buNone/>
              <a:defRPr sz="1600" b="1"/>
            </a:lvl3pPr>
            <a:lvl4pPr marL="1220175" indent="0">
              <a:buNone/>
              <a:defRPr sz="1400" b="1"/>
            </a:lvl4pPr>
            <a:lvl5pPr marL="1626900" indent="0">
              <a:buNone/>
              <a:defRPr sz="1400" b="1"/>
            </a:lvl5pPr>
            <a:lvl6pPr marL="2033626" indent="0">
              <a:buNone/>
              <a:defRPr sz="1400" b="1"/>
            </a:lvl6pPr>
            <a:lvl7pPr marL="2440351" indent="0">
              <a:buNone/>
              <a:defRPr sz="1400" b="1"/>
            </a:lvl7pPr>
            <a:lvl8pPr marL="2847076" indent="0">
              <a:buNone/>
              <a:defRPr sz="1400" b="1"/>
            </a:lvl8pPr>
            <a:lvl9pPr marL="325380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34153" y="1933222"/>
            <a:ext cx="3597250" cy="35122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68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C4C8943-CEFD-AD1C-E62B-DE3DFC0CF5EC}"/>
              </a:ext>
            </a:extLst>
          </p:cNvPr>
          <p:cNvSpPr txBox="1"/>
          <p:nvPr userDrawn="1"/>
        </p:nvSpPr>
        <p:spPr>
          <a:xfrm>
            <a:off x="0" y="-2139553"/>
            <a:ext cx="16276638" cy="615553"/>
          </a:xfrm>
          <a:prstGeom prst="rect">
            <a:avLst/>
          </a:prstGeom>
          <a:noFill/>
        </p:spPr>
        <p:txBody>
          <a:bodyPr vert="horz" lIns="121914" tIns="60957" rIns="121914" bIns="60957" rtlCol="0">
            <a:spAutoFit/>
          </a:bodyPr>
          <a:lstStyle/>
          <a:p>
            <a:pPr algn="ctr" defTabSz="121913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0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1219138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6" indent="-304786" algn="l" defTabSz="1219138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6" algn="l" defTabSz="121913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6" indent="-304786" algn="l" defTabSz="121913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4" indent="-304786" algn="l" defTabSz="121913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6" algn="l" defTabSz="121913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4" indent="-304786" algn="l" defTabSz="121913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4" indent="-304786" algn="l" defTabSz="121913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6" algn="l" defTabSz="121913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0" indent="-304786" algn="l" defTabSz="121913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69" algn="l" defTabSz="12191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8" algn="l" defTabSz="12191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7" algn="l" defTabSz="12191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80" algn="l" defTabSz="12191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7" algn="l" defTabSz="12191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6" algn="l" defTabSz="12191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6" algn="l" defTabSz="12191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5" algn="l" defTabSz="12191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916" y="244123"/>
            <a:ext cx="7324487" cy="1016000"/>
          </a:xfrm>
          <a:prstGeom prst="rect">
            <a:avLst/>
          </a:prstGeom>
        </p:spPr>
        <p:txBody>
          <a:bodyPr vert="horz" lIns="81345" tIns="40673" rIns="81345" bIns="4067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916" y="1422401"/>
            <a:ext cx="7324487" cy="4023078"/>
          </a:xfrm>
          <a:prstGeom prst="rect">
            <a:avLst/>
          </a:prstGeom>
        </p:spPr>
        <p:txBody>
          <a:bodyPr vert="horz" lIns="81345" tIns="40673" rIns="81345" bIns="4067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916" y="5650089"/>
            <a:ext cx="1898941" cy="324556"/>
          </a:xfrm>
          <a:prstGeom prst="rect">
            <a:avLst/>
          </a:prstGeom>
        </p:spPr>
        <p:txBody>
          <a:bodyPr vert="horz" lIns="81345" tIns="40673" rIns="81345" bIns="40673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345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3450" eaLnBrk="1" fontAlgn="auto" hangingPunct="1">
                <a:spcBef>
                  <a:spcPts val="0"/>
                </a:spcBef>
                <a:spcAft>
                  <a:spcPts val="0"/>
                </a:spcAft>
              </a:pPr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80593" y="5650089"/>
            <a:ext cx="2577134" cy="324556"/>
          </a:xfrm>
          <a:prstGeom prst="rect">
            <a:avLst/>
          </a:prstGeom>
        </p:spPr>
        <p:txBody>
          <a:bodyPr vert="horz" lIns="81345" tIns="40673" rIns="81345" bIns="40673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34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2462" y="5650089"/>
            <a:ext cx="1898941" cy="324556"/>
          </a:xfrm>
          <a:prstGeom prst="rect">
            <a:avLst/>
          </a:prstGeom>
        </p:spPr>
        <p:txBody>
          <a:bodyPr vert="horz" lIns="81345" tIns="40673" rIns="81345" bIns="40673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345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34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78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813450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044" indent="-305044" algn="l" defTabSz="81345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0928" indent="-254203" algn="l" defTabSz="813450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813" indent="-203363" algn="l" defTabSz="81345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3538" indent="-203363" algn="l" defTabSz="81345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0263" indent="-203363" algn="l" defTabSz="81345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6988" indent="-203363" algn="l" defTabSz="8134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3713" indent="-203363" algn="l" defTabSz="8134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0438" indent="-203363" algn="l" defTabSz="8134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7164" indent="-203363" algn="l" defTabSz="8134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34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725" algn="l" defTabSz="8134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3450" algn="l" defTabSz="8134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0175" algn="l" defTabSz="8134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6900" algn="l" defTabSz="8134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3626" algn="l" defTabSz="8134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0351" algn="l" defTabSz="8134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7076" algn="l" defTabSz="8134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3801" algn="l" defTabSz="8134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14"/>
          <a:stretch/>
        </p:blipFill>
        <p:spPr bwMode="auto">
          <a:xfrm>
            <a:off x="6847" y="3347864"/>
            <a:ext cx="9543553" cy="559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47086B-9716-4BB5-8C3E-7FC4E8A13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" y="0"/>
            <a:ext cx="5442501" cy="3124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AE5CA1-DA7C-432C-B579-C042ED3ED1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28" b="67085"/>
          <a:stretch/>
        </p:blipFill>
        <p:spPr>
          <a:xfrm>
            <a:off x="14359466" y="153"/>
            <a:ext cx="1915505" cy="6771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8" r="1726" b="2502"/>
          <a:stretch/>
        </p:blipFill>
        <p:spPr>
          <a:xfrm>
            <a:off x="9110427" y="4283968"/>
            <a:ext cx="7166211" cy="52205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15F311-048C-0659-894F-16EB8F0F4F4B}"/>
              </a:ext>
            </a:extLst>
          </p:cNvPr>
          <p:cNvSpPr txBox="1"/>
          <p:nvPr/>
        </p:nvSpPr>
        <p:spPr>
          <a:xfrm>
            <a:off x="251434" y="688450"/>
            <a:ext cx="15877764" cy="3770241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algn="ctr" defTabSz="121897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500" b="1" u="sng">
                <a:ln w="38100">
                  <a:solidFill>
                    <a:srgbClr val="1E9A7A"/>
                  </a:solidFill>
                  <a:prstDash val="solid"/>
                </a:ln>
                <a:solidFill>
                  <a:srgbClr val="FF0000"/>
                </a:solidFill>
                <a:latin typeface="UTM Azuki" panose="02040603050506020204" pitchFamily="18" charset="0"/>
                <a:ea typeface="微软雅黑"/>
              </a:rPr>
              <a:t>MÔN:</a:t>
            </a:r>
            <a:r>
              <a:rPr lang="en-US" sz="7500" b="1">
                <a:ln w="38100">
                  <a:solidFill>
                    <a:srgbClr val="1E9A7A"/>
                  </a:solidFill>
                  <a:prstDash val="solid"/>
                </a:ln>
                <a:solidFill>
                  <a:srgbClr val="FF0000"/>
                </a:solidFill>
                <a:latin typeface="UTM Azuki" panose="02040603050506020204" pitchFamily="18" charset="0"/>
                <a:ea typeface="微软雅黑"/>
              </a:rPr>
              <a:t> </a:t>
            </a:r>
            <a:r>
              <a:rPr lang="en-US" sz="7500" b="1">
                <a:ln w="38100">
                  <a:solidFill>
                    <a:srgbClr val="1E9A7A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  <a:ea typeface="微软雅黑"/>
              </a:rPr>
              <a:t>HOẠT ĐỘNG TN, HN MƯỜI</a:t>
            </a:r>
          </a:p>
          <a:p>
            <a:pPr algn="ctr" defTabSz="121897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600" b="1" i="1" u="sng">
                <a:ln w="19050">
                  <a:solidFill>
                    <a:srgbClr val="C51565"/>
                  </a:solidFill>
                  <a:prstDash val="solid"/>
                </a:ln>
                <a:gradFill flip="none"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13500000" scaled="0"/>
                  <a:tileRect/>
                </a:gradFill>
                <a:effectLst>
                  <a:innerShdw blurRad="114300">
                    <a:prstClr val="black"/>
                  </a:innerShdw>
                </a:effectLst>
                <a:latin typeface="UTM Azuki" panose="02040603050506020204" pitchFamily="18" charset="0"/>
                <a:ea typeface="微软雅黑"/>
              </a:rPr>
              <a:t>CHỦ ĐỀ 7</a:t>
            </a:r>
            <a:r>
              <a:rPr lang="en-US" sz="9600" b="1" i="1">
                <a:ln w="19050">
                  <a:solidFill>
                    <a:srgbClr val="C51565"/>
                  </a:solidFill>
                  <a:prstDash val="solid"/>
                </a:ln>
                <a:gradFill flip="none"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13500000" scaled="0"/>
                  <a:tileRect/>
                </a:gradFill>
                <a:effectLst>
                  <a:innerShdw blurRad="114300">
                    <a:prstClr val="black"/>
                  </a:innerShdw>
                </a:effectLst>
                <a:latin typeface="UTM Azuki" panose="02040603050506020204" pitchFamily="18" charset="0"/>
                <a:ea typeface="微软雅黑"/>
              </a:rPr>
              <a:t>:</a:t>
            </a:r>
            <a:r>
              <a:rPr lang="en-US" sz="9600" b="1" i="1" u="sng">
                <a:ln w="10160">
                  <a:solidFill>
                    <a:srgbClr val="4472C4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zuki" panose="02040603050506020204" pitchFamily="18" charset="0"/>
                <a:ea typeface="微软雅黑"/>
              </a:rPr>
              <a:t> </a:t>
            </a:r>
          </a:p>
          <a:p>
            <a:pPr algn="ctr" defTabSz="121897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zuki" panose="02040603050506020204" pitchFamily="18" charset="0"/>
                <a:ea typeface="微软雅黑"/>
              </a:rPr>
              <a:t>BẢO TỒN CẢNH QUAN THIÊN NHIÊN.</a:t>
            </a:r>
          </a:p>
        </p:txBody>
      </p:sp>
    </p:spTree>
    <p:extLst>
      <p:ext uri="{BB962C8B-B14F-4D97-AF65-F5344CB8AC3E}">
        <p14:creationId xmlns:p14="http://schemas.microsoft.com/office/powerpoint/2010/main" val="9590429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637819" y="257992"/>
            <a:ext cx="8892988" cy="186204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11500" b="1" u="sng"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3500000" scaled="0"/>
                </a:gradFill>
                <a:effectLst>
                  <a:glow rad="228600">
                    <a:srgbClr val="19BD57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1500" b="1"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3500000" scaled="0"/>
                </a:gradFill>
                <a:effectLst>
                  <a:glow rad="228600">
                    <a:srgbClr val="19BD57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Ụ</a:t>
            </a:r>
            <a:r>
              <a:rPr lang="en-US" sz="11500" b="1" u="sng"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3500000" scaled="0"/>
                </a:gradFill>
                <a:effectLst>
                  <a:glow rad="228600">
                    <a:srgbClr val="19BD57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 TIÊU: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3443" y="2519772"/>
            <a:ext cx="156977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7200">
                <a:latin typeface="Times New Roman" pitchFamily="18" charset="0"/>
                <a:cs typeface="Times New Roman" pitchFamily="18" charset="0"/>
              </a:rPr>
              <a:t>Nhận xét, đánh giá được các hành vi, việc làm của tổ chức, cá nhân trong việc bảo tồn cảnh quan thiên nhiên</a:t>
            </a:r>
            <a:r>
              <a:rPr lang="en-US" sz="72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6015" y="5936092"/>
            <a:ext cx="156977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Times New Roman" pitchFamily="18" charset="0"/>
                <a:cs typeface="Times New Roman" pitchFamily="18" charset="0"/>
              </a:rPr>
              <a:t>- Chia sẻ được những việc nên làm để có thể bảo tồn cảnh quan thiên nhiên.</a:t>
            </a:r>
          </a:p>
        </p:txBody>
      </p:sp>
    </p:spTree>
    <p:extLst>
      <p:ext uri="{BB962C8B-B14F-4D97-AF65-F5344CB8AC3E}">
        <p14:creationId xmlns:p14="http://schemas.microsoft.com/office/powerpoint/2010/main" val="3615596586"/>
      </p:ext>
    </p:extLst>
  </p:cSld>
  <p:clrMapOvr>
    <a:masterClrMapping/>
  </p:clrMapOvr>
  <p:transition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368E167-B2D7-4904-BB6B-AE0486A2C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394345"/>
            <a:ext cx="1683792" cy="2198259"/>
          </a:xfrm>
          <a:custGeom>
            <a:avLst/>
            <a:gdLst>
              <a:gd name="connsiteX0" fmla="*/ 824347 w 1261243"/>
              <a:gd name="connsiteY0" fmla="*/ 0 h 1648694"/>
              <a:gd name="connsiteX1" fmla="*/ 1145220 w 1261243"/>
              <a:gd name="connsiteY1" fmla="*/ 64781 h 1648694"/>
              <a:gd name="connsiteX2" fmla="*/ 1261243 w 1261243"/>
              <a:gd name="connsiteY2" fmla="*/ 127757 h 1648694"/>
              <a:gd name="connsiteX3" fmla="*/ 1261243 w 1261243"/>
              <a:gd name="connsiteY3" fmla="*/ 1520938 h 1648694"/>
              <a:gd name="connsiteX4" fmla="*/ 1145220 w 1261243"/>
              <a:gd name="connsiteY4" fmla="*/ 1583913 h 1648694"/>
              <a:gd name="connsiteX5" fmla="*/ 824347 w 1261243"/>
              <a:gd name="connsiteY5" fmla="*/ 1648694 h 1648694"/>
              <a:gd name="connsiteX6" fmla="*/ 0 w 1261243"/>
              <a:gd name="connsiteY6" fmla="*/ 824347 h 1648694"/>
              <a:gd name="connsiteX7" fmla="*/ 824347 w 1261243"/>
              <a:gd name="connsiteY7" fmla="*/ 0 h 164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1243" h="1648694">
                <a:moveTo>
                  <a:pt x="824347" y="0"/>
                </a:moveTo>
                <a:cubicBezTo>
                  <a:pt x="938165" y="0"/>
                  <a:pt x="1046596" y="23067"/>
                  <a:pt x="1145220" y="64781"/>
                </a:cubicBezTo>
                <a:lnTo>
                  <a:pt x="1261243" y="127757"/>
                </a:lnTo>
                <a:lnTo>
                  <a:pt x="1261243" y="1520938"/>
                </a:lnTo>
                <a:lnTo>
                  <a:pt x="1145220" y="1583913"/>
                </a:lnTo>
                <a:cubicBezTo>
                  <a:pt x="1046596" y="1625627"/>
                  <a:pt x="938165" y="1648694"/>
                  <a:pt x="824347" y="1648694"/>
                </a:cubicBezTo>
                <a:cubicBezTo>
                  <a:pt x="369073" y="1648694"/>
                  <a:pt x="0" y="1279621"/>
                  <a:pt x="0" y="824347"/>
                </a:cubicBezTo>
                <a:cubicBezTo>
                  <a:pt x="0" y="369073"/>
                  <a:pt x="369073" y="0"/>
                  <a:pt x="824347" y="0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338" tIns="40669" rIns="81338" bIns="40669" rtlCol="0" anchor="ctr">
            <a:noAutofit/>
          </a:bodyPr>
          <a:lstStyle/>
          <a:p>
            <a:pPr algn="ctr" defTabSz="81337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D0FBFA-B43E-40C1-A6E4-B8823417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820152" y="6331264"/>
            <a:ext cx="760316" cy="759352"/>
          </a:xfrm>
          <a:prstGeom prst="ellipse">
            <a:avLst/>
          </a:prstGeom>
          <a:noFill/>
          <a:ln w="127000">
            <a:solidFill>
              <a:schemeClr val="accent5"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338" tIns="40669" rIns="81338" bIns="40669" rtlCol="0" anchor="ctr"/>
          <a:lstStyle/>
          <a:p>
            <a:pPr algn="ctr" defTabSz="81337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0A21480-D93D-46BE-9A94-B5A80469D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7358929"/>
            <a:ext cx="1789342" cy="1785073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lIns="81338" tIns="40669" rIns="81338" bIns="40669" rtlCol="0" anchor="ctr"/>
          <a:lstStyle/>
          <a:p>
            <a:pPr defTabSz="81337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E88D8C-2D78-4EFA-B711-626FA3C5C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929" y="-324544"/>
            <a:ext cx="16471473" cy="992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08760"/>
      </p:ext>
    </p:extLst>
  </p:cSld>
  <p:clrMapOvr>
    <a:masterClrMapping/>
  </p:clrMapOvr>
  <p:transition spd="med"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11074</TotalTime>
  <Words>69</Words>
  <Application>Microsoft Office PowerPoint</Application>
  <PresentationFormat>Custom</PresentationFormat>
  <Paragraphs>7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等线</vt:lpstr>
      <vt:lpstr>Arial</vt:lpstr>
      <vt:lpstr>Calibri</vt:lpstr>
      <vt:lpstr>Times New Roman</vt:lpstr>
      <vt:lpstr>UTM Azuki</vt:lpstr>
      <vt:lpstr>5_Office 主题​​</vt:lpstr>
      <vt:lpstr>2_Office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1243</cp:revision>
  <dcterms:created xsi:type="dcterms:W3CDTF">2008-09-09T22:52:10Z</dcterms:created>
  <dcterms:modified xsi:type="dcterms:W3CDTF">2025-04-09T16:23:11Z</dcterms:modified>
</cp:coreProperties>
</file>