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2" r:id="rId3"/>
  </p:sldMasterIdLst>
  <p:sldIdLst>
    <p:sldId id="256" r:id="rId4"/>
    <p:sldId id="260" r:id="rId5"/>
    <p:sldId id="261" r:id="rId6"/>
    <p:sldId id="26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D25"/>
    <a:srgbClr val="FFF9BF"/>
    <a:srgbClr val="0AB7F2"/>
    <a:srgbClr val="FADAE9"/>
    <a:srgbClr val="C4EAFD"/>
    <a:srgbClr val="DEE0CA"/>
    <a:srgbClr val="F1F5DE"/>
    <a:srgbClr val="2A7F5B"/>
    <a:srgbClr val="B73F3F"/>
    <a:srgbClr val="4A60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81" d="100"/>
          <a:sy n="81" d="100"/>
        </p:scale>
        <p:origin x="858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7729377-0BDB-6FAF-C9A4-2F37C70FD5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1054E4C3-0327-02FC-09DB-9D1AAC35D0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BAB6CC3-0EF6-63EF-B96D-C504C40B34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951B1F-6108-4651-8460-06D52B5082BD}" type="datetimeFigureOut">
              <a:rPr lang="en-US" smtClean="0"/>
              <a:t>5/4/2026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6D59C8B6-1D06-3FD9-9C76-486746551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BEE5174B-BBA2-82E5-9FFE-FFEACB198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4AB6EA-C06F-4837-9477-002BE8B5C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410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614B47E-7173-174D-7BEA-6E6B63C89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0A768FBD-417E-DE59-ADC0-6786006C9E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D94FC174-2D2C-062D-9BCE-64D20B2F22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951B1F-6108-4651-8460-06D52B5082BD}" type="datetimeFigureOut">
              <a:rPr lang="en-US" smtClean="0"/>
              <a:t>5/4/2026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16621B1B-B318-CBBA-D7DC-6C7A51B91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1847CB15-60FA-60AF-2DD6-C3A37AD76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4AB6EA-C06F-4837-9477-002BE8B5C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889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EBB166E1-D383-14FB-63FD-1EE72B3391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56A0F18B-5154-1EC9-2388-1CC2635E6E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6A175939-976D-7C2A-37C3-9B06FFD4C5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951B1F-6108-4651-8460-06D52B5082BD}" type="datetimeFigureOut">
              <a:rPr lang="en-US" smtClean="0"/>
              <a:t>5/4/2026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5EA80BA5-EC15-4D99-2F4D-7DA1EE7F9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D98EF6D4-BD92-D43E-2F9B-D8CF9209F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4AB6EA-C06F-4837-9477-002BE8B5C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9798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3797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8C67C-BE1C-E710-0F4B-C9905A34C9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3BA836-3673-D543-1C8D-3CABB5FE51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5EEB56-1E57-FBAB-A3E8-0670AE82FA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316A7A-BBAB-4BE6-96DB-BCDF14EF7274}" type="datetimeFigureOut">
              <a:rPr lang="vi-VN" smtClean="0"/>
              <a:t>04/05/2026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D9BFFA-C80E-2628-501F-A14850BB8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88F27A-7535-00ED-1746-C3102E4A2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A2268F8-DC79-47E9-B04F-2C9646D3F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54662779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AF01B-5087-A01B-4365-05C466AD3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879122-BCEA-6874-24D4-8873DF6897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BB5303-CC18-A3EA-202A-63C49E4F3F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316A7A-BBAB-4BE6-96DB-BCDF14EF7274}" type="datetimeFigureOut">
              <a:rPr lang="vi-VN" smtClean="0"/>
              <a:t>04/05/2026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F325CF-FECA-1EE9-BC8D-E3BD44C9D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AE41EE-5F0C-A9C1-8F66-A29CA3F5C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A2268F8-DC79-47E9-B04F-2C9646D3F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55344202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BD2F8-0C2A-9C23-A301-74DF10D5D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7CE2E7-3D96-0944-47F1-DD7599549E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F2A77E-421C-2634-3024-85303F5DA7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316A7A-BBAB-4BE6-96DB-BCDF14EF7274}" type="datetimeFigureOut">
              <a:rPr lang="vi-VN" smtClean="0"/>
              <a:t>04/05/2026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D5CF05-16BF-F6CA-0A6D-1BA1FB724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1DA8C5-FB52-275E-576E-B70F95075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A2268F8-DC79-47E9-B04F-2C9646D3F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07078603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604C2-3EC6-B60D-864D-43444C9B3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A8BBA2-6488-58DC-78DF-18F62C1611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169BEF-A384-9092-65B0-5143A3E707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A415FF-D36C-9514-B244-3B41203888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316A7A-BBAB-4BE6-96DB-BCDF14EF7274}" type="datetimeFigureOut">
              <a:rPr lang="vi-VN" smtClean="0"/>
              <a:t>04/05/2026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A73A17-FDFC-F743-8972-45F770D09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3B5E6D-5953-5E5F-403B-020034AF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A2268F8-DC79-47E9-B04F-2C9646D3F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74926081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FC47F-1B1F-6DAA-6929-F57DB4DB1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12E25C-2565-792A-D4B4-9FAC437FB8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9D03D1-CCE4-55DB-ED73-609D3A0D99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A6EF94-8980-232C-8385-BA7BED51A0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6740FE-F087-4FFB-3094-F858049614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99A3937-3B1F-2D7D-729E-C523859E4A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316A7A-BBAB-4BE6-96DB-BCDF14EF7274}" type="datetimeFigureOut">
              <a:rPr lang="vi-VN" smtClean="0"/>
              <a:t>04/05/2026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EEC7C66-F33D-EFDC-ED6B-1455D92A1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683001-55CB-BFDF-FD36-8DBE9BDFC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A2268F8-DC79-47E9-B04F-2C9646D3F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16636016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967EA-71CB-6DC0-6F5B-A2306CF97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A642EA-71D9-CDB5-A797-06B81EF29F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316A7A-BBAB-4BE6-96DB-BCDF14EF7274}" type="datetimeFigureOut">
              <a:rPr lang="vi-VN" smtClean="0"/>
              <a:t>04/05/2026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0CC121-757A-4291-65F5-73F3EE1C0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7A259F-EDE4-82D3-0031-038E858F5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A2268F8-DC79-47E9-B04F-2C9646D3F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9326076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9040566-0F54-62D0-442B-66ED1FA4F5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316A7A-BBAB-4BE6-96DB-BCDF14EF7274}" type="datetimeFigureOut">
              <a:rPr lang="vi-VN" smtClean="0"/>
              <a:t>04/05/2026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497983-BEED-BB44-C6C4-D517819ED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DFC12C-ABB8-B513-8913-367A7751D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A2268F8-DC79-47E9-B04F-2C9646D3F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85555970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ình chữ nhật 6">
            <a:extLst>
              <a:ext uri="{FF2B5EF4-FFF2-40B4-BE49-F238E27FC236}">
                <a16:creationId xmlns:a16="http://schemas.microsoft.com/office/drawing/2014/main" id="{4A0FCE83-4B66-BE67-FFAF-BA75675F6241}"/>
              </a:ext>
            </a:extLst>
          </p:cNvPr>
          <p:cNvSpPr/>
          <p:nvPr userDrawn="1"/>
        </p:nvSpPr>
        <p:spPr>
          <a:xfrm>
            <a:off x="328246" y="304800"/>
            <a:ext cx="11488616" cy="6236677"/>
          </a:xfrm>
          <a:custGeom>
            <a:avLst/>
            <a:gdLst>
              <a:gd name="csX0" fmla="*/ 0 w 11488616"/>
              <a:gd name="csY0" fmla="*/ 0 h 6236677"/>
              <a:gd name="csX1" fmla="*/ 11488616 w 11488616"/>
              <a:gd name="csY1" fmla="*/ 0 h 6236677"/>
              <a:gd name="csX2" fmla="*/ 11488616 w 11488616"/>
              <a:gd name="csY2" fmla="*/ 6236677 h 6236677"/>
              <a:gd name="csX3" fmla="*/ 0 w 11488616"/>
              <a:gd name="csY3" fmla="*/ 6236677 h 6236677"/>
              <a:gd name="csX4" fmla="*/ 0 w 11488616"/>
              <a:gd name="csY4" fmla="*/ 0 h 623667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11488616" h="6236677" fill="none" extrusionOk="0">
                <a:moveTo>
                  <a:pt x="0" y="0"/>
                </a:moveTo>
                <a:cubicBezTo>
                  <a:pt x="2182975" y="-107080"/>
                  <a:pt x="8081282" y="-66679"/>
                  <a:pt x="11488616" y="0"/>
                </a:cubicBezTo>
                <a:cubicBezTo>
                  <a:pt x="11650494" y="2025861"/>
                  <a:pt x="11496396" y="3384772"/>
                  <a:pt x="11488616" y="6236677"/>
                </a:cubicBezTo>
                <a:cubicBezTo>
                  <a:pt x="7956774" y="6209258"/>
                  <a:pt x="2500071" y="6304910"/>
                  <a:pt x="0" y="6236677"/>
                </a:cubicBezTo>
                <a:cubicBezTo>
                  <a:pt x="-71317" y="4205763"/>
                  <a:pt x="138600" y="1005743"/>
                  <a:pt x="0" y="0"/>
                </a:cubicBezTo>
                <a:close/>
              </a:path>
              <a:path w="11488616" h="6236677" stroke="0" extrusionOk="0">
                <a:moveTo>
                  <a:pt x="0" y="0"/>
                </a:moveTo>
                <a:cubicBezTo>
                  <a:pt x="3931732" y="-155970"/>
                  <a:pt x="5751804" y="52011"/>
                  <a:pt x="11488616" y="0"/>
                </a:cubicBezTo>
                <a:cubicBezTo>
                  <a:pt x="11342191" y="2944581"/>
                  <a:pt x="11476577" y="4673285"/>
                  <a:pt x="11488616" y="6236677"/>
                </a:cubicBezTo>
                <a:cubicBezTo>
                  <a:pt x="7303389" y="6076020"/>
                  <a:pt x="3607928" y="6395715"/>
                  <a:pt x="0" y="6236677"/>
                </a:cubicBezTo>
                <a:cubicBezTo>
                  <a:pt x="-167762" y="4183706"/>
                  <a:pt x="-66161" y="1809859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4A601F"/>
            </a:solidFill>
            <a:extLst>
              <a:ext uri="{C807C97D-BFC1-408E-A445-0C87EB9F89A2}">
                <ask:lineSketchStyleProps xmlns:ask="http://schemas.microsoft.com/office/drawing/2018/sketchyshapes" sd="2149459751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6333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2F75A-71E8-95F3-3632-DA8AC9C72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3B5750-4FBD-9CA1-6E41-B1C59CDAEC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BCBE72-9ABD-0E3F-D57D-0C52F6E448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E4AA4C-BE4E-5722-0061-064BD369CC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316A7A-BBAB-4BE6-96DB-BCDF14EF7274}" type="datetimeFigureOut">
              <a:rPr lang="vi-VN" smtClean="0"/>
              <a:t>04/05/2026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A3FACF-075E-B759-EF0A-9F3F340EA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5ACBCF-AEDE-E72E-9F0C-77A2196A5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A2268F8-DC79-47E9-B04F-2C9646D3F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89325280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E4949-F0EF-E2BD-7223-3AD8D582F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DD0A611-ACC1-D2A0-C43A-AB478DD5FE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960ADA-1CEE-BD68-4EE4-D76CC263EE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765A45-559D-DE97-D3CC-E21458CBE4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316A7A-BBAB-4BE6-96DB-BCDF14EF7274}" type="datetimeFigureOut">
              <a:rPr lang="vi-VN" smtClean="0"/>
              <a:t>04/05/2026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0AB19A-EDD1-14AE-F553-334DAF4F2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19DB49-B702-7D62-886C-CF0C0B49C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A2268F8-DC79-47E9-B04F-2C9646D3F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8348728"/>
      </p:ext>
    </p:extLst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6C2752-AD39-EC8B-9357-CD6C13951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3457BD-6A63-B417-D850-4CB4621B56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F3840E-8A17-8FB0-2259-8279FF0FCA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316A7A-BBAB-4BE6-96DB-BCDF14EF7274}" type="datetimeFigureOut">
              <a:rPr lang="vi-VN" smtClean="0"/>
              <a:t>04/05/2026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F4FAE1-CB8E-5EFE-BB81-ED1064FB4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F570E1-2691-AAF9-66D4-2ECCE5FF4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A2268F8-DC79-47E9-B04F-2C9646D3F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40189300"/>
      </p:ext>
    </p:extLst>
  </p:cSld>
  <p:clrMapOvr>
    <a:masterClrMapping/>
  </p:clrMapOvr>
  <p:transition spd="slow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7915CA-A11E-375F-3029-7701EF9D1B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6F83CF-EB69-BA3A-5FD4-6EC9F0AD37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B4E125-C8F8-A7CE-D827-4ED0A389DB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316A7A-BBAB-4BE6-96DB-BCDF14EF7274}" type="datetimeFigureOut">
              <a:rPr lang="vi-VN" smtClean="0"/>
              <a:t>04/05/2026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0322FA-8A0C-4663-75F3-E705BF0F9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E289D7-79A3-37D6-C093-0B01777BE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A2268F8-DC79-47E9-B04F-2C9646D3F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64186413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Đồ họa 1">
            <a:extLst>
              <a:ext uri="{FF2B5EF4-FFF2-40B4-BE49-F238E27FC236}">
                <a16:creationId xmlns:a16="http://schemas.microsoft.com/office/drawing/2014/main" id="{30F87C67-2C2F-BF6B-1878-B5050DC70FA2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b="39145"/>
          <a:stretch/>
        </p:blipFill>
        <p:spPr>
          <a:xfrm>
            <a:off x="-1" y="0"/>
            <a:ext cx="12238333" cy="6857999"/>
          </a:xfrm>
          <a:prstGeom prst="rect">
            <a:avLst/>
          </a:prstGeom>
        </p:spPr>
      </p:pic>
      <p:pic>
        <p:nvPicPr>
          <p:cNvPr id="7" name="Đồ họa 6">
            <a:extLst>
              <a:ext uri="{FF2B5EF4-FFF2-40B4-BE49-F238E27FC236}">
                <a16:creationId xmlns:a16="http://schemas.microsoft.com/office/drawing/2014/main" id="{0F3CE0C8-C103-671A-14CC-C16AA9C9B278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b="39145"/>
          <a:stretch/>
        </p:blipFill>
        <p:spPr>
          <a:xfrm>
            <a:off x="0" y="837268"/>
            <a:ext cx="10744200" cy="6020731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CFDEFB16-C22F-C3F0-C118-D601E4BE228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34638" y="0"/>
            <a:ext cx="122612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649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C29D012-0BD8-FCC7-319D-32C55009A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C9DA5AE6-389D-2E52-696E-FB554FC80A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F1B5C811-400C-5FA8-CAC9-BEBD09F62E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BA372D35-2E92-6058-F772-9B8BFF5958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951B1F-6108-4651-8460-06D52B5082BD}" type="datetimeFigureOut">
              <a:rPr lang="en-US" smtClean="0"/>
              <a:t>5/4/2026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0BA259F6-A294-0E14-FA99-8AE9CB000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E4B7CF15-D2AB-4AFD-0086-FFA83A981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4AB6EA-C06F-4837-9477-002BE8B5C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093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04E3FD0-C258-625C-85C3-A868FB41F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57920851-29E4-EAB6-DACA-FF975A42E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3C6C40AC-CF3B-46A2-DCC8-F17F686CD4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3B115845-02FE-1BF3-B21C-0C546E63A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9BB97FA8-B7F1-CA6F-550F-E6565734DD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84F49005-B0D7-F19C-6E1E-9EA4B7E408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951B1F-6108-4651-8460-06D52B5082BD}" type="datetimeFigureOut">
              <a:rPr lang="en-US" smtClean="0"/>
              <a:t>5/4/2026</a:t>
            </a:fld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C1DA3EF5-DFB9-6EC4-00CE-6D4984DE4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DA706977-A3F2-F0CC-C654-47F0E0880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4AB6EA-C06F-4837-9477-002BE8B5C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018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4B47529-5F65-C969-A708-D9EDB9010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5D12C37C-8BDA-E108-BFC0-D43E901B1A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951B1F-6108-4651-8460-06D52B5082BD}" type="datetimeFigureOut">
              <a:rPr lang="en-US" smtClean="0"/>
              <a:t>5/4/2026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E48027FC-40D1-5084-08A3-6296F6095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C468F1EA-B072-C0DC-E876-371B0CC20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4AB6EA-C06F-4837-9477-002BE8B5C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401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67948C7B-308A-4667-A493-C1D3F83C9E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951B1F-6108-4651-8460-06D52B5082BD}" type="datetimeFigureOut">
              <a:rPr lang="en-US" smtClean="0"/>
              <a:t>5/4/2026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F67E867E-88B0-4FFF-9783-4C3CAEFA1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4F0BF4D6-41B8-6BA2-82F2-1383952CF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4AB6EA-C06F-4837-9477-002BE8B5C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351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B55A758-EF39-E5C6-37A4-3AFB8BE32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9AD04C7C-3A67-B51D-7267-1F415EE290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630C7DD7-9191-0DDB-1FAF-2174CDB00D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3C6DFC66-783B-EF26-E537-479CECE6A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951B1F-6108-4651-8460-06D52B5082BD}" type="datetimeFigureOut">
              <a:rPr lang="en-US" smtClean="0"/>
              <a:t>5/4/2026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74ADA5BD-38B7-5F8E-09B3-3562EA109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1531B7EC-30AA-AA77-2A98-66AD5F31E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4AB6EA-C06F-4837-9477-002BE8B5C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916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2D186D9-18AB-5915-D04E-48FC6CB82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E0F74723-AFC5-B2C3-1007-6CD4E5DC46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D3303D04-6B89-8C38-D201-0ADC11DD64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97A7DC95-7526-66A3-4FE0-C473B6726A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951B1F-6108-4651-8460-06D52B5082BD}" type="datetimeFigureOut">
              <a:rPr lang="en-US" smtClean="0"/>
              <a:t>5/4/2026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6C266875-7683-0A83-6BF3-A016827E5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3EF39896-AAE2-BF40-5ED6-B2387FD45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4AB6EA-C06F-4837-9477-002BE8B5C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45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sv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629898828017053" TargetMode="External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Đồ họa 6">
            <a:extLst>
              <a:ext uri="{FF2B5EF4-FFF2-40B4-BE49-F238E27FC236}">
                <a16:creationId xmlns:a16="http://schemas.microsoft.com/office/drawing/2014/main" id="{AF4BD557-2718-87EA-F97E-EDC3E1B13D8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 t="1211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E58A8694-CB93-BD47-F984-B69DE5F3AAF1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4207" y="0"/>
            <a:ext cx="1550635" cy="155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964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07DAF728-7D94-E33E-7F87-8FAE4669A949}"/>
              </a:ext>
            </a:extLst>
          </p:cNvPr>
          <p:cNvSpPr txBox="1"/>
          <p:nvPr userDrawn="1"/>
        </p:nvSpPr>
        <p:spPr>
          <a:xfrm>
            <a:off x="3169920" y="8783762"/>
            <a:ext cx="681228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995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1995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Mời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1995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0382348780 (</a:t>
            </a:r>
            <a:r>
              <a:rPr kumimoji="0" lang="en-US" sz="2000" b="1" i="0" u="sng" strike="noStrike" kern="1200" cap="none" spc="0" normalizeH="0" baseline="0" noProof="0" dirty="0" err="1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Cảm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)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–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0905919065  (Linh)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 userDrawn="1"/>
        </p:nvPicPr>
        <p:blipFill rotWithShape="1">
          <a:blip r:embed="rId4"/>
          <a:srcRect l="14705" t="12418" r="5088" b="1477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8400" y="-177800"/>
            <a:ext cx="1658442" cy="17018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478" y="8204200"/>
            <a:ext cx="1658442" cy="170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721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631EA872-2259-487D-A98D-8CECF763C36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9102" y="0"/>
            <a:ext cx="1477062" cy="1477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094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8BCAB84-B92E-DA66-3161-F5F0EC7E23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1757" y="92938"/>
            <a:ext cx="6035563" cy="19265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48E11A1-D4C4-EC8A-AC31-2CC8E73EB4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7461" y="1770700"/>
            <a:ext cx="8382727" cy="343234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5FB74DC-16EE-249A-9171-EC1347FF05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5813" y="4641295"/>
            <a:ext cx="2469094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8250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ình chữ nhật: Góc Tròn 7">
            <a:extLst>
              <a:ext uri="{FF2B5EF4-FFF2-40B4-BE49-F238E27FC236}">
                <a16:creationId xmlns:a16="http://schemas.microsoft.com/office/drawing/2014/main" id="{C3D46716-99C5-9328-9B08-3F4FE65D8F37}"/>
              </a:ext>
            </a:extLst>
          </p:cNvPr>
          <p:cNvSpPr/>
          <p:nvPr/>
        </p:nvSpPr>
        <p:spPr>
          <a:xfrm>
            <a:off x="802312" y="514754"/>
            <a:ext cx="10459557" cy="1231455"/>
          </a:xfrm>
          <a:custGeom>
            <a:avLst/>
            <a:gdLst>
              <a:gd name="csX0" fmla="*/ 0 w 10459557"/>
              <a:gd name="csY0" fmla="*/ 205247 h 1231455"/>
              <a:gd name="csX1" fmla="*/ 205247 w 10459557"/>
              <a:gd name="csY1" fmla="*/ 0 h 1231455"/>
              <a:gd name="csX2" fmla="*/ 10254310 w 10459557"/>
              <a:gd name="csY2" fmla="*/ 0 h 1231455"/>
              <a:gd name="csX3" fmla="*/ 10459557 w 10459557"/>
              <a:gd name="csY3" fmla="*/ 205247 h 1231455"/>
              <a:gd name="csX4" fmla="*/ 10459557 w 10459557"/>
              <a:gd name="csY4" fmla="*/ 1026208 h 1231455"/>
              <a:gd name="csX5" fmla="*/ 10254310 w 10459557"/>
              <a:gd name="csY5" fmla="*/ 1231455 h 1231455"/>
              <a:gd name="csX6" fmla="*/ 205247 w 10459557"/>
              <a:gd name="csY6" fmla="*/ 1231455 h 1231455"/>
              <a:gd name="csX7" fmla="*/ 0 w 10459557"/>
              <a:gd name="csY7" fmla="*/ 1026208 h 1231455"/>
              <a:gd name="csX8" fmla="*/ 0 w 10459557"/>
              <a:gd name="csY8" fmla="*/ 205247 h 123145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10459557" h="1231455" fill="none" extrusionOk="0">
                <a:moveTo>
                  <a:pt x="0" y="205247"/>
                </a:moveTo>
                <a:cubicBezTo>
                  <a:pt x="15057" y="84781"/>
                  <a:pt x="102173" y="19034"/>
                  <a:pt x="205247" y="0"/>
                </a:cubicBezTo>
                <a:cubicBezTo>
                  <a:pt x="1819901" y="46331"/>
                  <a:pt x="5695807" y="-116014"/>
                  <a:pt x="10254310" y="0"/>
                </a:cubicBezTo>
                <a:cubicBezTo>
                  <a:pt x="10369842" y="4594"/>
                  <a:pt x="10457595" y="102920"/>
                  <a:pt x="10459557" y="205247"/>
                </a:cubicBezTo>
                <a:cubicBezTo>
                  <a:pt x="10458185" y="539906"/>
                  <a:pt x="10526172" y="908159"/>
                  <a:pt x="10459557" y="1026208"/>
                </a:cubicBezTo>
                <a:cubicBezTo>
                  <a:pt x="10465103" y="1140888"/>
                  <a:pt x="10376429" y="1218661"/>
                  <a:pt x="10254310" y="1231455"/>
                </a:cubicBezTo>
                <a:cubicBezTo>
                  <a:pt x="8849391" y="1189229"/>
                  <a:pt x="2021011" y="1137969"/>
                  <a:pt x="205247" y="1231455"/>
                </a:cubicBezTo>
                <a:cubicBezTo>
                  <a:pt x="103648" y="1230012"/>
                  <a:pt x="10688" y="1144247"/>
                  <a:pt x="0" y="1026208"/>
                </a:cubicBezTo>
                <a:cubicBezTo>
                  <a:pt x="-9793" y="768557"/>
                  <a:pt x="50356" y="392603"/>
                  <a:pt x="0" y="205247"/>
                </a:cubicBezTo>
                <a:close/>
              </a:path>
              <a:path w="10459557" h="1231455" stroke="0" extrusionOk="0">
                <a:moveTo>
                  <a:pt x="0" y="205247"/>
                </a:moveTo>
                <a:cubicBezTo>
                  <a:pt x="4331" y="73358"/>
                  <a:pt x="85686" y="-3345"/>
                  <a:pt x="205247" y="0"/>
                </a:cubicBezTo>
                <a:cubicBezTo>
                  <a:pt x="2402888" y="122108"/>
                  <a:pt x="7027608" y="-106165"/>
                  <a:pt x="10254310" y="0"/>
                </a:cubicBezTo>
                <a:cubicBezTo>
                  <a:pt x="10355567" y="-2227"/>
                  <a:pt x="10467233" y="100981"/>
                  <a:pt x="10459557" y="205247"/>
                </a:cubicBezTo>
                <a:cubicBezTo>
                  <a:pt x="10499254" y="433207"/>
                  <a:pt x="10436337" y="880212"/>
                  <a:pt x="10459557" y="1026208"/>
                </a:cubicBezTo>
                <a:cubicBezTo>
                  <a:pt x="10470450" y="1145364"/>
                  <a:pt x="10358643" y="1224118"/>
                  <a:pt x="10254310" y="1231455"/>
                </a:cubicBezTo>
                <a:cubicBezTo>
                  <a:pt x="6369634" y="1253629"/>
                  <a:pt x="4379162" y="1194372"/>
                  <a:pt x="205247" y="1231455"/>
                </a:cubicBezTo>
                <a:cubicBezTo>
                  <a:pt x="74267" y="1230521"/>
                  <a:pt x="-438" y="1119470"/>
                  <a:pt x="0" y="1026208"/>
                </a:cubicBezTo>
                <a:cubicBezTo>
                  <a:pt x="-38864" y="656599"/>
                  <a:pt x="-52756" y="288195"/>
                  <a:pt x="0" y="205247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A24429"/>
            </a:solidFill>
            <a:prstDash val="dash"/>
            <a:extLst>
              <a:ext uri="{C807C97D-BFC1-408E-A445-0C87EB9F89A2}">
                <ask:lineSketchStyleProps xmlns:ask="http://schemas.microsoft.com/office/drawing/2018/sketchyshapes" sd="377481728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 thông tin, em hãy đề xuất một số biện pháp để xây dựng thế giới xanh-sạch-đẹp.</a:t>
            </a:r>
            <a:endParaRPr lang="en-US" sz="32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542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580F398-6955-452C-9E5C-DE67BFCFAED1}"/>
              </a:ext>
            </a:extLst>
          </p:cNvPr>
          <p:cNvSpPr txBox="1"/>
          <p:nvPr/>
        </p:nvSpPr>
        <p:spPr>
          <a:xfrm>
            <a:off x="537210" y="994410"/>
            <a:ext cx="111328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nl-NL" sz="36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Một số biện pháp để xây dựng thế giới xanh – sạch – đẹp là:</a:t>
            </a:r>
            <a:endParaRPr lang="en-US" sz="3600" b="1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nl-NL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Hạn chế sử dụng túi ni lông, sử dụng các vật dụng có chất liệu từ thiên nhiên</a:t>
            </a:r>
            <a:endParaRPr lang="en-US" sz="360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nl-NL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Vứt rác đúng nơi quy định, không xả rác bừa bãi</a:t>
            </a:r>
            <a:endParaRPr lang="en-US" sz="360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nl-NL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Không xả nước thải ra sông, hồ,..</a:t>
            </a:r>
            <a:endParaRPr lang="en-US" sz="360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nl-NL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Tiết kiệm điện, nước khi không sử dụng</a:t>
            </a:r>
            <a:endParaRPr lang="en-US" sz="360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nl-NL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Sử dụng các phương tiện công cộng để di chuyển</a:t>
            </a:r>
            <a:endParaRPr lang="en-US" sz="360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2042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FF9E8-D98A-0E31-1790-1A07F1DE7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 descr="A white rectangular frame with green and blue border&#10;&#10;Description automatically generated">
            <a:extLst>
              <a:ext uri="{FF2B5EF4-FFF2-40B4-BE49-F238E27FC236}">
                <a16:creationId xmlns:a16="http://schemas.microsoft.com/office/drawing/2014/main" id="{8E5740FF-1686-22A0-B005-4DDE58A010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6725"/>
            <a:ext cx="12192000" cy="6874635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37502FF-E669-4AE6-BC92-3CF042E45A75}"/>
              </a:ext>
            </a:extLst>
          </p:cNvPr>
          <p:cNvSpPr txBox="1"/>
          <p:nvPr/>
        </p:nvSpPr>
        <p:spPr>
          <a:xfrm>
            <a:off x="448351" y="443131"/>
            <a:ext cx="1058120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Bef>
                <a:spcPts val="750"/>
              </a:spcBef>
            </a:pPr>
            <a:r>
              <a:rPr lang="en-US" altLang="zh-CN" sz="3200" b="1" dirty="0">
                <a:solidFill>
                  <a:srgbClr val="002060"/>
                </a:solidFill>
                <a:effectLst>
                  <a:outerShdw blurRad="12700" dist="38100" dir="240000" algn="tl">
                    <a:srgbClr val="4F81BD">
                      <a:lumMod val="60000"/>
                      <a:lumOff val="4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</a:t>
            </a:r>
            <a:r>
              <a:rPr lang="vi-VN" altLang="zh-CN" sz="3200" b="1" dirty="0">
                <a:solidFill>
                  <a:srgbClr val="002060"/>
                </a:solidFill>
                <a:effectLst>
                  <a:outerShdw blurRad="12700" dist="38100" dir="240000" algn="tl">
                    <a:srgbClr val="4F81BD">
                      <a:lumMod val="60000"/>
                      <a:lumOff val="4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ẽ sơ đồ một số vấn đề môi trường trên thế giới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12700" dist="38100" dir="240000" algn="tl">
                  <a:srgbClr val="4F81BD">
                    <a:lumMod val="60000"/>
                    <a:lumOff val="40000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7DEBCA-6698-E44F-1EDB-2E93A5D3EF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0523" y="1078376"/>
            <a:ext cx="8868205" cy="508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445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112</Words>
  <Application>Microsoft Office PowerPoint</Application>
  <PresentationFormat>Widescreen</PresentationFormat>
  <Paragraphs>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Cambria</vt:lpstr>
      <vt:lpstr>Chủ đề Office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Huong Thao - 0972115126</dc:creator>
  <cp:lastModifiedBy>ASUS</cp:lastModifiedBy>
  <cp:revision>22</cp:revision>
  <dcterms:created xsi:type="dcterms:W3CDTF">2024-12-27T13:48:19Z</dcterms:created>
  <dcterms:modified xsi:type="dcterms:W3CDTF">2026-05-04T09:15:26Z</dcterms:modified>
</cp:coreProperties>
</file>