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02" r:id="rId2"/>
  </p:sldMasterIdLst>
  <p:notesMasterIdLst>
    <p:notesMasterId r:id="rId13"/>
  </p:notesMasterIdLst>
  <p:sldIdLst>
    <p:sldId id="440" r:id="rId3"/>
    <p:sldId id="301" r:id="rId4"/>
    <p:sldId id="302" r:id="rId5"/>
    <p:sldId id="441" r:id="rId6"/>
    <p:sldId id="319" r:id="rId7"/>
    <p:sldId id="445" r:id="rId8"/>
    <p:sldId id="310" r:id="rId9"/>
    <p:sldId id="311" r:id="rId10"/>
    <p:sldId id="312" r:id="rId11"/>
    <p:sldId id="313"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2963"/>
    <a:srgbClr val="FF0066"/>
    <a:srgbClr val="F6E4EF"/>
    <a:srgbClr val="FDF988"/>
    <a:srgbClr val="F48FBB"/>
    <a:srgbClr val="F0F0F0"/>
    <a:srgbClr val="052E67"/>
    <a:srgbClr val="FFCCFF"/>
    <a:srgbClr val="062863"/>
    <a:srgbClr val="02427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0144" autoAdjust="0"/>
  </p:normalViewPr>
  <p:slideViewPr>
    <p:cSldViewPr snapToGrid="0">
      <p:cViewPr varScale="1">
        <p:scale>
          <a:sx n="65" d="100"/>
          <a:sy n="65" d="100"/>
        </p:scale>
        <p:origin x="936"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Đầu trang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Chỗ dành sẵn cho Ngày tháng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CD1418-1E68-449D-B20A-97908FF4E71E}" type="datetimeFigureOut">
              <a:rPr lang="en-US" smtClean="0"/>
              <a:t>4/13/2026</a:t>
            </a:fld>
            <a:endParaRPr lang="en-US"/>
          </a:p>
        </p:txBody>
      </p:sp>
      <p:sp>
        <p:nvSpPr>
          <p:cNvPr id="4" name="Chỗ dành sẵn cho Hình ảnh của Bản chiế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Chỗ dành sẵn cho Ghi ch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6" name="Chỗ dành sẵn cho Chân trang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Chỗ dành sẵn cho Số hiệu Bản chiế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68045F-57FC-49CF-AC97-4E0443826792}" type="slidenum">
              <a:rPr lang="en-US" smtClean="0"/>
              <a:t>‹#›</a:t>
            </a:fld>
            <a:endParaRPr lang="en-US"/>
          </a:p>
        </p:txBody>
      </p:sp>
    </p:spTree>
    <p:extLst>
      <p:ext uri="{BB962C8B-B14F-4D97-AF65-F5344CB8AC3E}">
        <p14:creationId xmlns:p14="http://schemas.microsoft.com/office/powerpoint/2010/main" val="13864324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dirty="0">
                <a:solidFill>
                  <a:srgbClr val="000000"/>
                </a:solidFill>
                <a:effectLst/>
                <a:latin typeface="Times New Roman" panose="02020603050405020304" pitchFamily="18" charset="0"/>
                <a:ea typeface="Calibri" panose="020F0502020204030204" pitchFamily="34" charset="0"/>
              </a:rPr>
              <a:t>Mỗi người trên thế giới này tuy có những màu da khác nhau, đến từ những nơi khác nhau nhưng tất cả đều có chung một tấm lòng, ai cũng xứng đáng được nhận quyền bình đẳng. Bài học hôm nay cô và các em cùng tìm hiểu về các chủng tộc trên thế giới, họ có đặc điểm ngoại hình như thế nào và ở đâu nhé!</a:t>
            </a:r>
            <a:endParaRPr lang="en-US" dirty="0"/>
          </a:p>
          <a:p>
            <a:endParaRPr lang="en-US" dirty="0"/>
          </a:p>
        </p:txBody>
      </p:sp>
      <p:sp>
        <p:nvSpPr>
          <p:cNvPr id="4" name="Slide Number Placeholder 3"/>
          <p:cNvSpPr>
            <a:spLocks noGrp="1"/>
          </p:cNvSpPr>
          <p:nvPr>
            <p:ph type="sldNum" sz="quarter" idx="5"/>
          </p:nvPr>
        </p:nvSpPr>
        <p:spPr/>
        <p:txBody>
          <a:bodyPr/>
          <a:lstStyle/>
          <a:p>
            <a:fld id="{EB68045F-57FC-49CF-AC97-4E0443826792}" type="slidenum">
              <a:rPr lang="en-US" smtClean="0"/>
              <a:t>1</a:t>
            </a:fld>
            <a:endParaRPr lang="en-US"/>
          </a:p>
        </p:txBody>
      </p:sp>
    </p:spTree>
    <p:extLst>
      <p:ext uri="{BB962C8B-B14F-4D97-AF65-F5344CB8AC3E}">
        <p14:creationId xmlns:p14="http://schemas.microsoft.com/office/powerpoint/2010/main" val="20045476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5" Type="http://schemas.openxmlformats.org/officeDocument/2006/relationships/image" Target="../media/image4.png"/><Relationship Id="rId4" Type="http://schemas.microsoft.com/office/2007/relationships/hdphoto" Target="../media/hdphoto1.wdp"/></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5" Type="http://schemas.openxmlformats.org/officeDocument/2006/relationships/image" Target="../media/image5.png"/><Relationship Id="rId4" Type="http://schemas.microsoft.com/office/2007/relationships/hdphoto" Target="../media/hdphoto1.wdp"/></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5" Type="http://schemas.openxmlformats.org/officeDocument/2006/relationships/image" Target="../media/image5.png"/><Relationship Id="rId4" Type="http://schemas.microsoft.com/office/2007/relationships/hdphoto" Target="../media/hdphoto1.wdp"/></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5" Type="http://schemas.openxmlformats.org/officeDocument/2006/relationships/image" Target="../media/image5.png"/><Relationship Id="rId4" Type="http://schemas.microsoft.com/office/2007/relationships/hdphoto" Target="../media/hdphoto1.wdp"/></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5" Type="http://schemas.openxmlformats.org/officeDocument/2006/relationships/image" Target="../media/image5.png"/><Relationship Id="rId4" Type="http://schemas.microsoft.com/office/2007/relationships/hdphoto" Target="../media/hdphoto1.wdp"/></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5" Type="http://schemas.openxmlformats.org/officeDocument/2006/relationships/image" Target="../media/image4.png"/><Relationship Id="rId4" Type="http://schemas.microsoft.com/office/2007/relationships/hdphoto" Target="../media/hdphoto1.wdp"/></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5" Type="http://schemas.openxmlformats.org/officeDocument/2006/relationships/image" Target="../media/image5.png"/><Relationship Id="rId4" Type="http://schemas.microsoft.com/office/2007/relationships/hdphoto" Target="../media/hdphoto1.wdp"/></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5" Type="http://schemas.openxmlformats.org/officeDocument/2006/relationships/image" Target="../media/image5.png"/><Relationship Id="rId4" Type="http://schemas.microsoft.com/office/2007/relationships/hdphoto" Target="../media/hdphoto1.wdp"/></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5" Type="http://schemas.openxmlformats.org/officeDocument/2006/relationships/image" Target="../media/image5.png"/><Relationship Id="rId4" Type="http://schemas.microsoft.com/office/2007/relationships/hdphoto" Target="../media/hdphoto1.wdp"/></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5" Type="http://schemas.openxmlformats.org/officeDocument/2006/relationships/image" Target="../media/image5.png"/><Relationship Id="rId4" Type="http://schemas.microsoft.com/office/2007/relationships/hdphoto" Target="../media/hdphoto1.wdp"/></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9B5DE8-7EC8-EBFC-542B-7B3661D79E36}"/>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F43DC9E-1F21-F6C1-765D-0415BF184E9A}"/>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D400BEB-B472-9C5A-BB63-2349AAB33B52}"/>
              </a:ext>
            </a:extLst>
          </p:cNvPr>
          <p:cNvSpPr>
            <a:spLocks noGrp="1"/>
          </p:cNvSpPr>
          <p:nvPr>
            <p:ph type="dt" sz="half" idx="10"/>
          </p:nvPr>
        </p:nvSpPr>
        <p:spPr>
          <a:xfrm>
            <a:off x="838200" y="6356350"/>
            <a:ext cx="2743200" cy="365125"/>
          </a:xfrm>
          <a:prstGeom prst="rect">
            <a:avLst/>
          </a:prstGeom>
        </p:spPr>
        <p:txBody>
          <a:bodyPr/>
          <a:lstStyle/>
          <a:p>
            <a:fld id="{E1598F92-F8E6-45A1-9E18-90800B747B1A}" type="datetimeFigureOut">
              <a:rPr lang="en-US" smtClean="0"/>
              <a:t>4/13/2026</a:t>
            </a:fld>
            <a:endParaRPr lang="en-US"/>
          </a:p>
        </p:txBody>
      </p:sp>
      <p:sp>
        <p:nvSpPr>
          <p:cNvPr id="5" name="Footer Placeholder 4">
            <a:extLst>
              <a:ext uri="{FF2B5EF4-FFF2-40B4-BE49-F238E27FC236}">
                <a16:creationId xmlns:a16="http://schemas.microsoft.com/office/drawing/2014/main" id="{3395DE78-7A97-2541-509E-96C4DD73508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27B85EA-610C-E093-0B95-3A360DBB7DB0}"/>
              </a:ext>
            </a:extLst>
          </p:cNvPr>
          <p:cNvSpPr>
            <a:spLocks noGrp="1"/>
          </p:cNvSpPr>
          <p:nvPr>
            <p:ph type="sldNum" sz="quarter" idx="12"/>
          </p:nvPr>
        </p:nvSpPr>
        <p:spPr>
          <a:xfrm>
            <a:off x="8610600" y="6356350"/>
            <a:ext cx="2743200" cy="365125"/>
          </a:xfrm>
          <a:prstGeom prst="rect">
            <a:avLst/>
          </a:prstGeom>
        </p:spPr>
        <p:txBody>
          <a:bodyPr/>
          <a:lstStyle/>
          <a:p>
            <a:fld id="{09F089B7-61F3-4FAC-8ABC-EEABFCD0D8FE}" type="slidenum">
              <a:rPr lang="en-US" smtClean="0"/>
              <a:t>‹#›</a:t>
            </a:fld>
            <a:endParaRPr lang="en-US"/>
          </a:p>
        </p:txBody>
      </p:sp>
    </p:spTree>
    <p:extLst>
      <p:ext uri="{BB962C8B-B14F-4D97-AF65-F5344CB8AC3E}">
        <p14:creationId xmlns:p14="http://schemas.microsoft.com/office/powerpoint/2010/main" val="29969346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1907A-A7EA-E2B9-9912-15584677639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48499DF-157C-E014-5DD4-D546E702FBDB}"/>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67AC87-D520-7B84-2512-D6669FDA1452}"/>
              </a:ext>
            </a:extLst>
          </p:cNvPr>
          <p:cNvSpPr>
            <a:spLocks noGrp="1"/>
          </p:cNvSpPr>
          <p:nvPr>
            <p:ph type="dt" sz="half" idx="10"/>
          </p:nvPr>
        </p:nvSpPr>
        <p:spPr>
          <a:xfrm>
            <a:off x="838200" y="6356350"/>
            <a:ext cx="2743200" cy="365125"/>
          </a:xfrm>
          <a:prstGeom prst="rect">
            <a:avLst/>
          </a:prstGeom>
        </p:spPr>
        <p:txBody>
          <a:bodyPr/>
          <a:lstStyle/>
          <a:p>
            <a:fld id="{E1598F92-F8E6-45A1-9E18-90800B747B1A}" type="datetimeFigureOut">
              <a:rPr lang="en-US" smtClean="0"/>
              <a:t>4/13/2026</a:t>
            </a:fld>
            <a:endParaRPr lang="en-US"/>
          </a:p>
        </p:txBody>
      </p:sp>
      <p:sp>
        <p:nvSpPr>
          <p:cNvPr id="5" name="Footer Placeholder 4">
            <a:extLst>
              <a:ext uri="{FF2B5EF4-FFF2-40B4-BE49-F238E27FC236}">
                <a16:creationId xmlns:a16="http://schemas.microsoft.com/office/drawing/2014/main" id="{4536D1EE-C387-53A8-DC9B-96E37FE4FB1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C1D0FB8-6CA8-4565-F381-78E8DF326A99}"/>
              </a:ext>
            </a:extLst>
          </p:cNvPr>
          <p:cNvSpPr>
            <a:spLocks noGrp="1"/>
          </p:cNvSpPr>
          <p:nvPr>
            <p:ph type="sldNum" sz="quarter" idx="12"/>
          </p:nvPr>
        </p:nvSpPr>
        <p:spPr>
          <a:xfrm>
            <a:off x="8610600" y="6356350"/>
            <a:ext cx="2743200" cy="365125"/>
          </a:xfrm>
          <a:prstGeom prst="rect">
            <a:avLst/>
          </a:prstGeom>
        </p:spPr>
        <p:txBody>
          <a:bodyPr/>
          <a:lstStyle/>
          <a:p>
            <a:fld id="{09F089B7-61F3-4FAC-8ABC-EEABFCD0D8FE}" type="slidenum">
              <a:rPr lang="en-US" smtClean="0"/>
              <a:t>‹#›</a:t>
            </a:fld>
            <a:endParaRPr lang="en-US"/>
          </a:p>
        </p:txBody>
      </p:sp>
    </p:spTree>
    <p:extLst>
      <p:ext uri="{BB962C8B-B14F-4D97-AF65-F5344CB8AC3E}">
        <p14:creationId xmlns:p14="http://schemas.microsoft.com/office/powerpoint/2010/main" val="17979501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3AFD799-B4CF-8EE7-FCAE-C8A7281731C8}"/>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4541F77-DA55-3620-7C1D-7BAD33042E04}"/>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853428-2720-EFF6-C980-D452CE342FA9}"/>
              </a:ext>
            </a:extLst>
          </p:cNvPr>
          <p:cNvSpPr>
            <a:spLocks noGrp="1"/>
          </p:cNvSpPr>
          <p:nvPr>
            <p:ph type="dt" sz="half" idx="10"/>
          </p:nvPr>
        </p:nvSpPr>
        <p:spPr>
          <a:xfrm>
            <a:off x="838200" y="6356350"/>
            <a:ext cx="2743200" cy="365125"/>
          </a:xfrm>
          <a:prstGeom prst="rect">
            <a:avLst/>
          </a:prstGeom>
        </p:spPr>
        <p:txBody>
          <a:bodyPr/>
          <a:lstStyle/>
          <a:p>
            <a:fld id="{E1598F92-F8E6-45A1-9E18-90800B747B1A}" type="datetimeFigureOut">
              <a:rPr lang="en-US" smtClean="0"/>
              <a:t>4/13/2026</a:t>
            </a:fld>
            <a:endParaRPr lang="en-US"/>
          </a:p>
        </p:txBody>
      </p:sp>
      <p:sp>
        <p:nvSpPr>
          <p:cNvPr id="5" name="Footer Placeholder 4">
            <a:extLst>
              <a:ext uri="{FF2B5EF4-FFF2-40B4-BE49-F238E27FC236}">
                <a16:creationId xmlns:a16="http://schemas.microsoft.com/office/drawing/2014/main" id="{B16E1422-08B3-A448-7391-029BFB2D704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5FB7BDA-4A79-8F67-2D22-7F0400543991}"/>
              </a:ext>
            </a:extLst>
          </p:cNvPr>
          <p:cNvSpPr>
            <a:spLocks noGrp="1"/>
          </p:cNvSpPr>
          <p:nvPr>
            <p:ph type="sldNum" sz="quarter" idx="12"/>
          </p:nvPr>
        </p:nvSpPr>
        <p:spPr>
          <a:xfrm>
            <a:off x="8610600" y="6356350"/>
            <a:ext cx="2743200" cy="365125"/>
          </a:xfrm>
          <a:prstGeom prst="rect">
            <a:avLst/>
          </a:prstGeom>
        </p:spPr>
        <p:txBody>
          <a:bodyPr/>
          <a:lstStyle/>
          <a:p>
            <a:fld id="{09F089B7-61F3-4FAC-8ABC-EEABFCD0D8FE}" type="slidenum">
              <a:rPr lang="en-US" smtClean="0"/>
              <a:t>‹#›</a:t>
            </a:fld>
            <a:endParaRPr lang="en-US"/>
          </a:p>
        </p:txBody>
      </p:sp>
    </p:spTree>
    <p:extLst>
      <p:ext uri="{BB962C8B-B14F-4D97-AF65-F5344CB8AC3E}">
        <p14:creationId xmlns:p14="http://schemas.microsoft.com/office/powerpoint/2010/main" val="29410307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标题幻灯片">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34931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154051" y="-213245"/>
            <a:ext cx="11863777" cy="7274445"/>
          </a:xfrm>
          <a:prstGeom prst="rect">
            <a:avLst/>
          </a:prstGeom>
        </p:spPr>
      </p:pic>
      <p:pic>
        <p:nvPicPr>
          <p:cNvPr id="3" name="图片 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610822" y="4210665"/>
            <a:ext cx="9329989" cy="2020817"/>
          </a:xfrm>
          <a:prstGeom prst="rect">
            <a:avLst/>
          </a:prstGeom>
        </p:spPr>
      </p:pic>
    </p:spTree>
    <p:extLst>
      <p:ext uri="{BB962C8B-B14F-4D97-AF65-F5344CB8AC3E}">
        <p14:creationId xmlns:p14="http://schemas.microsoft.com/office/powerpoint/2010/main" val="873123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outVertical)">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173101" y="167755"/>
            <a:ext cx="11863777" cy="7274445"/>
          </a:xfrm>
          <a:prstGeom prst="rect">
            <a:avLst/>
          </a:prstGeom>
        </p:spPr>
      </p:pic>
      <p:grpSp>
        <p:nvGrpSpPr>
          <p:cNvPr id="10" name="组合 9"/>
          <p:cNvGrpSpPr/>
          <p:nvPr userDrawn="1"/>
        </p:nvGrpSpPr>
        <p:grpSpPr>
          <a:xfrm>
            <a:off x="5539105" y="0"/>
            <a:ext cx="1071245" cy="1061010"/>
            <a:chOff x="5539105" y="0"/>
            <a:chExt cx="1071245" cy="1061010"/>
          </a:xfrm>
        </p:grpSpPr>
        <p:pic>
          <p:nvPicPr>
            <p:cNvPr id="8" name="图片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539105" y="0"/>
              <a:ext cx="1071245" cy="1061010"/>
            </a:xfrm>
            <a:prstGeom prst="rect">
              <a:avLst/>
            </a:prstGeom>
          </p:spPr>
        </p:pic>
        <p:sp>
          <p:nvSpPr>
            <p:cNvPr id="9" name="Text Box 30"/>
            <p:cNvSpPr txBox="1">
              <a:spLocks noChangeArrowheads="1"/>
            </p:cNvSpPr>
            <p:nvPr userDrawn="1"/>
          </p:nvSpPr>
          <p:spPr bwMode="auto">
            <a:xfrm>
              <a:off x="5674102" y="177744"/>
              <a:ext cx="861774" cy="352761"/>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rtlCol="0">
              <a:spAutoFit/>
            </a:bodyPr>
            <a:lstStyle>
              <a:defPPr>
                <a:defRPr lang="zh-CN"/>
              </a:defPPr>
              <a:lvl1pPr>
                <a:defRPr sz="3200" b="1">
                  <a:latin typeface="方正硬笔楷书繁体" panose="03000509000000000000" pitchFamily="65" charset="-122"/>
                  <a:ea typeface="方正硬笔楷书繁体" panose="03000509000000000000" pitchFamily="65" charset="-122"/>
                </a:defRPr>
              </a:lvl1pPr>
            </a:lstStyle>
            <a:p>
              <a:r>
                <a:rPr lang="zh-CN" altLang="en-US" sz="4400" dirty="0"/>
                <a:t>壹</a:t>
              </a:r>
            </a:p>
          </p:txBody>
        </p:sp>
      </p:grpSp>
    </p:spTree>
    <p:extLst>
      <p:ext uri="{BB962C8B-B14F-4D97-AF65-F5344CB8AC3E}">
        <p14:creationId xmlns:p14="http://schemas.microsoft.com/office/powerpoint/2010/main" val="3423517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outVertical)">
                                      <p:cBhvr>
                                        <p:cTn id="7" dur="1000"/>
                                        <p:tgtEl>
                                          <p:spTgt spid="7"/>
                                        </p:tgtEl>
                                      </p:cBhvr>
                                    </p:animEffect>
                                  </p:childTnLst>
                                </p:cTn>
                              </p:par>
                              <p:par>
                                <p:cTn id="8" presetID="31"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 calcmode="lin" valueType="num">
                                      <p:cBhvr>
                                        <p:cTn id="10" dur="1000" fill="hold"/>
                                        <p:tgtEl>
                                          <p:spTgt spid="10"/>
                                        </p:tgtEl>
                                        <p:attrNameLst>
                                          <p:attrName>ppt_w</p:attrName>
                                        </p:attrNameLst>
                                      </p:cBhvr>
                                      <p:tavLst>
                                        <p:tav tm="0">
                                          <p:val>
                                            <p:fltVal val="0"/>
                                          </p:val>
                                        </p:tav>
                                        <p:tav tm="100000">
                                          <p:val>
                                            <p:strVal val="#ppt_w"/>
                                          </p:val>
                                        </p:tav>
                                      </p:tavLst>
                                    </p:anim>
                                    <p:anim calcmode="lin" valueType="num">
                                      <p:cBhvr>
                                        <p:cTn id="11" dur="1000" fill="hold"/>
                                        <p:tgtEl>
                                          <p:spTgt spid="10"/>
                                        </p:tgtEl>
                                        <p:attrNameLst>
                                          <p:attrName>ppt_h</p:attrName>
                                        </p:attrNameLst>
                                      </p:cBhvr>
                                      <p:tavLst>
                                        <p:tav tm="0">
                                          <p:val>
                                            <p:fltVal val="0"/>
                                          </p:val>
                                        </p:tav>
                                        <p:tav tm="100000">
                                          <p:val>
                                            <p:strVal val="#ppt_h"/>
                                          </p:val>
                                        </p:tav>
                                      </p:tavLst>
                                    </p:anim>
                                    <p:anim calcmode="lin" valueType="num">
                                      <p:cBhvr>
                                        <p:cTn id="12" dur="1000" fill="hold"/>
                                        <p:tgtEl>
                                          <p:spTgt spid="10"/>
                                        </p:tgtEl>
                                        <p:attrNameLst>
                                          <p:attrName>style.rotation</p:attrName>
                                        </p:attrNameLst>
                                      </p:cBhvr>
                                      <p:tavLst>
                                        <p:tav tm="0">
                                          <p:val>
                                            <p:fltVal val="90"/>
                                          </p:val>
                                        </p:tav>
                                        <p:tav tm="100000">
                                          <p:val>
                                            <p:fltVal val="0"/>
                                          </p:val>
                                        </p:tav>
                                      </p:tavLst>
                                    </p:anim>
                                    <p:animEffect transition="in" filter="fade">
                                      <p:cBhvr>
                                        <p:cTn id="13"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173101" y="167755"/>
            <a:ext cx="11863777" cy="7274445"/>
          </a:xfrm>
          <a:prstGeom prst="rect">
            <a:avLst/>
          </a:prstGeom>
        </p:spPr>
      </p:pic>
      <p:grpSp>
        <p:nvGrpSpPr>
          <p:cNvPr id="10" name="组合 9"/>
          <p:cNvGrpSpPr/>
          <p:nvPr userDrawn="1"/>
        </p:nvGrpSpPr>
        <p:grpSpPr>
          <a:xfrm>
            <a:off x="5539105" y="0"/>
            <a:ext cx="1071245" cy="1061010"/>
            <a:chOff x="5539105" y="0"/>
            <a:chExt cx="1071245" cy="1061010"/>
          </a:xfrm>
        </p:grpSpPr>
        <p:pic>
          <p:nvPicPr>
            <p:cNvPr id="8" name="图片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539105" y="0"/>
              <a:ext cx="1071245" cy="1061010"/>
            </a:xfrm>
            <a:prstGeom prst="rect">
              <a:avLst/>
            </a:prstGeom>
          </p:spPr>
        </p:pic>
        <p:sp>
          <p:nvSpPr>
            <p:cNvPr id="9" name="Text Box 30"/>
            <p:cNvSpPr txBox="1">
              <a:spLocks noChangeArrowheads="1"/>
            </p:cNvSpPr>
            <p:nvPr userDrawn="1"/>
          </p:nvSpPr>
          <p:spPr bwMode="auto">
            <a:xfrm>
              <a:off x="5674102" y="177744"/>
              <a:ext cx="861774" cy="352761"/>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rtlCol="0">
              <a:spAutoFit/>
            </a:bodyPr>
            <a:lstStyle>
              <a:defPPr>
                <a:defRPr lang="zh-CN"/>
              </a:defPPr>
              <a:lvl1pPr>
                <a:defRPr sz="3200" b="1">
                  <a:latin typeface="方正硬笔楷书繁体" panose="03000509000000000000" pitchFamily="65" charset="-122"/>
                  <a:ea typeface="方正硬笔楷书繁体" panose="03000509000000000000" pitchFamily="65" charset="-122"/>
                </a:defRPr>
              </a:lvl1pPr>
            </a:lstStyle>
            <a:p>
              <a:r>
                <a:rPr lang="zh-CN" altLang="en-US" sz="4400" dirty="0"/>
                <a:t>贰</a:t>
              </a:r>
            </a:p>
          </p:txBody>
        </p:sp>
      </p:grpSp>
    </p:spTree>
    <p:extLst>
      <p:ext uri="{BB962C8B-B14F-4D97-AF65-F5344CB8AC3E}">
        <p14:creationId xmlns:p14="http://schemas.microsoft.com/office/powerpoint/2010/main" val="490229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outVertical)">
                                      <p:cBhvr>
                                        <p:cTn id="7" dur="1000"/>
                                        <p:tgtEl>
                                          <p:spTgt spid="7"/>
                                        </p:tgtEl>
                                      </p:cBhvr>
                                    </p:animEffect>
                                  </p:childTnLst>
                                </p:cTn>
                              </p:par>
                              <p:par>
                                <p:cTn id="8" presetID="31"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 calcmode="lin" valueType="num">
                                      <p:cBhvr>
                                        <p:cTn id="10" dur="1000" fill="hold"/>
                                        <p:tgtEl>
                                          <p:spTgt spid="10"/>
                                        </p:tgtEl>
                                        <p:attrNameLst>
                                          <p:attrName>ppt_w</p:attrName>
                                        </p:attrNameLst>
                                      </p:cBhvr>
                                      <p:tavLst>
                                        <p:tav tm="0">
                                          <p:val>
                                            <p:fltVal val="0"/>
                                          </p:val>
                                        </p:tav>
                                        <p:tav tm="100000">
                                          <p:val>
                                            <p:strVal val="#ppt_w"/>
                                          </p:val>
                                        </p:tav>
                                      </p:tavLst>
                                    </p:anim>
                                    <p:anim calcmode="lin" valueType="num">
                                      <p:cBhvr>
                                        <p:cTn id="11" dur="1000" fill="hold"/>
                                        <p:tgtEl>
                                          <p:spTgt spid="10"/>
                                        </p:tgtEl>
                                        <p:attrNameLst>
                                          <p:attrName>ppt_h</p:attrName>
                                        </p:attrNameLst>
                                      </p:cBhvr>
                                      <p:tavLst>
                                        <p:tav tm="0">
                                          <p:val>
                                            <p:fltVal val="0"/>
                                          </p:val>
                                        </p:tav>
                                        <p:tav tm="100000">
                                          <p:val>
                                            <p:strVal val="#ppt_h"/>
                                          </p:val>
                                        </p:tav>
                                      </p:tavLst>
                                    </p:anim>
                                    <p:anim calcmode="lin" valueType="num">
                                      <p:cBhvr>
                                        <p:cTn id="12" dur="1000" fill="hold"/>
                                        <p:tgtEl>
                                          <p:spTgt spid="10"/>
                                        </p:tgtEl>
                                        <p:attrNameLst>
                                          <p:attrName>style.rotation</p:attrName>
                                        </p:attrNameLst>
                                      </p:cBhvr>
                                      <p:tavLst>
                                        <p:tav tm="0">
                                          <p:val>
                                            <p:fltVal val="90"/>
                                          </p:val>
                                        </p:tav>
                                        <p:tav tm="100000">
                                          <p:val>
                                            <p:fltVal val="0"/>
                                          </p:val>
                                        </p:tav>
                                      </p:tavLst>
                                    </p:anim>
                                    <p:animEffect transition="in" filter="fade">
                                      <p:cBhvr>
                                        <p:cTn id="13"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173101" y="167755"/>
            <a:ext cx="11863777" cy="7274445"/>
          </a:xfrm>
          <a:prstGeom prst="rect">
            <a:avLst/>
          </a:prstGeom>
        </p:spPr>
      </p:pic>
      <p:grpSp>
        <p:nvGrpSpPr>
          <p:cNvPr id="10" name="组合 9"/>
          <p:cNvGrpSpPr/>
          <p:nvPr userDrawn="1"/>
        </p:nvGrpSpPr>
        <p:grpSpPr>
          <a:xfrm>
            <a:off x="5539105" y="0"/>
            <a:ext cx="1071245" cy="1061010"/>
            <a:chOff x="5539105" y="0"/>
            <a:chExt cx="1071245" cy="1061010"/>
          </a:xfrm>
        </p:grpSpPr>
        <p:pic>
          <p:nvPicPr>
            <p:cNvPr id="8" name="图片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539105" y="0"/>
              <a:ext cx="1071245" cy="1061010"/>
            </a:xfrm>
            <a:prstGeom prst="rect">
              <a:avLst/>
            </a:prstGeom>
          </p:spPr>
        </p:pic>
        <p:sp>
          <p:nvSpPr>
            <p:cNvPr id="9" name="Text Box 30"/>
            <p:cNvSpPr txBox="1">
              <a:spLocks noChangeArrowheads="1"/>
            </p:cNvSpPr>
            <p:nvPr userDrawn="1"/>
          </p:nvSpPr>
          <p:spPr bwMode="auto">
            <a:xfrm>
              <a:off x="5674102" y="177744"/>
              <a:ext cx="861774" cy="352761"/>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rtlCol="0">
              <a:spAutoFit/>
            </a:bodyPr>
            <a:lstStyle>
              <a:defPPr>
                <a:defRPr lang="zh-CN"/>
              </a:defPPr>
              <a:lvl1pPr>
                <a:defRPr sz="3200" b="1">
                  <a:latin typeface="方正硬笔楷书繁体" panose="03000509000000000000" pitchFamily="65" charset="-122"/>
                  <a:ea typeface="方正硬笔楷书繁体" panose="03000509000000000000" pitchFamily="65" charset="-122"/>
                </a:defRPr>
              </a:lvl1pPr>
            </a:lstStyle>
            <a:p>
              <a:r>
                <a:rPr lang="zh-CN" altLang="en-US" sz="4400" dirty="0"/>
                <a:t>叁</a:t>
              </a:r>
            </a:p>
          </p:txBody>
        </p:sp>
      </p:grpSp>
    </p:spTree>
    <p:extLst>
      <p:ext uri="{BB962C8B-B14F-4D97-AF65-F5344CB8AC3E}">
        <p14:creationId xmlns:p14="http://schemas.microsoft.com/office/powerpoint/2010/main" val="2717121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outVertical)">
                                      <p:cBhvr>
                                        <p:cTn id="7" dur="1000"/>
                                        <p:tgtEl>
                                          <p:spTgt spid="7"/>
                                        </p:tgtEl>
                                      </p:cBhvr>
                                    </p:animEffect>
                                  </p:childTnLst>
                                </p:cTn>
                              </p:par>
                              <p:par>
                                <p:cTn id="8" presetID="31"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 calcmode="lin" valueType="num">
                                      <p:cBhvr>
                                        <p:cTn id="10" dur="1000" fill="hold"/>
                                        <p:tgtEl>
                                          <p:spTgt spid="10"/>
                                        </p:tgtEl>
                                        <p:attrNameLst>
                                          <p:attrName>ppt_w</p:attrName>
                                        </p:attrNameLst>
                                      </p:cBhvr>
                                      <p:tavLst>
                                        <p:tav tm="0">
                                          <p:val>
                                            <p:fltVal val="0"/>
                                          </p:val>
                                        </p:tav>
                                        <p:tav tm="100000">
                                          <p:val>
                                            <p:strVal val="#ppt_w"/>
                                          </p:val>
                                        </p:tav>
                                      </p:tavLst>
                                    </p:anim>
                                    <p:anim calcmode="lin" valueType="num">
                                      <p:cBhvr>
                                        <p:cTn id="11" dur="1000" fill="hold"/>
                                        <p:tgtEl>
                                          <p:spTgt spid="10"/>
                                        </p:tgtEl>
                                        <p:attrNameLst>
                                          <p:attrName>ppt_h</p:attrName>
                                        </p:attrNameLst>
                                      </p:cBhvr>
                                      <p:tavLst>
                                        <p:tav tm="0">
                                          <p:val>
                                            <p:fltVal val="0"/>
                                          </p:val>
                                        </p:tav>
                                        <p:tav tm="100000">
                                          <p:val>
                                            <p:strVal val="#ppt_h"/>
                                          </p:val>
                                        </p:tav>
                                      </p:tavLst>
                                    </p:anim>
                                    <p:anim calcmode="lin" valueType="num">
                                      <p:cBhvr>
                                        <p:cTn id="12" dur="1000" fill="hold"/>
                                        <p:tgtEl>
                                          <p:spTgt spid="10"/>
                                        </p:tgtEl>
                                        <p:attrNameLst>
                                          <p:attrName>style.rotation</p:attrName>
                                        </p:attrNameLst>
                                      </p:cBhvr>
                                      <p:tavLst>
                                        <p:tav tm="0">
                                          <p:val>
                                            <p:fltVal val="90"/>
                                          </p:val>
                                        </p:tav>
                                        <p:tav tm="100000">
                                          <p:val>
                                            <p:fltVal val="0"/>
                                          </p:val>
                                        </p:tav>
                                      </p:tavLst>
                                    </p:anim>
                                    <p:animEffect transition="in" filter="fade">
                                      <p:cBhvr>
                                        <p:cTn id="13"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173101" y="167755"/>
            <a:ext cx="11863777" cy="7274445"/>
          </a:xfrm>
          <a:prstGeom prst="rect">
            <a:avLst/>
          </a:prstGeom>
        </p:spPr>
      </p:pic>
      <p:grpSp>
        <p:nvGrpSpPr>
          <p:cNvPr id="10" name="组合 9"/>
          <p:cNvGrpSpPr/>
          <p:nvPr userDrawn="1"/>
        </p:nvGrpSpPr>
        <p:grpSpPr>
          <a:xfrm>
            <a:off x="5539105" y="0"/>
            <a:ext cx="1071245" cy="1061010"/>
            <a:chOff x="5539105" y="0"/>
            <a:chExt cx="1071245" cy="1061010"/>
          </a:xfrm>
        </p:grpSpPr>
        <p:pic>
          <p:nvPicPr>
            <p:cNvPr id="8" name="图片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539105" y="0"/>
              <a:ext cx="1071245" cy="1061010"/>
            </a:xfrm>
            <a:prstGeom prst="rect">
              <a:avLst/>
            </a:prstGeom>
          </p:spPr>
        </p:pic>
        <p:sp>
          <p:nvSpPr>
            <p:cNvPr id="9" name="Text Box 30"/>
            <p:cNvSpPr txBox="1">
              <a:spLocks noChangeArrowheads="1"/>
            </p:cNvSpPr>
            <p:nvPr userDrawn="1"/>
          </p:nvSpPr>
          <p:spPr bwMode="auto">
            <a:xfrm>
              <a:off x="5674102" y="177744"/>
              <a:ext cx="861774" cy="352761"/>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rtlCol="0">
              <a:spAutoFit/>
            </a:bodyPr>
            <a:lstStyle>
              <a:defPPr>
                <a:defRPr lang="zh-CN"/>
              </a:defPPr>
              <a:lvl1pPr>
                <a:defRPr sz="3200" b="1">
                  <a:latin typeface="方正硬笔楷书繁体" panose="03000509000000000000" pitchFamily="65" charset="-122"/>
                  <a:ea typeface="方正硬笔楷书繁体" panose="03000509000000000000" pitchFamily="65" charset="-122"/>
                </a:defRPr>
              </a:lvl1pPr>
            </a:lstStyle>
            <a:p>
              <a:r>
                <a:rPr lang="zh-CN" altLang="en-US" sz="4400" dirty="0"/>
                <a:t>肆</a:t>
              </a:r>
            </a:p>
          </p:txBody>
        </p:sp>
      </p:grpSp>
    </p:spTree>
    <p:extLst>
      <p:ext uri="{BB962C8B-B14F-4D97-AF65-F5344CB8AC3E}">
        <p14:creationId xmlns:p14="http://schemas.microsoft.com/office/powerpoint/2010/main" val="3822793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outVertical)">
                                      <p:cBhvr>
                                        <p:cTn id="7" dur="1000"/>
                                        <p:tgtEl>
                                          <p:spTgt spid="7"/>
                                        </p:tgtEl>
                                      </p:cBhvr>
                                    </p:animEffect>
                                  </p:childTnLst>
                                </p:cTn>
                              </p:par>
                              <p:par>
                                <p:cTn id="8" presetID="31"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 calcmode="lin" valueType="num">
                                      <p:cBhvr>
                                        <p:cTn id="10" dur="1000" fill="hold"/>
                                        <p:tgtEl>
                                          <p:spTgt spid="10"/>
                                        </p:tgtEl>
                                        <p:attrNameLst>
                                          <p:attrName>ppt_w</p:attrName>
                                        </p:attrNameLst>
                                      </p:cBhvr>
                                      <p:tavLst>
                                        <p:tav tm="0">
                                          <p:val>
                                            <p:fltVal val="0"/>
                                          </p:val>
                                        </p:tav>
                                        <p:tav tm="100000">
                                          <p:val>
                                            <p:strVal val="#ppt_w"/>
                                          </p:val>
                                        </p:tav>
                                      </p:tavLst>
                                    </p:anim>
                                    <p:anim calcmode="lin" valueType="num">
                                      <p:cBhvr>
                                        <p:cTn id="11" dur="1000" fill="hold"/>
                                        <p:tgtEl>
                                          <p:spTgt spid="10"/>
                                        </p:tgtEl>
                                        <p:attrNameLst>
                                          <p:attrName>ppt_h</p:attrName>
                                        </p:attrNameLst>
                                      </p:cBhvr>
                                      <p:tavLst>
                                        <p:tav tm="0">
                                          <p:val>
                                            <p:fltVal val="0"/>
                                          </p:val>
                                        </p:tav>
                                        <p:tav tm="100000">
                                          <p:val>
                                            <p:strVal val="#ppt_h"/>
                                          </p:val>
                                        </p:tav>
                                      </p:tavLst>
                                    </p:anim>
                                    <p:anim calcmode="lin" valueType="num">
                                      <p:cBhvr>
                                        <p:cTn id="12" dur="1000" fill="hold"/>
                                        <p:tgtEl>
                                          <p:spTgt spid="10"/>
                                        </p:tgtEl>
                                        <p:attrNameLst>
                                          <p:attrName>style.rotation</p:attrName>
                                        </p:attrNameLst>
                                      </p:cBhvr>
                                      <p:tavLst>
                                        <p:tav tm="0">
                                          <p:val>
                                            <p:fltVal val="90"/>
                                          </p:val>
                                        </p:tav>
                                        <p:tav tm="100000">
                                          <p:val>
                                            <p:fltVal val="0"/>
                                          </p:val>
                                        </p:tav>
                                      </p:tavLst>
                                    </p:anim>
                                    <p:animEffect transition="in" filter="fade">
                                      <p:cBhvr>
                                        <p:cTn id="13"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标题幻灯片">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43901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_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154051" y="-213245"/>
            <a:ext cx="11863777" cy="7274445"/>
          </a:xfrm>
          <a:prstGeom prst="rect">
            <a:avLst/>
          </a:prstGeom>
        </p:spPr>
      </p:pic>
      <p:pic>
        <p:nvPicPr>
          <p:cNvPr id="3" name="图片 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610822" y="4210665"/>
            <a:ext cx="9329989" cy="2020817"/>
          </a:xfrm>
          <a:prstGeom prst="rect">
            <a:avLst/>
          </a:prstGeom>
        </p:spPr>
      </p:pic>
    </p:spTree>
    <p:extLst>
      <p:ext uri="{BB962C8B-B14F-4D97-AF65-F5344CB8AC3E}">
        <p14:creationId xmlns:p14="http://schemas.microsoft.com/office/powerpoint/2010/main" val="3052694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outVertical)">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3BE6C-6A7D-88C1-43FE-45FC20892CB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D5A36F12-9E15-D379-E802-4674D2287CC2}"/>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8DD888-A5D3-26AC-020F-8529B96A4EF4}"/>
              </a:ext>
            </a:extLst>
          </p:cNvPr>
          <p:cNvSpPr>
            <a:spLocks noGrp="1"/>
          </p:cNvSpPr>
          <p:nvPr>
            <p:ph type="dt" sz="half" idx="10"/>
          </p:nvPr>
        </p:nvSpPr>
        <p:spPr>
          <a:xfrm>
            <a:off x="838200" y="6356350"/>
            <a:ext cx="2743200" cy="365125"/>
          </a:xfrm>
          <a:prstGeom prst="rect">
            <a:avLst/>
          </a:prstGeom>
        </p:spPr>
        <p:txBody>
          <a:bodyPr/>
          <a:lstStyle/>
          <a:p>
            <a:fld id="{E1598F92-F8E6-45A1-9E18-90800B747B1A}" type="datetimeFigureOut">
              <a:rPr lang="en-US" smtClean="0"/>
              <a:t>4/13/2026</a:t>
            </a:fld>
            <a:endParaRPr lang="en-US"/>
          </a:p>
        </p:txBody>
      </p:sp>
      <p:sp>
        <p:nvSpPr>
          <p:cNvPr id="5" name="Footer Placeholder 4">
            <a:extLst>
              <a:ext uri="{FF2B5EF4-FFF2-40B4-BE49-F238E27FC236}">
                <a16:creationId xmlns:a16="http://schemas.microsoft.com/office/drawing/2014/main" id="{26F3B332-4107-A985-0B75-E900E91443A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4E369D2-03E7-E8C5-3EA1-2D4092DFC6AF}"/>
              </a:ext>
            </a:extLst>
          </p:cNvPr>
          <p:cNvSpPr>
            <a:spLocks noGrp="1"/>
          </p:cNvSpPr>
          <p:nvPr>
            <p:ph type="sldNum" sz="quarter" idx="12"/>
          </p:nvPr>
        </p:nvSpPr>
        <p:spPr>
          <a:xfrm>
            <a:off x="8610600" y="6356350"/>
            <a:ext cx="2743200" cy="365125"/>
          </a:xfrm>
          <a:prstGeom prst="rect">
            <a:avLst/>
          </a:prstGeom>
        </p:spPr>
        <p:txBody>
          <a:bodyPr/>
          <a:lstStyle/>
          <a:p>
            <a:fld id="{09F089B7-61F3-4FAC-8ABC-EEABFCD0D8FE}" type="slidenum">
              <a:rPr lang="en-US" smtClean="0"/>
              <a:t>‹#›</a:t>
            </a:fld>
            <a:endParaRPr lang="en-US"/>
          </a:p>
        </p:txBody>
      </p:sp>
    </p:spTree>
    <p:extLst>
      <p:ext uri="{BB962C8B-B14F-4D97-AF65-F5344CB8AC3E}">
        <p14:creationId xmlns:p14="http://schemas.microsoft.com/office/powerpoint/2010/main" val="35047830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6_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173101" y="167755"/>
            <a:ext cx="11863777" cy="7274445"/>
          </a:xfrm>
          <a:prstGeom prst="rect">
            <a:avLst/>
          </a:prstGeom>
        </p:spPr>
      </p:pic>
      <p:grpSp>
        <p:nvGrpSpPr>
          <p:cNvPr id="10" name="组合 9"/>
          <p:cNvGrpSpPr/>
          <p:nvPr userDrawn="1"/>
        </p:nvGrpSpPr>
        <p:grpSpPr>
          <a:xfrm>
            <a:off x="5539105" y="0"/>
            <a:ext cx="1071245" cy="1061010"/>
            <a:chOff x="5539105" y="0"/>
            <a:chExt cx="1071245" cy="1061010"/>
          </a:xfrm>
        </p:grpSpPr>
        <p:pic>
          <p:nvPicPr>
            <p:cNvPr id="8" name="图片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539105" y="0"/>
              <a:ext cx="1071245" cy="1061010"/>
            </a:xfrm>
            <a:prstGeom prst="rect">
              <a:avLst/>
            </a:prstGeom>
          </p:spPr>
        </p:pic>
        <p:sp>
          <p:nvSpPr>
            <p:cNvPr id="9" name="Text Box 30"/>
            <p:cNvSpPr txBox="1">
              <a:spLocks noChangeArrowheads="1"/>
            </p:cNvSpPr>
            <p:nvPr userDrawn="1"/>
          </p:nvSpPr>
          <p:spPr bwMode="auto">
            <a:xfrm>
              <a:off x="5674102" y="177744"/>
              <a:ext cx="861774" cy="352761"/>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rtlCol="0">
              <a:spAutoFit/>
            </a:bodyPr>
            <a:lstStyle>
              <a:defPPr>
                <a:defRPr lang="zh-CN"/>
              </a:defPPr>
              <a:lvl1pPr>
                <a:defRPr sz="3200" b="1">
                  <a:latin typeface="方正硬笔楷书繁体" panose="03000509000000000000" pitchFamily="65" charset="-122"/>
                  <a:ea typeface="方正硬笔楷书繁体" panose="03000509000000000000" pitchFamily="65" charset="-122"/>
                </a:defRPr>
              </a:lvl1pPr>
            </a:lstStyle>
            <a:p>
              <a:r>
                <a:rPr lang="zh-CN" altLang="en-US" sz="4400" dirty="0"/>
                <a:t>壹</a:t>
              </a:r>
            </a:p>
          </p:txBody>
        </p:sp>
      </p:grpSp>
    </p:spTree>
    <p:extLst>
      <p:ext uri="{BB962C8B-B14F-4D97-AF65-F5344CB8AC3E}">
        <p14:creationId xmlns:p14="http://schemas.microsoft.com/office/powerpoint/2010/main" val="3471653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outVertical)">
                                      <p:cBhvr>
                                        <p:cTn id="7" dur="1000"/>
                                        <p:tgtEl>
                                          <p:spTgt spid="7"/>
                                        </p:tgtEl>
                                      </p:cBhvr>
                                    </p:animEffect>
                                  </p:childTnLst>
                                </p:cTn>
                              </p:par>
                              <p:par>
                                <p:cTn id="8" presetID="31"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 calcmode="lin" valueType="num">
                                      <p:cBhvr>
                                        <p:cTn id="10" dur="1000" fill="hold"/>
                                        <p:tgtEl>
                                          <p:spTgt spid="10"/>
                                        </p:tgtEl>
                                        <p:attrNameLst>
                                          <p:attrName>ppt_w</p:attrName>
                                        </p:attrNameLst>
                                      </p:cBhvr>
                                      <p:tavLst>
                                        <p:tav tm="0">
                                          <p:val>
                                            <p:fltVal val="0"/>
                                          </p:val>
                                        </p:tav>
                                        <p:tav tm="100000">
                                          <p:val>
                                            <p:strVal val="#ppt_w"/>
                                          </p:val>
                                        </p:tav>
                                      </p:tavLst>
                                    </p:anim>
                                    <p:anim calcmode="lin" valueType="num">
                                      <p:cBhvr>
                                        <p:cTn id="11" dur="1000" fill="hold"/>
                                        <p:tgtEl>
                                          <p:spTgt spid="10"/>
                                        </p:tgtEl>
                                        <p:attrNameLst>
                                          <p:attrName>ppt_h</p:attrName>
                                        </p:attrNameLst>
                                      </p:cBhvr>
                                      <p:tavLst>
                                        <p:tav tm="0">
                                          <p:val>
                                            <p:fltVal val="0"/>
                                          </p:val>
                                        </p:tav>
                                        <p:tav tm="100000">
                                          <p:val>
                                            <p:strVal val="#ppt_h"/>
                                          </p:val>
                                        </p:tav>
                                      </p:tavLst>
                                    </p:anim>
                                    <p:anim calcmode="lin" valueType="num">
                                      <p:cBhvr>
                                        <p:cTn id="12" dur="1000" fill="hold"/>
                                        <p:tgtEl>
                                          <p:spTgt spid="10"/>
                                        </p:tgtEl>
                                        <p:attrNameLst>
                                          <p:attrName>style.rotation</p:attrName>
                                        </p:attrNameLst>
                                      </p:cBhvr>
                                      <p:tavLst>
                                        <p:tav tm="0">
                                          <p:val>
                                            <p:fltVal val="90"/>
                                          </p:val>
                                        </p:tav>
                                        <p:tav tm="100000">
                                          <p:val>
                                            <p:fltVal val="0"/>
                                          </p:val>
                                        </p:tav>
                                      </p:tavLst>
                                    </p:anim>
                                    <p:animEffect transition="in" filter="fade">
                                      <p:cBhvr>
                                        <p:cTn id="13"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7_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173101" y="167755"/>
            <a:ext cx="11863777" cy="7274445"/>
          </a:xfrm>
          <a:prstGeom prst="rect">
            <a:avLst/>
          </a:prstGeom>
        </p:spPr>
      </p:pic>
      <p:grpSp>
        <p:nvGrpSpPr>
          <p:cNvPr id="10" name="组合 9"/>
          <p:cNvGrpSpPr/>
          <p:nvPr userDrawn="1"/>
        </p:nvGrpSpPr>
        <p:grpSpPr>
          <a:xfrm>
            <a:off x="5539105" y="0"/>
            <a:ext cx="1071245" cy="1061010"/>
            <a:chOff x="5539105" y="0"/>
            <a:chExt cx="1071245" cy="1061010"/>
          </a:xfrm>
        </p:grpSpPr>
        <p:pic>
          <p:nvPicPr>
            <p:cNvPr id="8" name="图片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539105" y="0"/>
              <a:ext cx="1071245" cy="1061010"/>
            </a:xfrm>
            <a:prstGeom prst="rect">
              <a:avLst/>
            </a:prstGeom>
          </p:spPr>
        </p:pic>
        <p:sp>
          <p:nvSpPr>
            <p:cNvPr id="9" name="Text Box 30"/>
            <p:cNvSpPr txBox="1">
              <a:spLocks noChangeArrowheads="1"/>
            </p:cNvSpPr>
            <p:nvPr userDrawn="1"/>
          </p:nvSpPr>
          <p:spPr bwMode="auto">
            <a:xfrm>
              <a:off x="5674102" y="177744"/>
              <a:ext cx="861774" cy="352761"/>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rtlCol="0">
              <a:spAutoFit/>
            </a:bodyPr>
            <a:lstStyle>
              <a:defPPr>
                <a:defRPr lang="zh-CN"/>
              </a:defPPr>
              <a:lvl1pPr>
                <a:defRPr sz="3200" b="1">
                  <a:latin typeface="方正硬笔楷书繁体" panose="03000509000000000000" pitchFamily="65" charset="-122"/>
                  <a:ea typeface="方正硬笔楷书繁体" panose="03000509000000000000" pitchFamily="65" charset="-122"/>
                </a:defRPr>
              </a:lvl1pPr>
            </a:lstStyle>
            <a:p>
              <a:r>
                <a:rPr lang="zh-CN" altLang="en-US" sz="4400" dirty="0"/>
                <a:t>贰</a:t>
              </a:r>
            </a:p>
          </p:txBody>
        </p:sp>
      </p:grpSp>
    </p:spTree>
    <p:extLst>
      <p:ext uri="{BB962C8B-B14F-4D97-AF65-F5344CB8AC3E}">
        <p14:creationId xmlns:p14="http://schemas.microsoft.com/office/powerpoint/2010/main" val="2220016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outVertical)">
                                      <p:cBhvr>
                                        <p:cTn id="7" dur="1000"/>
                                        <p:tgtEl>
                                          <p:spTgt spid="7"/>
                                        </p:tgtEl>
                                      </p:cBhvr>
                                    </p:animEffect>
                                  </p:childTnLst>
                                </p:cTn>
                              </p:par>
                              <p:par>
                                <p:cTn id="8" presetID="31"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 calcmode="lin" valueType="num">
                                      <p:cBhvr>
                                        <p:cTn id="10" dur="1000" fill="hold"/>
                                        <p:tgtEl>
                                          <p:spTgt spid="10"/>
                                        </p:tgtEl>
                                        <p:attrNameLst>
                                          <p:attrName>ppt_w</p:attrName>
                                        </p:attrNameLst>
                                      </p:cBhvr>
                                      <p:tavLst>
                                        <p:tav tm="0">
                                          <p:val>
                                            <p:fltVal val="0"/>
                                          </p:val>
                                        </p:tav>
                                        <p:tav tm="100000">
                                          <p:val>
                                            <p:strVal val="#ppt_w"/>
                                          </p:val>
                                        </p:tav>
                                      </p:tavLst>
                                    </p:anim>
                                    <p:anim calcmode="lin" valueType="num">
                                      <p:cBhvr>
                                        <p:cTn id="11" dur="1000" fill="hold"/>
                                        <p:tgtEl>
                                          <p:spTgt spid="10"/>
                                        </p:tgtEl>
                                        <p:attrNameLst>
                                          <p:attrName>ppt_h</p:attrName>
                                        </p:attrNameLst>
                                      </p:cBhvr>
                                      <p:tavLst>
                                        <p:tav tm="0">
                                          <p:val>
                                            <p:fltVal val="0"/>
                                          </p:val>
                                        </p:tav>
                                        <p:tav tm="100000">
                                          <p:val>
                                            <p:strVal val="#ppt_h"/>
                                          </p:val>
                                        </p:tav>
                                      </p:tavLst>
                                    </p:anim>
                                    <p:anim calcmode="lin" valueType="num">
                                      <p:cBhvr>
                                        <p:cTn id="12" dur="1000" fill="hold"/>
                                        <p:tgtEl>
                                          <p:spTgt spid="10"/>
                                        </p:tgtEl>
                                        <p:attrNameLst>
                                          <p:attrName>style.rotation</p:attrName>
                                        </p:attrNameLst>
                                      </p:cBhvr>
                                      <p:tavLst>
                                        <p:tav tm="0">
                                          <p:val>
                                            <p:fltVal val="90"/>
                                          </p:val>
                                        </p:tav>
                                        <p:tav tm="100000">
                                          <p:val>
                                            <p:fltVal val="0"/>
                                          </p:val>
                                        </p:tav>
                                      </p:tavLst>
                                    </p:anim>
                                    <p:animEffect transition="in" filter="fade">
                                      <p:cBhvr>
                                        <p:cTn id="13"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8_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173101" y="167755"/>
            <a:ext cx="11863777" cy="7274445"/>
          </a:xfrm>
          <a:prstGeom prst="rect">
            <a:avLst/>
          </a:prstGeom>
        </p:spPr>
      </p:pic>
      <p:grpSp>
        <p:nvGrpSpPr>
          <p:cNvPr id="10" name="组合 9"/>
          <p:cNvGrpSpPr/>
          <p:nvPr userDrawn="1"/>
        </p:nvGrpSpPr>
        <p:grpSpPr>
          <a:xfrm>
            <a:off x="5539105" y="0"/>
            <a:ext cx="1071245" cy="1061010"/>
            <a:chOff x="5539105" y="0"/>
            <a:chExt cx="1071245" cy="1061010"/>
          </a:xfrm>
        </p:grpSpPr>
        <p:pic>
          <p:nvPicPr>
            <p:cNvPr id="8" name="图片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539105" y="0"/>
              <a:ext cx="1071245" cy="1061010"/>
            </a:xfrm>
            <a:prstGeom prst="rect">
              <a:avLst/>
            </a:prstGeom>
          </p:spPr>
        </p:pic>
        <p:sp>
          <p:nvSpPr>
            <p:cNvPr id="9" name="Text Box 30"/>
            <p:cNvSpPr txBox="1">
              <a:spLocks noChangeArrowheads="1"/>
            </p:cNvSpPr>
            <p:nvPr userDrawn="1"/>
          </p:nvSpPr>
          <p:spPr bwMode="auto">
            <a:xfrm>
              <a:off x="5674102" y="177744"/>
              <a:ext cx="861774" cy="352761"/>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rtlCol="0">
              <a:spAutoFit/>
            </a:bodyPr>
            <a:lstStyle>
              <a:defPPr>
                <a:defRPr lang="zh-CN"/>
              </a:defPPr>
              <a:lvl1pPr>
                <a:defRPr sz="3200" b="1">
                  <a:latin typeface="方正硬笔楷书繁体" panose="03000509000000000000" pitchFamily="65" charset="-122"/>
                  <a:ea typeface="方正硬笔楷书繁体" panose="03000509000000000000" pitchFamily="65" charset="-122"/>
                </a:defRPr>
              </a:lvl1pPr>
            </a:lstStyle>
            <a:p>
              <a:r>
                <a:rPr lang="zh-CN" altLang="en-US" sz="4400" dirty="0"/>
                <a:t>叁</a:t>
              </a:r>
            </a:p>
          </p:txBody>
        </p:sp>
      </p:grpSp>
    </p:spTree>
    <p:extLst>
      <p:ext uri="{BB962C8B-B14F-4D97-AF65-F5344CB8AC3E}">
        <p14:creationId xmlns:p14="http://schemas.microsoft.com/office/powerpoint/2010/main" val="3432822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outVertical)">
                                      <p:cBhvr>
                                        <p:cTn id="7" dur="1000"/>
                                        <p:tgtEl>
                                          <p:spTgt spid="7"/>
                                        </p:tgtEl>
                                      </p:cBhvr>
                                    </p:animEffect>
                                  </p:childTnLst>
                                </p:cTn>
                              </p:par>
                              <p:par>
                                <p:cTn id="8" presetID="31"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 calcmode="lin" valueType="num">
                                      <p:cBhvr>
                                        <p:cTn id="10" dur="1000" fill="hold"/>
                                        <p:tgtEl>
                                          <p:spTgt spid="10"/>
                                        </p:tgtEl>
                                        <p:attrNameLst>
                                          <p:attrName>ppt_w</p:attrName>
                                        </p:attrNameLst>
                                      </p:cBhvr>
                                      <p:tavLst>
                                        <p:tav tm="0">
                                          <p:val>
                                            <p:fltVal val="0"/>
                                          </p:val>
                                        </p:tav>
                                        <p:tav tm="100000">
                                          <p:val>
                                            <p:strVal val="#ppt_w"/>
                                          </p:val>
                                        </p:tav>
                                      </p:tavLst>
                                    </p:anim>
                                    <p:anim calcmode="lin" valueType="num">
                                      <p:cBhvr>
                                        <p:cTn id="11" dur="1000" fill="hold"/>
                                        <p:tgtEl>
                                          <p:spTgt spid="10"/>
                                        </p:tgtEl>
                                        <p:attrNameLst>
                                          <p:attrName>ppt_h</p:attrName>
                                        </p:attrNameLst>
                                      </p:cBhvr>
                                      <p:tavLst>
                                        <p:tav tm="0">
                                          <p:val>
                                            <p:fltVal val="0"/>
                                          </p:val>
                                        </p:tav>
                                        <p:tav tm="100000">
                                          <p:val>
                                            <p:strVal val="#ppt_h"/>
                                          </p:val>
                                        </p:tav>
                                      </p:tavLst>
                                    </p:anim>
                                    <p:anim calcmode="lin" valueType="num">
                                      <p:cBhvr>
                                        <p:cTn id="12" dur="1000" fill="hold"/>
                                        <p:tgtEl>
                                          <p:spTgt spid="10"/>
                                        </p:tgtEl>
                                        <p:attrNameLst>
                                          <p:attrName>style.rotation</p:attrName>
                                        </p:attrNameLst>
                                      </p:cBhvr>
                                      <p:tavLst>
                                        <p:tav tm="0">
                                          <p:val>
                                            <p:fltVal val="90"/>
                                          </p:val>
                                        </p:tav>
                                        <p:tav tm="100000">
                                          <p:val>
                                            <p:fltVal val="0"/>
                                          </p:val>
                                        </p:tav>
                                      </p:tavLst>
                                    </p:anim>
                                    <p:animEffect transition="in" filter="fade">
                                      <p:cBhvr>
                                        <p:cTn id="13"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9_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173101" y="167755"/>
            <a:ext cx="11863777" cy="7274445"/>
          </a:xfrm>
          <a:prstGeom prst="rect">
            <a:avLst/>
          </a:prstGeom>
        </p:spPr>
      </p:pic>
      <p:grpSp>
        <p:nvGrpSpPr>
          <p:cNvPr id="10" name="组合 9"/>
          <p:cNvGrpSpPr/>
          <p:nvPr userDrawn="1"/>
        </p:nvGrpSpPr>
        <p:grpSpPr>
          <a:xfrm>
            <a:off x="5539105" y="0"/>
            <a:ext cx="1071245" cy="1061010"/>
            <a:chOff x="5539105" y="0"/>
            <a:chExt cx="1071245" cy="1061010"/>
          </a:xfrm>
        </p:grpSpPr>
        <p:pic>
          <p:nvPicPr>
            <p:cNvPr id="8" name="图片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539105" y="0"/>
              <a:ext cx="1071245" cy="1061010"/>
            </a:xfrm>
            <a:prstGeom prst="rect">
              <a:avLst/>
            </a:prstGeom>
          </p:spPr>
        </p:pic>
        <p:sp>
          <p:nvSpPr>
            <p:cNvPr id="9" name="Text Box 30"/>
            <p:cNvSpPr txBox="1">
              <a:spLocks noChangeArrowheads="1"/>
            </p:cNvSpPr>
            <p:nvPr userDrawn="1"/>
          </p:nvSpPr>
          <p:spPr bwMode="auto">
            <a:xfrm>
              <a:off x="5674102" y="177744"/>
              <a:ext cx="861774" cy="352761"/>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rtlCol="0">
              <a:spAutoFit/>
            </a:bodyPr>
            <a:lstStyle>
              <a:defPPr>
                <a:defRPr lang="zh-CN"/>
              </a:defPPr>
              <a:lvl1pPr>
                <a:defRPr sz="3200" b="1">
                  <a:latin typeface="方正硬笔楷书繁体" panose="03000509000000000000" pitchFamily="65" charset="-122"/>
                  <a:ea typeface="方正硬笔楷书繁体" panose="03000509000000000000" pitchFamily="65" charset="-122"/>
                </a:defRPr>
              </a:lvl1pPr>
            </a:lstStyle>
            <a:p>
              <a:r>
                <a:rPr lang="zh-CN" altLang="en-US" sz="4400" dirty="0"/>
                <a:t>肆</a:t>
              </a:r>
            </a:p>
          </p:txBody>
        </p:sp>
      </p:grpSp>
    </p:spTree>
    <p:extLst>
      <p:ext uri="{BB962C8B-B14F-4D97-AF65-F5344CB8AC3E}">
        <p14:creationId xmlns:p14="http://schemas.microsoft.com/office/powerpoint/2010/main" val="896961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outVertical)">
                                      <p:cBhvr>
                                        <p:cTn id="7" dur="1000"/>
                                        <p:tgtEl>
                                          <p:spTgt spid="7"/>
                                        </p:tgtEl>
                                      </p:cBhvr>
                                    </p:animEffect>
                                  </p:childTnLst>
                                </p:cTn>
                              </p:par>
                              <p:par>
                                <p:cTn id="8" presetID="31"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 calcmode="lin" valueType="num">
                                      <p:cBhvr>
                                        <p:cTn id="10" dur="1000" fill="hold"/>
                                        <p:tgtEl>
                                          <p:spTgt spid="10"/>
                                        </p:tgtEl>
                                        <p:attrNameLst>
                                          <p:attrName>ppt_w</p:attrName>
                                        </p:attrNameLst>
                                      </p:cBhvr>
                                      <p:tavLst>
                                        <p:tav tm="0">
                                          <p:val>
                                            <p:fltVal val="0"/>
                                          </p:val>
                                        </p:tav>
                                        <p:tav tm="100000">
                                          <p:val>
                                            <p:strVal val="#ppt_w"/>
                                          </p:val>
                                        </p:tav>
                                      </p:tavLst>
                                    </p:anim>
                                    <p:anim calcmode="lin" valueType="num">
                                      <p:cBhvr>
                                        <p:cTn id="11" dur="1000" fill="hold"/>
                                        <p:tgtEl>
                                          <p:spTgt spid="10"/>
                                        </p:tgtEl>
                                        <p:attrNameLst>
                                          <p:attrName>ppt_h</p:attrName>
                                        </p:attrNameLst>
                                      </p:cBhvr>
                                      <p:tavLst>
                                        <p:tav tm="0">
                                          <p:val>
                                            <p:fltVal val="0"/>
                                          </p:val>
                                        </p:tav>
                                        <p:tav tm="100000">
                                          <p:val>
                                            <p:strVal val="#ppt_h"/>
                                          </p:val>
                                        </p:tav>
                                      </p:tavLst>
                                    </p:anim>
                                    <p:anim calcmode="lin" valueType="num">
                                      <p:cBhvr>
                                        <p:cTn id="12" dur="1000" fill="hold"/>
                                        <p:tgtEl>
                                          <p:spTgt spid="10"/>
                                        </p:tgtEl>
                                        <p:attrNameLst>
                                          <p:attrName>style.rotation</p:attrName>
                                        </p:attrNameLst>
                                      </p:cBhvr>
                                      <p:tavLst>
                                        <p:tav tm="0">
                                          <p:val>
                                            <p:fltVal val="90"/>
                                          </p:val>
                                        </p:tav>
                                        <p:tav tm="100000">
                                          <p:val>
                                            <p:fltVal val="0"/>
                                          </p:val>
                                        </p:tav>
                                      </p:tavLst>
                                    </p:anim>
                                    <p:animEffect transition="in" filter="fade">
                                      <p:cBhvr>
                                        <p:cTn id="13"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C836BF-6640-BC28-F5EC-EF01515EA2A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9AA23A0-6F4F-5AAB-70B2-30272A1B0627}"/>
              </a:ext>
            </a:extLst>
          </p:cNvPr>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95AD2A7-E983-FB4E-988C-B76F0C2800E2}"/>
              </a:ext>
            </a:extLst>
          </p:cNvPr>
          <p:cNvSpPr>
            <a:spLocks noGrp="1"/>
          </p:cNvSpPr>
          <p:nvPr>
            <p:ph type="dt" sz="half" idx="10"/>
          </p:nvPr>
        </p:nvSpPr>
        <p:spPr/>
        <p:txBody>
          <a:bodyPr/>
          <a:lstStyle/>
          <a:p>
            <a:fld id="{22C5AE06-28D5-4F22-973B-2A07B6E547CE}" type="datetimeFigureOut">
              <a:rPr lang="en-US" smtClean="0"/>
              <a:t>4/13/2026</a:t>
            </a:fld>
            <a:endParaRPr lang="en-US"/>
          </a:p>
        </p:txBody>
      </p:sp>
      <p:sp>
        <p:nvSpPr>
          <p:cNvPr id="5" name="Footer Placeholder 4">
            <a:extLst>
              <a:ext uri="{FF2B5EF4-FFF2-40B4-BE49-F238E27FC236}">
                <a16:creationId xmlns:a16="http://schemas.microsoft.com/office/drawing/2014/main" id="{58810C67-4446-5CB6-E777-4B763F942F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BDB124-77EE-35C8-2534-3888AD5EF1FA}"/>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32508950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075023-D8FE-9424-05F3-72AD1D66ABF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B44973F-1939-17A0-DAC1-786EB94F6E9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A9A7BF-7782-9377-A4A5-DFCFE03B6650}"/>
              </a:ext>
            </a:extLst>
          </p:cNvPr>
          <p:cNvSpPr>
            <a:spLocks noGrp="1"/>
          </p:cNvSpPr>
          <p:nvPr>
            <p:ph type="dt" sz="half" idx="10"/>
          </p:nvPr>
        </p:nvSpPr>
        <p:spPr/>
        <p:txBody>
          <a:bodyPr/>
          <a:lstStyle/>
          <a:p>
            <a:fld id="{22C5AE06-28D5-4F22-973B-2A07B6E547CE}" type="datetimeFigureOut">
              <a:rPr lang="en-US" smtClean="0"/>
              <a:t>4/13/2026</a:t>
            </a:fld>
            <a:endParaRPr lang="en-US"/>
          </a:p>
        </p:txBody>
      </p:sp>
      <p:sp>
        <p:nvSpPr>
          <p:cNvPr id="5" name="Footer Placeholder 4">
            <a:extLst>
              <a:ext uri="{FF2B5EF4-FFF2-40B4-BE49-F238E27FC236}">
                <a16:creationId xmlns:a16="http://schemas.microsoft.com/office/drawing/2014/main" id="{4C8E9DAC-5CF7-E141-3A86-5564A68559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E491EC-5DDD-90CA-A905-9C680A9E42E9}"/>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26765524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32EEA4-7ACF-A48F-3624-56F9FFE432F9}"/>
              </a:ext>
            </a:extLst>
          </p:cNvPr>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EDB19A1-8BC2-4536-2ED2-FAD9733A7F1F}"/>
              </a:ext>
            </a:extLst>
          </p:cNvPr>
          <p:cNvSpPr>
            <a:spLocks noGrp="1"/>
          </p:cNvSpPr>
          <p:nvPr>
            <p:ph type="body" idx="1"/>
          </p:nvPr>
        </p:nvSpPr>
        <p:spPr>
          <a:xfrm>
            <a:off x="831851" y="4589464"/>
            <a:ext cx="10515600" cy="1500187"/>
          </a:xfrm>
        </p:spPr>
        <p:txBody>
          <a:bodyPr/>
          <a:lstStyle>
            <a:lvl1pPr marL="0" indent="0">
              <a:buNone/>
              <a:defRPr sz="2400">
                <a:solidFill>
                  <a:schemeClr val="tx1">
                    <a:tint val="82000"/>
                  </a:schemeClr>
                </a:solidFill>
              </a:defRPr>
            </a:lvl1pPr>
            <a:lvl2pPr marL="457189" indent="0">
              <a:buNone/>
              <a:defRPr sz="2000">
                <a:solidFill>
                  <a:schemeClr val="tx1">
                    <a:tint val="82000"/>
                  </a:schemeClr>
                </a:solidFill>
              </a:defRPr>
            </a:lvl2pPr>
            <a:lvl3pPr marL="914377" indent="0">
              <a:buNone/>
              <a:defRPr sz="1800">
                <a:solidFill>
                  <a:schemeClr val="tx1">
                    <a:tint val="82000"/>
                  </a:schemeClr>
                </a:solidFill>
              </a:defRPr>
            </a:lvl3pPr>
            <a:lvl4pPr marL="1371566" indent="0">
              <a:buNone/>
              <a:defRPr sz="1600">
                <a:solidFill>
                  <a:schemeClr val="tx1">
                    <a:tint val="82000"/>
                  </a:schemeClr>
                </a:solidFill>
              </a:defRPr>
            </a:lvl4pPr>
            <a:lvl5pPr marL="1828754" indent="0">
              <a:buNone/>
              <a:defRPr sz="1600">
                <a:solidFill>
                  <a:schemeClr val="tx1">
                    <a:tint val="82000"/>
                  </a:schemeClr>
                </a:solidFill>
              </a:defRPr>
            </a:lvl5pPr>
            <a:lvl6pPr marL="2285943" indent="0">
              <a:buNone/>
              <a:defRPr sz="1600">
                <a:solidFill>
                  <a:schemeClr val="tx1">
                    <a:tint val="82000"/>
                  </a:schemeClr>
                </a:solidFill>
              </a:defRPr>
            </a:lvl6pPr>
            <a:lvl7pPr marL="2743131" indent="0">
              <a:buNone/>
              <a:defRPr sz="1600">
                <a:solidFill>
                  <a:schemeClr val="tx1">
                    <a:tint val="82000"/>
                  </a:schemeClr>
                </a:solidFill>
              </a:defRPr>
            </a:lvl7pPr>
            <a:lvl8pPr marL="3200320" indent="0">
              <a:buNone/>
              <a:defRPr sz="1600">
                <a:solidFill>
                  <a:schemeClr val="tx1">
                    <a:tint val="82000"/>
                  </a:schemeClr>
                </a:solidFill>
              </a:defRPr>
            </a:lvl8pPr>
            <a:lvl9pPr marL="3657509"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F466304-B197-E91D-96AA-9E4C0C48CC07}"/>
              </a:ext>
            </a:extLst>
          </p:cNvPr>
          <p:cNvSpPr>
            <a:spLocks noGrp="1"/>
          </p:cNvSpPr>
          <p:nvPr>
            <p:ph type="dt" sz="half" idx="10"/>
          </p:nvPr>
        </p:nvSpPr>
        <p:spPr/>
        <p:txBody>
          <a:bodyPr/>
          <a:lstStyle/>
          <a:p>
            <a:fld id="{22C5AE06-28D5-4F22-973B-2A07B6E547CE}" type="datetimeFigureOut">
              <a:rPr lang="en-US" smtClean="0"/>
              <a:t>4/13/2026</a:t>
            </a:fld>
            <a:endParaRPr lang="en-US"/>
          </a:p>
        </p:txBody>
      </p:sp>
      <p:sp>
        <p:nvSpPr>
          <p:cNvPr id="5" name="Footer Placeholder 4">
            <a:extLst>
              <a:ext uri="{FF2B5EF4-FFF2-40B4-BE49-F238E27FC236}">
                <a16:creationId xmlns:a16="http://schemas.microsoft.com/office/drawing/2014/main" id="{5546EA49-8509-0F84-370B-53AAD01EF3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28FA69-3858-5FA2-931A-5EDE255AC23C}"/>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16890374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DC0BE5-836B-8978-79EA-4BDF27A6A20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7058BC9-1913-A28E-AB7F-66821912A2EE}"/>
              </a:ext>
            </a:extLst>
          </p:cNvPr>
          <p:cNvSpPr>
            <a:spLocks noGrp="1"/>
          </p:cNvSpPr>
          <p:nvPr>
            <p:ph sz="half" idx="1"/>
          </p:nvPr>
        </p:nvSpPr>
        <p:spPr>
          <a:xfrm>
            <a:off x="838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78CA3E2-B14B-21D4-0590-A4A2F958EE5A}"/>
              </a:ext>
            </a:extLst>
          </p:cNvPr>
          <p:cNvSpPr>
            <a:spLocks noGrp="1"/>
          </p:cNvSpPr>
          <p:nvPr>
            <p:ph sz="half" idx="2"/>
          </p:nvPr>
        </p:nvSpPr>
        <p:spPr>
          <a:xfrm>
            <a:off x="6172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3F2F11C-BFC4-9B51-4BF9-C48D87ECCEA4}"/>
              </a:ext>
            </a:extLst>
          </p:cNvPr>
          <p:cNvSpPr>
            <a:spLocks noGrp="1"/>
          </p:cNvSpPr>
          <p:nvPr>
            <p:ph type="dt" sz="half" idx="10"/>
          </p:nvPr>
        </p:nvSpPr>
        <p:spPr/>
        <p:txBody>
          <a:bodyPr/>
          <a:lstStyle/>
          <a:p>
            <a:fld id="{22C5AE06-28D5-4F22-973B-2A07B6E547CE}" type="datetimeFigureOut">
              <a:rPr lang="en-US" smtClean="0"/>
              <a:t>4/13/2026</a:t>
            </a:fld>
            <a:endParaRPr lang="en-US"/>
          </a:p>
        </p:txBody>
      </p:sp>
      <p:sp>
        <p:nvSpPr>
          <p:cNvPr id="6" name="Footer Placeholder 5">
            <a:extLst>
              <a:ext uri="{FF2B5EF4-FFF2-40B4-BE49-F238E27FC236}">
                <a16:creationId xmlns:a16="http://schemas.microsoft.com/office/drawing/2014/main" id="{C25C408E-CB87-15DC-319D-936F16E7FE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27C4BB-A375-6B8B-C789-B099A4F89948}"/>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33683135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5D2FB5-ACEA-23D3-F5FA-5E5AB5EF68D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5DB29F8-2C6F-5A87-F37D-03783C939FE5}"/>
              </a:ext>
            </a:extLst>
          </p:cNvPr>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93E7CF6-DB36-3194-8357-AC79DEC51672}"/>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BD75393-9048-94BE-6F55-1CA186CA2A77}"/>
              </a:ext>
            </a:extLst>
          </p:cNvPr>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DFB38E7-CCE6-11AF-EC14-8231E8BF5C86}"/>
              </a:ext>
            </a:extLst>
          </p:cNvPr>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DA880D7-DD5B-24E3-FEFB-51306CA9DA3F}"/>
              </a:ext>
            </a:extLst>
          </p:cNvPr>
          <p:cNvSpPr>
            <a:spLocks noGrp="1"/>
          </p:cNvSpPr>
          <p:nvPr>
            <p:ph type="dt" sz="half" idx="10"/>
          </p:nvPr>
        </p:nvSpPr>
        <p:spPr/>
        <p:txBody>
          <a:bodyPr/>
          <a:lstStyle/>
          <a:p>
            <a:fld id="{22C5AE06-28D5-4F22-973B-2A07B6E547CE}" type="datetimeFigureOut">
              <a:rPr lang="en-US" smtClean="0"/>
              <a:t>4/13/2026</a:t>
            </a:fld>
            <a:endParaRPr lang="en-US"/>
          </a:p>
        </p:txBody>
      </p:sp>
      <p:sp>
        <p:nvSpPr>
          <p:cNvPr id="8" name="Footer Placeholder 7">
            <a:extLst>
              <a:ext uri="{FF2B5EF4-FFF2-40B4-BE49-F238E27FC236}">
                <a16:creationId xmlns:a16="http://schemas.microsoft.com/office/drawing/2014/main" id="{171F1526-E0D5-1A2F-0DAC-6004DE6DB4E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F08F007-BA18-CA05-041F-F034479DD09E}"/>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11141696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88712-CF05-8229-CEF6-2B3ED9EF8C6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C17C8D8-2B59-BBE8-0F0C-0E4262C20B51}"/>
              </a:ext>
            </a:extLst>
          </p:cNvPr>
          <p:cNvSpPr>
            <a:spLocks noGrp="1"/>
          </p:cNvSpPr>
          <p:nvPr>
            <p:ph type="dt" sz="half" idx="10"/>
          </p:nvPr>
        </p:nvSpPr>
        <p:spPr/>
        <p:txBody>
          <a:bodyPr/>
          <a:lstStyle/>
          <a:p>
            <a:fld id="{22C5AE06-28D5-4F22-973B-2A07B6E547CE}" type="datetimeFigureOut">
              <a:rPr lang="en-US" smtClean="0"/>
              <a:t>4/13/2026</a:t>
            </a:fld>
            <a:endParaRPr lang="en-US"/>
          </a:p>
        </p:txBody>
      </p:sp>
      <p:sp>
        <p:nvSpPr>
          <p:cNvPr id="4" name="Footer Placeholder 3">
            <a:extLst>
              <a:ext uri="{FF2B5EF4-FFF2-40B4-BE49-F238E27FC236}">
                <a16:creationId xmlns:a16="http://schemas.microsoft.com/office/drawing/2014/main" id="{843F4C14-801A-8AE4-2D33-210A005A773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CA49715-5760-F4DA-9D32-FC17BEA7BDBD}"/>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1357042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2819A0-D493-9968-72A8-82C55C500717}"/>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1748485-2CEB-25E5-7620-232670B4CBCF}"/>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0FFD28B-CDF2-85A8-5CEE-713ADC2641BF}"/>
              </a:ext>
            </a:extLst>
          </p:cNvPr>
          <p:cNvSpPr>
            <a:spLocks noGrp="1"/>
          </p:cNvSpPr>
          <p:nvPr>
            <p:ph type="dt" sz="half" idx="10"/>
          </p:nvPr>
        </p:nvSpPr>
        <p:spPr>
          <a:xfrm>
            <a:off x="838200" y="6356350"/>
            <a:ext cx="2743200" cy="365125"/>
          </a:xfrm>
          <a:prstGeom prst="rect">
            <a:avLst/>
          </a:prstGeom>
        </p:spPr>
        <p:txBody>
          <a:bodyPr/>
          <a:lstStyle/>
          <a:p>
            <a:fld id="{E1598F92-F8E6-45A1-9E18-90800B747B1A}" type="datetimeFigureOut">
              <a:rPr lang="en-US" smtClean="0"/>
              <a:t>4/13/2026</a:t>
            </a:fld>
            <a:endParaRPr lang="en-US"/>
          </a:p>
        </p:txBody>
      </p:sp>
      <p:sp>
        <p:nvSpPr>
          <p:cNvPr id="5" name="Footer Placeholder 4">
            <a:extLst>
              <a:ext uri="{FF2B5EF4-FFF2-40B4-BE49-F238E27FC236}">
                <a16:creationId xmlns:a16="http://schemas.microsoft.com/office/drawing/2014/main" id="{3760668D-5765-B3FD-AB66-9D09CB66B18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4B81107-8E4B-97E8-C35E-F3175BE43D06}"/>
              </a:ext>
            </a:extLst>
          </p:cNvPr>
          <p:cNvSpPr>
            <a:spLocks noGrp="1"/>
          </p:cNvSpPr>
          <p:nvPr>
            <p:ph type="sldNum" sz="quarter" idx="12"/>
          </p:nvPr>
        </p:nvSpPr>
        <p:spPr>
          <a:xfrm>
            <a:off x="8610600" y="6356350"/>
            <a:ext cx="2743200" cy="365125"/>
          </a:xfrm>
          <a:prstGeom prst="rect">
            <a:avLst/>
          </a:prstGeom>
        </p:spPr>
        <p:txBody>
          <a:bodyPr/>
          <a:lstStyle/>
          <a:p>
            <a:fld id="{09F089B7-61F3-4FAC-8ABC-EEABFCD0D8FE}" type="slidenum">
              <a:rPr lang="en-US" smtClean="0"/>
              <a:t>‹#›</a:t>
            </a:fld>
            <a:endParaRPr lang="en-US"/>
          </a:p>
        </p:txBody>
      </p:sp>
    </p:spTree>
    <p:extLst>
      <p:ext uri="{BB962C8B-B14F-4D97-AF65-F5344CB8AC3E}">
        <p14:creationId xmlns:p14="http://schemas.microsoft.com/office/powerpoint/2010/main" val="365730857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D12A2A-2AFB-4757-E0EE-45095BF83E71}"/>
              </a:ext>
            </a:extLst>
          </p:cNvPr>
          <p:cNvSpPr>
            <a:spLocks noGrp="1"/>
          </p:cNvSpPr>
          <p:nvPr>
            <p:ph type="dt" sz="half" idx="10"/>
          </p:nvPr>
        </p:nvSpPr>
        <p:spPr/>
        <p:txBody>
          <a:bodyPr/>
          <a:lstStyle/>
          <a:p>
            <a:fld id="{22C5AE06-28D5-4F22-973B-2A07B6E547CE}" type="datetimeFigureOut">
              <a:rPr lang="en-US" smtClean="0"/>
              <a:t>4/13/2026</a:t>
            </a:fld>
            <a:endParaRPr lang="en-US"/>
          </a:p>
        </p:txBody>
      </p:sp>
      <p:sp>
        <p:nvSpPr>
          <p:cNvPr id="3" name="Footer Placeholder 2">
            <a:extLst>
              <a:ext uri="{FF2B5EF4-FFF2-40B4-BE49-F238E27FC236}">
                <a16:creationId xmlns:a16="http://schemas.microsoft.com/office/drawing/2014/main" id="{0D0DE234-3C04-4897-02E9-787073A8D83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4BDFF2B-2953-C29A-D141-0074F7EFD9B7}"/>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32508476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564E4-B489-9A64-80F7-03520B8D45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C575035-56CA-D083-DF9F-003B64ABBA54}"/>
              </a:ext>
            </a:extLst>
          </p:cNvPr>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72A20DF-FDBA-F59C-23D4-3D8CFC80BFFD}"/>
              </a:ext>
            </a:extLst>
          </p:cNvPr>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EC9766B-51DB-424E-968B-B4B8C6E70286}"/>
              </a:ext>
            </a:extLst>
          </p:cNvPr>
          <p:cNvSpPr>
            <a:spLocks noGrp="1"/>
          </p:cNvSpPr>
          <p:nvPr>
            <p:ph type="dt" sz="half" idx="10"/>
          </p:nvPr>
        </p:nvSpPr>
        <p:spPr/>
        <p:txBody>
          <a:bodyPr/>
          <a:lstStyle/>
          <a:p>
            <a:fld id="{22C5AE06-28D5-4F22-973B-2A07B6E547CE}" type="datetimeFigureOut">
              <a:rPr lang="en-US" smtClean="0"/>
              <a:t>4/13/2026</a:t>
            </a:fld>
            <a:endParaRPr lang="en-US"/>
          </a:p>
        </p:txBody>
      </p:sp>
      <p:sp>
        <p:nvSpPr>
          <p:cNvPr id="6" name="Footer Placeholder 5">
            <a:extLst>
              <a:ext uri="{FF2B5EF4-FFF2-40B4-BE49-F238E27FC236}">
                <a16:creationId xmlns:a16="http://schemas.microsoft.com/office/drawing/2014/main" id="{5D408D19-6CF4-BA1F-64E9-156ECAFA18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6A6803-DF62-EEA9-51F2-B012C1C505D6}"/>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168327742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1E9467-FE29-CA2A-E01C-5CA7178D226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1D99E53-0DBF-52F4-052B-BFE84C8A5D5B}"/>
              </a:ext>
            </a:extLst>
          </p:cNvPr>
          <p:cNvSpPr>
            <a:spLocks noGrp="1"/>
          </p:cNvSpPr>
          <p:nvPr>
            <p:ph type="pic" idx="1"/>
          </p:nvPr>
        </p:nvSpPr>
        <p:spPr>
          <a:xfrm>
            <a:off x="5183188" y="987426"/>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a:extLst>
              <a:ext uri="{FF2B5EF4-FFF2-40B4-BE49-F238E27FC236}">
                <a16:creationId xmlns:a16="http://schemas.microsoft.com/office/drawing/2014/main" id="{3C5F3B43-A0F5-DB27-CE27-BCABB178D21C}"/>
              </a:ext>
            </a:extLst>
          </p:cNvPr>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900FEC5-9C73-4178-F814-FC670B8C8ED3}"/>
              </a:ext>
            </a:extLst>
          </p:cNvPr>
          <p:cNvSpPr>
            <a:spLocks noGrp="1"/>
          </p:cNvSpPr>
          <p:nvPr>
            <p:ph type="dt" sz="half" idx="10"/>
          </p:nvPr>
        </p:nvSpPr>
        <p:spPr/>
        <p:txBody>
          <a:bodyPr/>
          <a:lstStyle/>
          <a:p>
            <a:fld id="{22C5AE06-28D5-4F22-973B-2A07B6E547CE}" type="datetimeFigureOut">
              <a:rPr lang="en-US" smtClean="0"/>
              <a:t>4/13/2026</a:t>
            </a:fld>
            <a:endParaRPr lang="en-US"/>
          </a:p>
        </p:txBody>
      </p:sp>
      <p:sp>
        <p:nvSpPr>
          <p:cNvPr id="6" name="Footer Placeholder 5">
            <a:extLst>
              <a:ext uri="{FF2B5EF4-FFF2-40B4-BE49-F238E27FC236}">
                <a16:creationId xmlns:a16="http://schemas.microsoft.com/office/drawing/2014/main" id="{7D13E09E-5BB1-D466-3D0E-10C356B0660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51BB4F4-D225-7D31-ED03-6FC15D7705A5}"/>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243223761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F1417-AEA5-B058-A3B0-F5B78F568CE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331F88E-0874-795F-A1F1-C591511842E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9F9A4A-320E-D258-1401-7F3646B0CA9E}"/>
              </a:ext>
            </a:extLst>
          </p:cNvPr>
          <p:cNvSpPr>
            <a:spLocks noGrp="1"/>
          </p:cNvSpPr>
          <p:nvPr>
            <p:ph type="dt" sz="half" idx="10"/>
          </p:nvPr>
        </p:nvSpPr>
        <p:spPr/>
        <p:txBody>
          <a:bodyPr/>
          <a:lstStyle/>
          <a:p>
            <a:fld id="{22C5AE06-28D5-4F22-973B-2A07B6E547CE}" type="datetimeFigureOut">
              <a:rPr lang="en-US" smtClean="0"/>
              <a:t>4/13/2026</a:t>
            </a:fld>
            <a:endParaRPr lang="en-US"/>
          </a:p>
        </p:txBody>
      </p:sp>
      <p:sp>
        <p:nvSpPr>
          <p:cNvPr id="5" name="Footer Placeholder 4">
            <a:extLst>
              <a:ext uri="{FF2B5EF4-FFF2-40B4-BE49-F238E27FC236}">
                <a16:creationId xmlns:a16="http://schemas.microsoft.com/office/drawing/2014/main" id="{A5542A4F-A35D-C630-CBE1-9644ADE8AC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BD23B5-FF74-5D98-6EFC-3E4B3CCCBEA9}"/>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205441165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A1BBA1F-C4C2-FF94-86DD-C20E376D5704}"/>
              </a:ext>
            </a:extLst>
          </p:cNvPr>
          <p:cNvSpPr>
            <a:spLocks noGrp="1"/>
          </p:cNvSpPr>
          <p:nvPr>
            <p:ph type="title" orient="vert"/>
          </p:nvPr>
        </p:nvSpPr>
        <p:spPr>
          <a:xfrm>
            <a:off x="8724901" y="365126"/>
            <a:ext cx="2628900" cy="581183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8BBCCC9-ADD3-FED2-D398-30B04D6A6ADE}"/>
              </a:ext>
            </a:extLst>
          </p:cNvPr>
          <p:cNvSpPr>
            <a:spLocks noGrp="1"/>
          </p:cNvSpPr>
          <p:nvPr>
            <p:ph type="body" orient="vert" idx="1"/>
          </p:nvPr>
        </p:nvSpPr>
        <p:spPr>
          <a:xfrm>
            <a:off x="838201" y="365126"/>
            <a:ext cx="7734300" cy="58118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E7DF85-DC5C-8E9D-A517-1D64E1400DDC}"/>
              </a:ext>
            </a:extLst>
          </p:cNvPr>
          <p:cNvSpPr>
            <a:spLocks noGrp="1"/>
          </p:cNvSpPr>
          <p:nvPr>
            <p:ph type="dt" sz="half" idx="10"/>
          </p:nvPr>
        </p:nvSpPr>
        <p:spPr/>
        <p:txBody>
          <a:bodyPr/>
          <a:lstStyle/>
          <a:p>
            <a:fld id="{22C5AE06-28D5-4F22-973B-2A07B6E547CE}" type="datetimeFigureOut">
              <a:rPr lang="en-US" smtClean="0"/>
              <a:t>4/13/2026</a:t>
            </a:fld>
            <a:endParaRPr lang="en-US"/>
          </a:p>
        </p:txBody>
      </p:sp>
      <p:sp>
        <p:nvSpPr>
          <p:cNvPr id="5" name="Footer Placeholder 4">
            <a:extLst>
              <a:ext uri="{FF2B5EF4-FFF2-40B4-BE49-F238E27FC236}">
                <a16:creationId xmlns:a16="http://schemas.microsoft.com/office/drawing/2014/main" id="{C028BDF7-E871-AFE1-B7FD-804D482980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4204D9-B05E-ECEF-DDA6-62A9CA4BB894}"/>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110706098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70113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A4D57-1CB4-5DF2-F29E-8E84F29E74A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85980EC7-D1D1-628B-DCDF-58C680AF606D}"/>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54E85F9-6D7E-C95F-6C18-388AC6A72DBE}"/>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27AED1D-3022-AA02-71CD-BDFEA3189751}"/>
              </a:ext>
            </a:extLst>
          </p:cNvPr>
          <p:cNvSpPr>
            <a:spLocks noGrp="1"/>
          </p:cNvSpPr>
          <p:nvPr>
            <p:ph type="dt" sz="half" idx="10"/>
          </p:nvPr>
        </p:nvSpPr>
        <p:spPr>
          <a:xfrm>
            <a:off x="838200" y="6356350"/>
            <a:ext cx="2743200" cy="365125"/>
          </a:xfrm>
          <a:prstGeom prst="rect">
            <a:avLst/>
          </a:prstGeom>
        </p:spPr>
        <p:txBody>
          <a:bodyPr/>
          <a:lstStyle/>
          <a:p>
            <a:fld id="{E1598F92-F8E6-45A1-9E18-90800B747B1A}" type="datetimeFigureOut">
              <a:rPr lang="en-US" smtClean="0"/>
              <a:t>4/13/2026</a:t>
            </a:fld>
            <a:endParaRPr lang="en-US"/>
          </a:p>
        </p:txBody>
      </p:sp>
      <p:sp>
        <p:nvSpPr>
          <p:cNvPr id="6" name="Footer Placeholder 5">
            <a:extLst>
              <a:ext uri="{FF2B5EF4-FFF2-40B4-BE49-F238E27FC236}">
                <a16:creationId xmlns:a16="http://schemas.microsoft.com/office/drawing/2014/main" id="{1B0977CF-A765-090A-9211-4E91365A46E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8C9EA9E4-9806-6F62-F52E-7B102126C61C}"/>
              </a:ext>
            </a:extLst>
          </p:cNvPr>
          <p:cNvSpPr>
            <a:spLocks noGrp="1"/>
          </p:cNvSpPr>
          <p:nvPr>
            <p:ph type="sldNum" sz="quarter" idx="12"/>
          </p:nvPr>
        </p:nvSpPr>
        <p:spPr>
          <a:xfrm>
            <a:off x="8610600" y="6356350"/>
            <a:ext cx="2743200" cy="365125"/>
          </a:xfrm>
          <a:prstGeom prst="rect">
            <a:avLst/>
          </a:prstGeom>
        </p:spPr>
        <p:txBody>
          <a:bodyPr/>
          <a:lstStyle/>
          <a:p>
            <a:fld id="{09F089B7-61F3-4FAC-8ABC-EEABFCD0D8FE}" type="slidenum">
              <a:rPr lang="en-US" smtClean="0"/>
              <a:t>‹#›</a:t>
            </a:fld>
            <a:endParaRPr lang="en-US"/>
          </a:p>
        </p:txBody>
      </p:sp>
    </p:spTree>
    <p:extLst>
      <p:ext uri="{BB962C8B-B14F-4D97-AF65-F5344CB8AC3E}">
        <p14:creationId xmlns:p14="http://schemas.microsoft.com/office/powerpoint/2010/main" val="16808581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4C643D-C08B-DF76-DF56-FFE92AEEA4F2}"/>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879DC8E9-BBBB-8E8D-2D8B-50C1F8686398}"/>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D8E1134-FBE5-187C-3510-8263E6ED1DDE}"/>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32B51CD-837E-0B39-142A-13A72E733BC1}"/>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01A2E16-CC06-9B3F-063C-143D54EB3216}"/>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59DDF14-E0BB-0417-B37A-60E04500B37C}"/>
              </a:ext>
            </a:extLst>
          </p:cNvPr>
          <p:cNvSpPr>
            <a:spLocks noGrp="1"/>
          </p:cNvSpPr>
          <p:nvPr>
            <p:ph type="dt" sz="half" idx="10"/>
          </p:nvPr>
        </p:nvSpPr>
        <p:spPr>
          <a:xfrm>
            <a:off x="838200" y="6356350"/>
            <a:ext cx="2743200" cy="365125"/>
          </a:xfrm>
          <a:prstGeom prst="rect">
            <a:avLst/>
          </a:prstGeom>
        </p:spPr>
        <p:txBody>
          <a:bodyPr/>
          <a:lstStyle/>
          <a:p>
            <a:fld id="{E1598F92-F8E6-45A1-9E18-90800B747B1A}" type="datetimeFigureOut">
              <a:rPr lang="en-US" smtClean="0"/>
              <a:t>4/13/2026</a:t>
            </a:fld>
            <a:endParaRPr lang="en-US"/>
          </a:p>
        </p:txBody>
      </p:sp>
      <p:sp>
        <p:nvSpPr>
          <p:cNvPr id="8" name="Footer Placeholder 7">
            <a:extLst>
              <a:ext uri="{FF2B5EF4-FFF2-40B4-BE49-F238E27FC236}">
                <a16:creationId xmlns:a16="http://schemas.microsoft.com/office/drawing/2014/main" id="{0996EC59-9123-363D-B7EB-9EF6CBEE9EB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FEF1E074-85C8-E8BF-EA4C-F8253AB5DD2D}"/>
              </a:ext>
            </a:extLst>
          </p:cNvPr>
          <p:cNvSpPr>
            <a:spLocks noGrp="1"/>
          </p:cNvSpPr>
          <p:nvPr>
            <p:ph type="sldNum" sz="quarter" idx="12"/>
          </p:nvPr>
        </p:nvSpPr>
        <p:spPr>
          <a:xfrm>
            <a:off x="8610600" y="6356350"/>
            <a:ext cx="2743200" cy="365125"/>
          </a:xfrm>
          <a:prstGeom prst="rect">
            <a:avLst/>
          </a:prstGeom>
        </p:spPr>
        <p:txBody>
          <a:bodyPr/>
          <a:lstStyle/>
          <a:p>
            <a:fld id="{09F089B7-61F3-4FAC-8ABC-EEABFCD0D8FE}" type="slidenum">
              <a:rPr lang="en-US" smtClean="0"/>
              <a:t>‹#›</a:t>
            </a:fld>
            <a:endParaRPr lang="en-US"/>
          </a:p>
        </p:txBody>
      </p:sp>
    </p:spTree>
    <p:extLst>
      <p:ext uri="{BB962C8B-B14F-4D97-AF65-F5344CB8AC3E}">
        <p14:creationId xmlns:p14="http://schemas.microsoft.com/office/powerpoint/2010/main" val="35744118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7AEA81-CEA3-150C-C771-4483F4E3117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27A6E4FE-7C4B-B432-6542-D2D2FA00533C}"/>
              </a:ext>
            </a:extLst>
          </p:cNvPr>
          <p:cNvSpPr>
            <a:spLocks noGrp="1"/>
          </p:cNvSpPr>
          <p:nvPr>
            <p:ph type="dt" sz="half" idx="10"/>
          </p:nvPr>
        </p:nvSpPr>
        <p:spPr>
          <a:xfrm>
            <a:off x="838200" y="6356350"/>
            <a:ext cx="2743200" cy="365125"/>
          </a:xfrm>
          <a:prstGeom prst="rect">
            <a:avLst/>
          </a:prstGeom>
        </p:spPr>
        <p:txBody>
          <a:bodyPr/>
          <a:lstStyle/>
          <a:p>
            <a:fld id="{E1598F92-F8E6-45A1-9E18-90800B747B1A}" type="datetimeFigureOut">
              <a:rPr lang="en-US" smtClean="0"/>
              <a:t>4/13/2026</a:t>
            </a:fld>
            <a:endParaRPr lang="en-US"/>
          </a:p>
        </p:txBody>
      </p:sp>
      <p:sp>
        <p:nvSpPr>
          <p:cNvPr id="4" name="Footer Placeholder 3">
            <a:extLst>
              <a:ext uri="{FF2B5EF4-FFF2-40B4-BE49-F238E27FC236}">
                <a16:creationId xmlns:a16="http://schemas.microsoft.com/office/drawing/2014/main" id="{AA79F77F-526F-00F7-EE7D-8C184B76CC2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D256F25E-D92A-32C1-59CE-2D51EF2CC0B0}"/>
              </a:ext>
            </a:extLst>
          </p:cNvPr>
          <p:cNvSpPr>
            <a:spLocks noGrp="1"/>
          </p:cNvSpPr>
          <p:nvPr>
            <p:ph type="sldNum" sz="quarter" idx="12"/>
          </p:nvPr>
        </p:nvSpPr>
        <p:spPr>
          <a:xfrm>
            <a:off x="8610600" y="6356350"/>
            <a:ext cx="2743200" cy="365125"/>
          </a:xfrm>
          <a:prstGeom prst="rect">
            <a:avLst/>
          </a:prstGeom>
        </p:spPr>
        <p:txBody>
          <a:bodyPr/>
          <a:lstStyle/>
          <a:p>
            <a:fld id="{09F089B7-61F3-4FAC-8ABC-EEABFCD0D8FE}" type="slidenum">
              <a:rPr lang="en-US" smtClean="0"/>
              <a:t>‹#›</a:t>
            </a:fld>
            <a:endParaRPr lang="en-US"/>
          </a:p>
        </p:txBody>
      </p:sp>
    </p:spTree>
    <p:extLst>
      <p:ext uri="{BB962C8B-B14F-4D97-AF65-F5344CB8AC3E}">
        <p14:creationId xmlns:p14="http://schemas.microsoft.com/office/powerpoint/2010/main" val="282737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D93F8C-95D5-4681-FBF5-9CAC0E6673CE}"/>
              </a:ext>
            </a:extLst>
          </p:cNvPr>
          <p:cNvSpPr>
            <a:spLocks noGrp="1"/>
          </p:cNvSpPr>
          <p:nvPr>
            <p:ph type="dt" sz="half" idx="10"/>
          </p:nvPr>
        </p:nvSpPr>
        <p:spPr>
          <a:xfrm>
            <a:off x="838200" y="6356350"/>
            <a:ext cx="2743200" cy="365125"/>
          </a:xfrm>
          <a:prstGeom prst="rect">
            <a:avLst/>
          </a:prstGeom>
        </p:spPr>
        <p:txBody>
          <a:bodyPr/>
          <a:lstStyle/>
          <a:p>
            <a:fld id="{E1598F92-F8E6-45A1-9E18-90800B747B1A}" type="datetimeFigureOut">
              <a:rPr lang="en-US" smtClean="0"/>
              <a:t>4/13/2026</a:t>
            </a:fld>
            <a:endParaRPr lang="en-US"/>
          </a:p>
        </p:txBody>
      </p:sp>
      <p:sp>
        <p:nvSpPr>
          <p:cNvPr id="3" name="Footer Placeholder 2">
            <a:extLst>
              <a:ext uri="{FF2B5EF4-FFF2-40B4-BE49-F238E27FC236}">
                <a16:creationId xmlns:a16="http://schemas.microsoft.com/office/drawing/2014/main" id="{DED4EE61-707A-B2AF-3440-28E44FBA3B8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FDADAC6E-42D5-61E1-D5BC-081E90EC2B4C}"/>
              </a:ext>
            </a:extLst>
          </p:cNvPr>
          <p:cNvSpPr>
            <a:spLocks noGrp="1"/>
          </p:cNvSpPr>
          <p:nvPr>
            <p:ph type="sldNum" sz="quarter" idx="12"/>
          </p:nvPr>
        </p:nvSpPr>
        <p:spPr>
          <a:xfrm>
            <a:off x="8610600" y="6356350"/>
            <a:ext cx="2743200" cy="365125"/>
          </a:xfrm>
          <a:prstGeom prst="rect">
            <a:avLst/>
          </a:prstGeom>
        </p:spPr>
        <p:txBody>
          <a:bodyPr/>
          <a:lstStyle/>
          <a:p>
            <a:fld id="{09F089B7-61F3-4FAC-8ABC-EEABFCD0D8FE}" type="slidenum">
              <a:rPr lang="en-US" smtClean="0"/>
              <a:t>‹#›</a:t>
            </a:fld>
            <a:endParaRPr lang="en-US"/>
          </a:p>
        </p:txBody>
      </p:sp>
    </p:spTree>
    <p:extLst>
      <p:ext uri="{BB962C8B-B14F-4D97-AF65-F5344CB8AC3E}">
        <p14:creationId xmlns:p14="http://schemas.microsoft.com/office/powerpoint/2010/main" val="8655724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5AD0D3-EAE0-D562-5C13-E324E86CDADF}"/>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BE8D4DF-4E4F-0705-7305-6DA89C523EBF}"/>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E6A9868-B1CC-40CF-AC1B-EE26ABEC204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C07B208-385A-F16A-2673-5319857095B6}"/>
              </a:ext>
            </a:extLst>
          </p:cNvPr>
          <p:cNvSpPr>
            <a:spLocks noGrp="1"/>
          </p:cNvSpPr>
          <p:nvPr>
            <p:ph type="dt" sz="half" idx="10"/>
          </p:nvPr>
        </p:nvSpPr>
        <p:spPr>
          <a:xfrm>
            <a:off x="838200" y="6356350"/>
            <a:ext cx="2743200" cy="365125"/>
          </a:xfrm>
          <a:prstGeom prst="rect">
            <a:avLst/>
          </a:prstGeom>
        </p:spPr>
        <p:txBody>
          <a:bodyPr/>
          <a:lstStyle/>
          <a:p>
            <a:fld id="{E1598F92-F8E6-45A1-9E18-90800B747B1A}" type="datetimeFigureOut">
              <a:rPr lang="en-US" smtClean="0"/>
              <a:t>4/13/2026</a:t>
            </a:fld>
            <a:endParaRPr lang="en-US"/>
          </a:p>
        </p:txBody>
      </p:sp>
      <p:sp>
        <p:nvSpPr>
          <p:cNvPr id="6" name="Footer Placeholder 5">
            <a:extLst>
              <a:ext uri="{FF2B5EF4-FFF2-40B4-BE49-F238E27FC236}">
                <a16:creationId xmlns:a16="http://schemas.microsoft.com/office/drawing/2014/main" id="{69D36544-B118-22F3-D972-0BD2B3383D2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228647D2-170A-BBB9-C874-2928054C4115}"/>
              </a:ext>
            </a:extLst>
          </p:cNvPr>
          <p:cNvSpPr>
            <a:spLocks noGrp="1"/>
          </p:cNvSpPr>
          <p:nvPr>
            <p:ph type="sldNum" sz="quarter" idx="12"/>
          </p:nvPr>
        </p:nvSpPr>
        <p:spPr>
          <a:xfrm>
            <a:off x="8610600" y="6356350"/>
            <a:ext cx="2743200" cy="365125"/>
          </a:xfrm>
          <a:prstGeom prst="rect">
            <a:avLst/>
          </a:prstGeom>
        </p:spPr>
        <p:txBody>
          <a:bodyPr/>
          <a:lstStyle/>
          <a:p>
            <a:fld id="{09F089B7-61F3-4FAC-8ABC-EEABFCD0D8FE}" type="slidenum">
              <a:rPr lang="en-US" smtClean="0"/>
              <a:t>‹#›</a:t>
            </a:fld>
            <a:endParaRPr lang="en-US"/>
          </a:p>
        </p:txBody>
      </p:sp>
    </p:spTree>
    <p:extLst>
      <p:ext uri="{BB962C8B-B14F-4D97-AF65-F5344CB8AC3E}">
        <p14:creationId xmlns:p14="http://schemas.microsoft.com/office/powerpoint/2010/main" val="2873470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B911F7-354E-6927-6B79-1D61090E5FE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3F7DB17-3D0F-83B5-C254-F49B278C90A9}"/>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78A5475-B32B-3EC7-DF28-B9031CEDECB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E0942C1-08E6-AB73-8313-21BF9597CC14}"/>
              </a:ext>
            </a:extLst>
          </p:cNvPr>
          <p:cNvSpPr>
            <a:spLocks noGrp="1"/>
          </p:cNvSpPr>
          <p:nvPr>
            <p:ph type="dt" sz="half" idx="10"/>
          </p:nvPr>
        </p:nvSpPr>
        <p:spPr>
          <a:xfrm>
            <a:off x="838200" y="6356350"/>
            <a:ext cx="2743200" cy="365125"/>
          </a:xfrm>
          <a:prstGeom prst="rect">
            <a:avLst/>
          </a:prstGeom>
        </p:spPr>
        <p:txBody>
          <a:bodyPr/>
          <a:lstStyle/>
          <a:p>
            <a:fld id="{E1598F92-F8E6-45A1-9E18-90800B747B1A}" type="datetimeFigureOut">
              <a:rPr lang="en-US" smtClean="0"/>
              <a:t>4/13/2026</a:t>
            </a:fld>
            <a:endParaRPr lang="en-US"/>
          </a:p>
        </p:txBody>
      </p:sp>
      <p:sp>
        <p:nvSpPr>
          <p:cNvPr id="6" name="Footer Placeholder 5">
            <a:extLst>
              <a:ext uri="{FF2B5EF4-FFF2-40B4-BE49-F238E27FC236}">
                <a16:creationId xmlns:a16="http://schemas.microsoft.com/office/drawing/2014/main" id="{FBD2861E-3599-F756-08E1-A00E57CC857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17217DB4-DA6F-8150-693F-217AAC62F4E1}"/>
              </a:ext>
            </a:extLst>
          </p:cNvPr>
          <p:cNvSpPr>
            <a:spLocks noGrp="1"/>
          </p:cNvSpPr>
          <p:nvPr>
            <p:ph type="sldNum" sz="quarter" idx="12"/>
          </p:nvPr>
        </p:nvSpPr>
        <p:spPr>
          <a:xfrm>
            <a:off x="8610600" y="6356350"/>
            <a:ext cx="2743200" cy="365125"/>
          </a:xfrm>
          <a:prstGeom prst="rect">
            <a:avLst/>
          </a:prstGeom>
        </p:spPr>
        <p:txBody>
          <a:bodyPr/>
          <a:lstStyle/>
          <a:p>
            <a:fld id="{09F089B7-61F3-4FAC-8ABC-EEABFCD0D8FE}" type="slidenum">
              <a:rPr lang="en-US" smtClean="0"/>
              <a:t>‹#›</a:t>
            </a:fld>
            <a:endParaRPr lang="en-US"/>
          </a:p>
        </p:txBody>
      </p:sp>
    </p:spTree>
    <p:extLst>
      <p:ext uri="{BB962C8B-B14F-4D97-AF65-F5344CB8AC3E}">
        <p14:creationId xmlns:p14="http://schemas.microsoft.com/office/powerpoint/2010/main" val="32125501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2.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2" descr="Picture background">
            <a:extLst>
              <a:ext uri="{FF2B5EF4-FFF2-40B4-BE49-F238E27FC236}">
                <a16:creationId xmlns:a16="http://schemas.microsoft.com/office/drawing/2014/main" id="{2E500BBC-9DAC-9F71-B27D-58741853F3DD}"/>
              </a:ext>
            </a:extLst>
          </p:cNvPr>
          <p:cNvPicPr>
            <a:picLocks noChangeAspect="1" noChangeArrowheads="1"/>
          </p:cNvPicPr>
          <p:nvPr userDrawn="1"/>
        </p:nvPicPr>
        <p:blipFill rotWithShape="1">
          <a:blip r:embed="rId25">
            <a:alphaModFix amt="70000"/>
            <a:extLst>
              <a:ext uri="{28A0092B-C50C-407E-A947-70E740481C1C}">
                <a14:useLocalDpi xmlns:a14="http://schemas.microsoft.com/office/drawing/2010/main" val="0"/>
              </a:ext>
            </a:extLst>
          </a:blip>
          <a:srcRect b="1291"/>
          <a:stretch/>
        </p:blipFill>
        <p:spPr bwMode="auto">
          <a:xfrm>
            <a:off x="0" y="0"/>
            <a:ext cx="12192000" cy="75216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18430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89" r:id="rId12"/>
    <p:sldLayoutId id="2147483690" r:id="rId13"/>
    <p:sldLayoutId id="2147483691" r:id="rId14"/>
    <p:sldLayoutId id="2147483692" r:id="rId15"/>
    <p:sldLayoutId id="2147483693" r:id="rId16"/>
    <p:sldLayoutId id="2147483694" r:id="rId17"/>
    <p:sldLayoutId id="2147483696" r:id="rId18"/>
    <p:sldLayoutId id="2147483697" r:id="rId19"/>
    <p:sldLayoutId id="2147483698" r:id="rId20"/>
    <p:sldLayoutId id="2147483699" r:id="rId21"/>
    <p:sldLayoutId id="2147483700" r:id="rId22"/>
    <p:sldLayoutId id="2147483701" r:id="rId2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9Slide.vn - 2019">
            <a:extLst>
              <a:ext uri="{FF2B5EF4-FFF2-40B4-BE49-F238E27FC236}">
                <a16:creationId xmlns:a16="http://schemas.microsoft.com/office/drawing/2014/main" id="{106724A9-F091-6A53-8533-BE8A6C1C0F60}"/>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EB1F35BC-FFC4-3130-BFC6-379BC31C33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9FC8303-A8B5-07DE-6D52-2103E2AFC22B}"/>
              </a:ext>
            </a:extLst>
          </p:cNvPr>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3EDD5A-2F3F-F56C-A720-D57C47980095}"/>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2C5AE06-28D5-4F22-973B-2A07B6E547CE}" type="datetimeFigureOut">
              <a:rPr lang="en-US" smtClean="0"/>
              <a:t>4/13/2026</a:t>
            </a:fld>
            <a:endParaRPr lang="en-US"/>
          </a:p>
        </p:txBody>
      </p:sp>
      <p:sp>
        <p:nvSpPr>
          <p:cNvPr id="5" name="Footer Placeholder 4">
            <a:extLst>
              <a:ext uri="{FF2B5EF4-FFF2-40B4-BE49-F238E27FC236}">
                <a16:creationId xmlns:a16="http://schemas.microsoft.com/office/drawing/2014/main" id="{873E3AD6-5A13-B96C-974D-152D1272FF4C}"/>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F054A2CD-8830-B48C-AB38-18EC092D7477}"/>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100D655-8907-4898-8AD2-B8061F3EF3C2}" type="slidenum">
              <a:rPr lang="en-US" smtClean="0"/>
              <a:t>‹#›</a:t>
            </a:fld>
            <a:endParaRPr lang="en-US"/>
          </a:p>
        </p:txBody>
      </p:sp>
      <p:pic>
        <p:nvPicPr>
          <p:cNvPr id="2050" name="Picture 2" descr="Hình ảnh Nền Gia đình, Gia đình Vector Nền Và Tập Tin Tải về Miễn Phí |  Pngtree">
            <a:extLst>
              <a:ext uri="{FF2B5EF4-FFF2-40B4-BE49-F238E27FC236}">
                <a16:creationId xmlns:a16="http://schemas.microsoft.com/office/drawing/2014/main" id="{9026374D-8182-AAD2-240B-2ECFFC81103F}"/>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1"/>
            <a:ext cx="12192000" cy="6905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5461299"/>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vector illustration of Circle Of Happy Children Different Races.multicultural  kids and world. 31369783 Vector Art at Vecteezy">
            <a:extLst>
              <a:ext uri="{FF2B5EF4-FFF2-40B4-BE49-F238E27FC236}">
                <a16:creationId xmlns:a16="http://schemas.microsoft.com/office/drawing/2014/main" id="{93B2785A-ABDC-B78E-9490-B89BEEC9E5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2307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6">
            <a:extLst>
              <a:ext uri="{FF2B5EF4-FFF2-40B4-BE49-F238E27FC236}">
                <a16:creationId xmlns:a16="http://schemas.microsoft.com/office/drawing/2014/main" id="{869298AD-4EFD-073C-13C9-364A0A6FC73B}"/>
              </a:ext>
            </a:extLst>
          </p:cNvPr>
          <p:cNvSpPr/>
          <p:nvPr/>
        </p:nvSpPr>
        <p:spPr>
          <a:xfrm>
            <a:off x="1244009" y="691115"/>
            <a:ext cx="9175898" cy="3479533"/>
          </a:xfrm>
          <a:prstGeom prst="roundRect">
            <a:avLst>
              <a:gd name="adj" fmla="val 9943"/>
            </a:avLst>
          </a:prstGeom>
          <a:solidFill>
            <a:schemeClr val="bg1">
              <a:alpha val="78000"/>
            </a:schemeClr>
          </a:solidFill>
          <a:ln w="57150">
            <a:solidFill>
              <a:schemeClr val="accent5">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6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pic>
        <p:nvPicPr>
          <p:cNvPr id="3" name="Picture 2">
            <a:extLst>
              <a:ext uri="{FF2B5EF4-FFF2-40B4-BE49-F238E27FC236}">
                <a16:creationId xmlns:a16="http://schemas.microsoft.com/office/drawing/2014/main" id="{30B71F57-F424-1973-4879-BED0685FFB7A}"/>
              </a:ext>
            </a:extLst>
          </p:cNvPr>
          <p:cNvPicPr>
            <a:picLocks noChangeAspect="1"/>
          </p:cNvPicPr>
          <p:nvPr/>
        </p:nvPicPr>
        <p:blipFill>
          <a:blip r:embed="rId4"/>
          <a:stretch>
            <a:fillRect/>
          </a:stretch>
        </p:blipFill>
        <p:spPr>
          <a:xfrm>
            <a:off x="3761830" y="238829"/>
            <a:ext cx="4200508" cy="1127858"/>
          </a:xfrm>
          <a:prstGeom prst="rect">
            <a:avLst/>
          </a:prstGeom>
        </p:spPr>
      </p:pic>
      <p:pic>
        <p:nvPicPr>
          <p:cNvPr id="4" name="Picture 3">
            <a:extLst>
              <a:ext uri="{FF2B5EF4-FFF2-40B4-BE49-F238E27FC236}">
                <a16:creationId xmlns:a16="http://schemas.microsoft.com/office/drawing/2014/main" id="{66FB6312-A43E-9444-3ADB-74C314172F08}"/>
              </a:ext>
            </a:extLst>
          </p:cNvPr>
          <p:cNvPicPr>
            <a:picLocks noChangeAspect="1"/>
          </p:cNvPicPr>
          <p:nvPr/>
        </p:nvPicPr>
        <p:blipFill>
          <a:blip r:embed="rId5"/>
          <a:stretch>
            <a:fillRect/>
          </a:stretch>
        </p:blipFill>
        <p:spPr>
          <a:xfrm>
            <a:off x="1245596" y="1709058"/>
            <a:ext cx="9169179" cy="2078916"/>
          </a:xfrm>
          <a:prstGeom prst="rect">
            <a:avLst/>
          </a:prstGeom>
        </p:spPr>
      </p:pic>
      <p:sp>
        <p:nvSpPr>
          <p:cNvPr id="7" name="Hộp Văn bản 6">
            <a:extLst>
              <a:ext uri="{FF2B5EF4-FFF2-40B4-BE49-F238E27FC236}">
                <a16:creationId xmlns:a16="http://schemas.microsoft.com/office/drawing/2014/main" id="{05FAA1CE-39A2-243A-3E79-7EDB4596217E}"/>
              </a:ext>
            </a:extLst>
          </p:cNvPr>
          <p:cNvSpPr txBox="1"/>
          <p:nvPr/>
        </p:nvSpPr>
        <p:spPr>
          <a:xfrm>
            <a:off x="433240" y="3411537"/>
            <a:ext cx="10857687" cy="707886"/>
          </a:xfrm>
          <a:prstGeom prst="rect">
            <a:avLst/>
          </a:prstGeom>
          <a:noFill/>
        </p:spPr>
        <p:txBody>
          <a:bodyPr wrap="square">
            <a:spAutoFit/>
          </a:bodyPr>
          <a:lstStyle/>
          <a:p>
            <a:pPr algn="ctr"/>
            <a:r>
              <a:rPr lang="en-US" sz="4000" b="1">
                <a:latin typeface="Calibri" panose="020F0502020204030204" pitchFamily="34" charset="0"/>
                <a:cs typeface="Calibri" panose="020F0502020204030204" pitchFamily="34" charset="0"/>
              </a:rPr>
              <a:t>(Tiết 1)</a:t>
            </a:r>
            <a:endParaRPr lang="en-US" sz="40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66131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4">
            <a:extLst>
              <a:ext uri="{FF2B5EF4-FFF2-40B4-BE49-F238E27FC236}">
                <a16:creationId xmlns:a16="http://schemas.microsoft.com/office/drawing/2014/main" id="{6D8D6B24-B776-A137-19B5-5375E891007A}"/>
              </a:ext>
            </a:extLst>
          </p:cNvPr>
          <p:cNvSpPr/>
          <p:nvPr/>
        </p:nvSpPr>
        <p:spPr>
          <a:xfrm>
            <a:off x="168676" y="112542"/>
            <a:ext cx="11854650" cy="6616731"/>
          </a:xfrm>
          <a:prstGeom prst="roundRect">
            <a:avLst>
              <a:gd name="adj" fmla="val 9943"/>
            </a:avLst>
          </a:prstGeom>
          <a:solidFill>
            <a:schemeClr val="bg1">
              <a:alpha val="78000"/>
            </a:schemeClr>
          </a:solidFill>
          <a:ln w="57150">
            <a:solidFill>
              <a:schemeClr val="accent5">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6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3" name="Hình chữ nhật: Góc Tròn 29">
            <a:extLst>
              <a:ext uri="{FF2B5EF4-FFF2-40B4-BE49-F238E27FC236}">
                <a16:creationId xmlns:a16="http://schemas.microsoft.com/office/drawing/2014/main" id="{7B5B7E7E-4142-FB6C-65D4-FED800602EB0}"/>
              </a:ext>
            </a:extLst>
          </p:cNvPr>
          <p:cNvSpPr/>
          <p:nvPr/>
        </p:nvSpPr>
        <p:spPr>
          <a:xfrm>
            <a:off x="1060347" y="610965"/>
            <a:ext cx="10407753" cy="1707648"/>
          </a:xfrm>
          <a:prstGeom prst="roundRect">
            <a:avLst/>
          </a:prstGeom>
          <a:solidFill>
            <a:schemeClr val="accent4">
              <a:lumMod val="20000"/>
              <a:lumOff val="80000"/>
            </a:schemeClr>
          </a:solidFill>
          <a:ln w="38100">
            <a:solidFill>
              <a:schemeClr val="accent4"/>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vi-VN" sz="4400" b="1" dirty="0">
                <a:solidFill>
                  <a:prstClr val="black"/>
                </a:solidFill>
                <a:latin typeface="Cambria" panose="02040503050406030204" pitchFamily="18" charset="0"/>
                <a:ea typeface="Cambria" panose="02040503050406030204" pitchFamily="18" charset="0"/>
              </a:rPr>
              <a:t>Năm 2021, số dân thế giới</a:t>
            </a:r>
            <a:r>
              <a:rPr lang="en-US" sz="4400" b="1" dirty="0">
                <a:solidFill>
                  <a:prstClr val="black"/>
                </a:solidFill>
                <a:latin typeface="Cambria" panose="02040503050406030204" pitchFamily="18" charset="0"/>
                <a:ea typeface="Cambria" panose="02040503050406030204" pitchFamily="18" charset="0"/>
              </a:rPr>
              <a:t> </a:t>
            </a:r>
            <a:r>
              <a:rPr lang="en-US" sz="4400" b="1" dirty="0" err="1">
                <a:solidFill>
                  <a:prstClr val="black"/>
                </a:solidFill>
                <a:latin typeface="Cambria" panose="02040503050406030204" pitchFamily="18" charset="0"/>
                <a:ea typeface="Cambria" panose="02040503050406030204" pitchFamily="18" charset="0"/>
              </a:rPr>
              <a:t>là</a:t>
            </a:r>
            <a:r>
              <a:rPr lang="en-US" sz="4400" b="1" dirty="0">
                <a:solidFill>
                  <a:prstClr val="black"/>
                </a:solidFill>
                <a:latin typeface="Cambria" panose="02040503050406030204" pitchFamily="18" charset="0"/>
                <a:ea typeface="Cambria" panose="02040503050406030204" pitchFamily="18" charset="0"/>
              </a:rPr>
              <a:t>:</a:t>
            </a:r>
            <a:endParaRPr kumimoji="0" lang="en-US"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pic>
        <p:nvPicPr>
          <p:cNvPr id="4" name="Picture 17">
            <a:extLst>
              <a:ext uri="{FF2B5EF4-FFF2-40B4-BE49-F238E27FC236}">
                <a16:creationId xmlns:a16="http://schemas.microsoft.com/office/drawing/2014/main" id="{56870603-EDA5-75EF-075E-EEB7F9C0444E}"/>
              </a:ext>
            </a:extLst>
          </p:cNvPr>
          <p:cNvPicPr>
            <a:picLocks noChangeAspect="1"/>
          </p:cNvPicPr>
          <p:nvPr/>
        </p:nvPicPr>
        <p:blipFill>
          <a:blip r:embed="rId2"/>
          <a:stretch>
            <a:fillRect/>
          </a:stretch>
        </p:blipFill>
        <p:spPr>
          <a:xfrm rot="20229500" flipH="1">
            <a:off x="415663" y="476937"/>
            <a:ext cx="1594685" cy="1594685"/>
          </a:xfrm>
          <a:prstGeom prst="rect">
            <a:avLst/>
          </a:prstGeom>
        </p:spPr>
      </p:pic>
      <p:sp>
        <p:nvSpPr>
          <p:cNvPr id="6" name="Hình chữ nhật: Góc Tròn 29">
            <a:extLst>
              <a:ext uri="{FF2B5EF4-FFF2-40B4-BE49-F238E27FC236}">
                <a16:creationId xmlns:a16="http://schemas.microsoft.com/office/drawing/2014/main" id="{EEE31715-3931-2150-FD3B-61C34F6EF4D0}"/>
              </a:ext>
            </a:extLst>
          </p:cNvPr>
          <p:cNvSpPr/>
          <p:nvPr/>
        </p:nvSpPr>
        <p:spPr>
          <a:xfrm>
            <a:off x="1766809" y="3420907"/>
            <a:ext cx="8994827" cy="1707648"/>
          </a:xfrm>
          <a:prstGeom prst="roundRect">
            <a:avLst/>
          </a:prstGeom>
          <a:solidFill>
            <a:srgbClr val="FDF988"/>
          </a:solidFill>
          <a:ln w="38100">
            <a:solidFill>
              <a:schemeClr val="accent4"/>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US" sz="8000" dirty="0">
                <a:solidFill>
                  <a:srgbClr val="FF0000"/>
                </a:solidFill>
                <a:latin typeface="Cambria" panose="02040503050406030204" pitchFamily="18" charset="0"/>
                <a:ea typeface="Cambria" panose="02040503050406030204" pitchFamily="18" charset="0"/>
              </a:rPr>
              <a:t>G</a:t>
            </a:r>
            <a:r>
              <a:rPr lang="vi-VN" sz="8000" dirty="0">
                <a:solidFill>
                  <a:srgbClr val="FF0000"/>
                </a:solidFill>
                <a:latin typeface="Cambria" panose="02040503050406030204" pitchFamily="18" charset="0"/>
                <a:ea typeface="Cambria" panose="02040503050406030204" pitchFamily="18" charset="0"/>
              </a:rPr>
              <a:t>ần 8 tỉ người </a:t>
            </a:r>
            <a:endParaRPr kumimoji="0" lang="en-US" sz="80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8460437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ình chữ nhật: Góc Tròn 1">
            <a:extLst>
              <a:ext uri="{FF2B5EF4-FFF2-40B4-BE49-F238E27FC236}">
                <a16:creationId xmlns:a16="http://schemas.microsoft.com/office/drawing/2014/main" id="{5770395E-59FC-E4BD-D97C-1559AFD000D8}"/>
              </a:ext>
            </a:extLst>
          </p:cNvPr>
          <p:cNvSpPr/>
          <p:nvPr/>
        </p:nvSpPr>
        <p:spPr>
          <a:xfrm>
            <a:off x="141891" y="425670"/>
            <a:ext cx="11918730" cy="6085022"/>
          </a:xfrm>
          <a:prstGeom prst="roundRect">
            <a:avLst>
              <a:gd name="adj" fmla="val 12003"/>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3074" name="Picture 2" descr="Six happy cartoon children of different races wearing traditional clothing  from around the world and holding their flags | Premium AI-generated vector">
            <a:extLst>
              <a:ext uri="{FF2B5EF4-FFF2-40B4-BE49-F238E27FC236}">
                <a16:creationId xmlns:a16="http://schemas.microsoft.com/office/drawing/2014/main" id="{F2939BC4-C58A-0C8F-0CC1-806DB16C13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5011" y="1251856"/>
            <a:ext cx="4857009" cy="485700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Hình ảnh Giấy Ghi Chú Minh Họa PNG , Ghi Chú, Giấy, Ghi Nhớ PNG trong suốt  và Vector để tải xuống miễn phí">
            <a:extLst>
              <a:ext uri="{FF2B5EF4-FFF2-40B4-BE49-F238E27FC236}">
                <a16:creationId xmlns:a16="http://schemas.microsoft.com/office/drawing/2014/main" id="{2D7CB270-3E7C-B21E-4A61-71AAE067E9C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111" t="19285" r="8056" b="18216"/>
          <a:stretch/>
        </p:blipFill>
        <p:spPr bwMode="auto">
          <a:xfrm>
            <a:off x="5262828" y="1140031"/>
            <a:ext cx="6384886" cy="464919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A1B9416-85CB-8749-3CAF-FDED6DB87EE6}"/>
              </a:ext>
            </a:extLst>
          </p:cNvPr>
          <p:cNvSpPr txBox="1"/>
          <p:nvPr/>
        </p:nvSpPr>
        <p:spPr>
          <a:xfrm>
            <a:off x="6377049" y="2220686"/>
            <a:ext cx="4476998" cy="2308324"/>
          </a:xfrm>
          <a:prstGeom prst="rect">
            <a:avLst/>
          </a:prstGeom>
          <a:noFill/>
        </p:spPr>
        <p:txBody>
          <a:bodyPr wrap="square" rtlCol="0">
            <a:spAutoFit/>
          </a:bodyPr>
          <a:lstStyle/>
          <a:p>
            <a:pPr algn="ctr"/>
            <a:r>
              <a:rPr lang="en-US" sz="4800" b="1" dirty="0" err="1">
                <a:latin typeface="Cambria" panose="02040503050406030204" pitchFamily="18" charset="0"/>
                <a:ea typeface="Cambria" panose="02040503050406030204" pitchFamily="18" charset="0"/>
              </a:rPr>
              <a:t>Hoạt</a:t>
            </a:r>
            <a:r>
              <a:rPr lang="en-US" sz="4800" b="1" dirty="0">
                <a:latin typeface="Cambria" panose="02040503050406030204" pitchFamily="18" charset="0"/>
                <a:ea typeface="Cambria" panose="02040503050406030204" pitchFamily="18" charset="0"/>
              </a:rPr>
              <a:t> </a:t>
            </a:r>
            <a:r>
              <a:rPr lang="en-US" sz="4800" b="1" dirty="0" err="1">
                <a:latin typeface="Cambria" panose="02040503050406030204" pitchFamily="18" charset="0"/>
                <a:ea typeface="Cambria" panose="02040503050406030204" pitchFamily="18" charset="0"/>
              </a:rPr>
              <a:t>động</a:t>
            </a:r>
            <a:r>
              <a:rPr lang="en-US" sz="4800" b="1" dirty="0">
                <a:latin typeface="Cambria" panose="02040503050406030204" pitchFamily="18" charset="0"/>
                <a:ea typeface="Cambria" panose="02040503050406030204" pitchFamily="18" charset="0"/>
              </a:rPr>
              <a:t> 1:</a:t>
            </a:r>
            <a:r>
              <a:rPr lang="en-US" sz="4800" dirty="0">
                <a:latin typeface="Cambria" panose="02040503050406030204" pitchFamily="18" charset="0"/>
                <a:ea typeface="Cambria" panose="02040503050406030204" pitchFamily="18" charset="0"/>
              </a:rPr>
              <a:t> </a:t>
            </a:r>
            <a:r>
              <a:rPr lang="en-US" sz="4800" dirty="0" err="1">
                <a:latin typeface="Cambria" panose="02040503050406030204" pitchFamily="18" charset="0"/>
                <a:ea typeface="Cambria" panose="02040503050406030204" pitchFamily="18" charset="0"/>
              </a:rPr>
              <a:t>Tìm</a:t>
            </a:r>
            <a:r>
              <a:rPr lang="en-US" sz="4800" dirty="0">
                <a:latin typeface="Cambria" panose="02040503050406030204" pitchFamily="18" charset="0"/>
                <a:ea typeface="Cambria" panose="02040503050406030204" pitchFamily="18" charset="0"/>
              </a:rPr>
              <a:t> </a:t>
            </a:r>
            <a:r>
              <a:rPr lang="en-US" sz="4800" dirty="0" err="1">
                <a:latin typeface="Cambria" panose="02040503050406030204" pitchFamily="18" charset="0"/>
                <a:ea typeface="Cambria" panose="02040503050406030204" pitchFamily="18" charset="0"/>
              </a:rPr>
              <a:t>hiểu</a:t>
            </a:r>
            <a:r>
              <a:rPr lang="en-US" sz="4800" dirty="0">
                <a:latin typeface="Cambria" panose="02040503050406030204" pitchFamily="18" charset="0"/>
                <a:ea typeface="Cambria" panose="02040503050406030204" pitchFamily="18" charset="0"/>
              </a:rPr>
              <a:t> </a:t>
            </a:r>
            <a:r>
              <a:rPr lang="en-US" sz="4800" dirty="0" err="1">
                <a:latin typeface="Cambria" panose="02040503050406030204" pitchFamily="18" charset="0"/>
                <a:ea typeface="Cambria" panose="02040503050406030204" pitchFamily="18" charset="0"/>
              </a:rPr>
              <a:t>về</a:t>
            </a:r>
            <a:r>
              <a:rPr lang="en-US" sz="4800" dirty="0">
                <a:latin typeface="Cambria" panose="02040503050406030204" pitchFamily="18" charset="0"/>
                <a:ea typeface="Cambria" panose="02040503050406030204" pitchFamily="18" charset="0"/>
              </a:rPr>
              <a:t> </a:t>
            </a:r>
            <a:r>
              <a:rPr lang="en-US" sz="4800" dirty="0" err="1">
                <a:latin typeface="Cambria" panose="02040503050406030204" pitchFamily="18" charset="0"/>
                <a:ea typeface="Cambria" panose="02040503050406030204" pitchFamily="18" charset="0"/>
              </a:rPr>
              <a:t>dân</a:t>
            </a:r>
            <a:r>
              <a:rPr lang="en-US" sz="4800" dirty="0">
                <a:latin typeface="Cambria" panose="02040503050406030204" pitchFamily="18" charset="0"/>
                <a:ea typeface="Cambria" panose="02040503050406030204" pitchFamily="18" charset="0"/>
              </a:rPr>
              <a:t> </a:t>
            </a:r>
            <a:r>
              <a:rPr lang="en-US" sz="4800" dirty="0" err="1">
                <a:latin typeface="Cambria" panose="02040503050406030204" pitchFamily="18" charset="0"/>
                <a:ea typeface="Cambria" panose="02040503050406030204" pitchFamily="18" charset="0"/>
              </a:rPr>
              <a:t>số</a:t>
            </a:r>
            <a:r>
              <a:rPr lang="en-US" sz="4800" dirty="0">
                <a:latin typeface="Cambria" panose="02040503050406030204" pitchFamily="18" charset="0"/>
                <a:ea typeface="Cambria" panose="02040503050406030204" pitchFamily="18" charset="0"/>
              </a:rPr>
              <a:t> </a:t>
            </a:r>
            <a:r>
              <a:rPr lang="en-US" sz="4800" dirty="0" err="1">
                <a:latin typeface="Cambria" panose="02040503050406030204" pitchFamily="18" charset="0"/>
                <a:ea typeface="Cambria" panose="02040503050406030204" pitchFamily="18" charset="0"/>
              </a:rPr>
              <a:t>thế</a:t>
            </a:r>
            <a:r>
              <a:rPr lang="en-US" sz="4800" dirty="0">
                <a:latin typeface="Cambria" panose="02040503050406030204" pitchFamily="18" charset="0"/>
                <a:ea typeface="Cambria" panose="02040503050406030204" pitchFamily="18" charset="0"/>
              </a:rPr>
              <a:t> </a:t>
            </a:r>
            <a:r>
              <a:rPr lang="en-US" sz="4800" dirty="0" err="1">
                <a:latin typeface="Cambria" panose="02040503050406030204" pitchFamily="18" charset="0"/>
                <a:ea typeface="Cambria" panose="02040503050406030204" pitchFamily="18" charset="0"/>
              </a:rPr>
              <a:t>giới</a:t>
            </a:r>
            <a:r>
              <a:rPr lang="en-US" sz="4800" dirty="0">
                <a:latin typeface="Cambria" panose="02040503050406030204" pitchFamily="18" charset="0"/>
                <a:ea typeface="Cambria" panose="02040503050406030204" pitchFamily="18" charset="0"/>
              </a:rPr>
              <a:t> </a:t>
            </a:r>
          </a:p>
        </p:txBody>
      </p:sp>
    </p:spTree>
    <p:extLst>
      <p:ext uri="{BB962C8B-B14F-4D97-AF65-F5344CB8AC3E}">
        <p14:creationId xmlns:p14="http://schemas.microsoft.com/office/powerpoint/2010/main" val="304578643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ình chữ nhật: Góc Tròn 1">
            <a:extLst>
              <a:ext uri="{FF2B5EF4-FFF2-40B4-BE49-F238E27FC236}">
                <a16:creationId xmlns:a16="http://schemas.microsoft.com/office/drawing/2014/main" id="{5770395E-59FC-E4BD-D97C-1559AFD000D8}"/>
              </a:ext>
            </a:extLst>
          </p:cNvPr>
          <p:cNvSpPr/>
          <p:nvPr/>
        </p:nvSpPr>
        <p:spPr>
          <a:xfrm>
            <a:off x="141891" y="425670"/>
            <a:ext cx="11918730" cy="6085022"/>
          </a:xfrm>
          <a:prstGeom prst="roundRect">
            <a:avLst>
              <a:gd name="adj" fmla="val 12003"/>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nvGrpSpPr>
          <p:cNvPr id="14" name="Nhóm 13">
            <a:extLst>
              <a:ext uri="{FF2B5EF4-FFF2-40B4-BE49-F238E27FC236}">
                <a16:creationId xmlns:a16="http://schemas.microsoft.com/office/drawing/2014/main" id="{0EE63A23-6E28-195E-EF87-CC3928A7F312}"/>
              </a:ext>
            </a:extLst>
          </p:cNvPr>
          <p:cNvGrpSpPr/>
          <p:nvPr/>
        </p:nvGrpSpPr>
        <p:grpSpPr>
          <a:xfrm>
            <a:off x="403882" y="242061"/>
            <a:ext cx="11479237" cy="1479861"/>
            <a:chOff x="1891864" y="468645"/>
            <a:chExt cx="9257830" cy="2757932"/>
          </a:xfrm>
        </p:grpSpPr>
        <p:sp>
          <p:nvSpPr>
            <p:cNvPr id="4" name="a">
              <a:extLst>
                <a:ext uri="{FF2B5EF4-FFF2-40B4-BE49-F238E27FC236}">
                  <a16:creationId xmlns:a16="http://schemas.microsoft.com/office/drawing/2014/main" id="{40F34B58-58B6-1224-9EF1-01D33A71DA4F}"/>
                </a:ext>
              </a:extLst>
            </p:cNvPr>
            <p:cNvSpPr/>
            <p:nvPr/>
          </p:nvSpPr>
          <p:spPr>
            <a:xfrm>
              <a:off x="1891864" y="468645"/>
              <a:ext cx="9257830" cy="2757932"/>
            </a:xfrm>
            <a:prstGeom prst="roundRect">
              <a:avLst>
                <a:gd name="adj" fmla="val 9449"/>
              </a:avLst>
            </a:prstGeom>
            <a:solidFill>
              <a:srgbClr val="FFEFFF"/>
            </a:solidFill>
            <a:ln w="76200">
              <a:solidFill>
                <a:srgbClr val="FF0066"/>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E97132">
                    <a:lumMod val="50000"/>
                  </a:srgbClr>
                </a:solidFill>
                <a:effectLst/>
                <a:uLnTx/>
                <a:uFillTx/>
                <a:latin typeface="Calibri" panose="020F0502020204030204"/>
                <a:ea typeface="+mn-ea"/>
                <a:cs typeface="+mn-cs"/>
              </a:endParaRPr>
            </a:p>
          </p:txBody>
        </p:sp>
        <p:sp>
          <p:nvSpPr>
            <p:cNvPr id="7" name="Hộp Văn bản 6">
              <a:extLst>
                <a:ext uri="{FF2B5EF4-FFF2-40B4-BE49-F238E27FC236}">
                  <a16:creationId xmlns:a16="http://schemas.microsoft.com/office/drawing/2014/main" id="{05FAA1CE-39A2-243A-3E79-7EDB4596217E}"/>
                </a:ext>
              </a:extLst>
            </p:cNvPr>
            <p:cNvSpPr txBox="1"/>
            <p:nvPr/>
          </p:nvSpPr>
          <p:spPr>
            <a:xfrm>
              <a:off x="1987273" y="468645"/>
              <a:ext cx="9117826" cy="1852611"/>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Đọc thông tin, bảng số dân các châu lục năm 2021 em hãy:</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Cho biết châu lục có số dân nhiều nhất và châu lục có số dân ít nhất.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Nêu nhận xét về số dân của các châu lục trên thế giới.</a:t>
              </a: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pic>
        <p:nvPicPr>
          <p:cNvPr id="5" name="Picture 4">
            <a:extLst>
              <a:ext uri="{FF2B5EF4-FFF2-40B4-BE49-F238E27FC236}">
                <a16:creationId xmlns:a16="http://schemas.microsoft.com/office/drawing/2014/main" id="{F2837422-F444-53BF-ADBD-D1CB4808B978}"/>
              </a:ext>
            </a:extLst>
          </p:cNvPr>
          <p:cNvPicPr>
            <a:picLocks noChangeAspect="1"/>
          </p:cNvPicPr>
          <p:nvPr/>
        </p:nvPicPr>
        <p:blipFill>
          <a:blip r:embed="rId2"/>
          <a:stretch>
            <a:fillRect/>
          </a:stretch>
        </p:blipFill>
        <p:spPr>
          <a:xfrm>
            <a:off x="574407" y="2262001"/>
            <a:ext cx="10879935" cy="3058144"/>
          </a:xfrm>
          <a:prstGeom prst="rect">
            <a:avLst/>
          </a:prstGeom>
        </p:spPr>
      </p:pic>
    </p:spTree>
    <p:extLst>
      <p:ext uri="{BB962C8B-B14F-4D97-AF65-F5344CB8AC3E}">
        <p14:creationId xmlns:p14="http://schemas.microsoft.com/office/powerpoint/2010/main" val="59743863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par>
                                <p:cTn id="8" presetID="14"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ình chữ nhật: Góc Tròn 1">
            <a:extLst>
              <a:ext uri="{FF2B5EF4-FFF2-40B4-BE49-F238E27FC236}">
                <a16:creationId xmlns:a16="http://schemas.microsoft.com/office/drawing/2014/main" id="{5770395E-59FC-E4BD-D97C-1559AFD000D8}"/>
              </a:ext>
            </a:extLst>
          </p:cNvPr>
          <p:cNvSpPr/>
          <p:nvPr/>
        </p:nvSpPr>
        <p:spPr>
          <a:xfrm>
            <a:off x="141891" y="178130"/>
            <a:ext cx="11918730" cy="6332562"/>
          </a:xfrm>
          <a:prstGeom prst="roundRect">
            <a:avLst>
              <a:gd name="adj" fmla="val 12003"/>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5" name="Picture 4">
            <a:extLst>
              <a:ext uri="{FF2B5EF4-FFF2-40B4-BE49-F238E27FC236}">
                <a16:creationId xmlns:a16="http://schemas.microsoft.com/office/drawing/2014/main" id="{F2837422-F444-53BF-ADBD-D1CB4808B978}"/>
              </a:ext>
            </a:extLst>
          </p:cNvPr>
          <p:cNvPicPr>
            <a:picLocks noChangeAspect="1"/>
          </p:cNvPicPr>
          <p:nvPr/>
        </p:nvPicPr>
        <p:blipFill>
          <a:blip r:embed="rId2"/>
          <a:stretch>
            <a:fillRect/>
          </a:stretch>
        </p:blipFill>
        <p:spPr>
          <a:xfrm>
            <a:off x="1108798" y="540080"/>
            <a:ext cx="9329614" cy="2622378"/>
          </a:xfrm>
          <a:prstGeom prst="rect">
            <a:avLst/>
          </a:prstGeom>
        </p:spPr>
      </p:pic>
      <p:sp>
        <p:nvSpPr>
          <p:cNvPr id="3" name="Rectangle 2">
            <a:extLst>
              <a:ext uri="{FF2B5EF4-FFF2-40B4-BE49-F238E27FC236}">
                <a16:creationId xmlns:a16="http://schemas.microsoft.com/office/drawing/2014/main" id="{AE54338E-2DAB-6EC3-97E4-4C29F5D8659F}"/>
              </a:ext>
            </a:extLst>
          </p:cNvPr>
          <p:cNvSpPr/>
          <p:nvPr/>
        </p:nvSpPr>
        <p:spPr>
          <a:xfrm>
            <a:off x="3455719" y="1840676"/>
            <a:ext cx="831273" cy="558140"/>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40E655A6-51FC-1F08-02A6-B761DF1AF65F}"/>
              </a:ext>
            </a:extLst>
          </p:cNvPr>
          <p:cNvGrpSpPr/>
          <p:nvPr/>
        </p:nvGrpSpPr>
        <p:grpSpPr>
          <a:xfrm>
            <a:off x="494915" y="2684851"/>
            <a:ext cx="11098300" cy="1548041"/>
            <a:chOff x="637419" y="3326119"/>
            <a:chExt cx="11098300" cy="1548041"/>
          </a:xfrm>
        </p:grpSpPr>
        <p:sp>
          <p:nvSpPr>
            <p:cNvPr id="6" name="Hình chữ nhật: Góc Tròn 29">
              <a:extLst>
                <a:ext uri="{FF2B5EF4-FFF2-40B4-BE49-F238E27FC236}">
                  <a16:creationId xmlns:a16="http://schemas.microsoft.com/office/drawing/2014/main" id="{79AD4DA5-CD03-4E43-E50B-76C970A67143}"/>
                </a:ext>
              </a:extLst>
            </p:cNvPr>
            <p:cNvSpPr/>
            <p:nvPr/>
          </p:nvSpPr>
          <p:spPr>
            <a:xfrm>
              <a:off x="954445" y="3630311"/>
              <a:ext cx="10781274" cy="1226697"/>
            </a:xfrm>
            <a:prstGeom prst="roundRect">
              <a:avLst/>
            </a:prstGeom>
            <a:solidFill>
              <a:schemeClr val="accent4">
                <a:lumMod val="40000"/>
                <a:lumOff val="60000"/>
              </a:schemeClr>
            </a:solidFill>
            <a:ln w="38100">
              <a:solidFill>
                <a:schemeClr val="accent4"/>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ộp Văn bản 6">
              <a:extLst>
                <a:ext uri="{FF2B5EF4-FFF2-40B4-BE49-F238E27FC236}">
                  <a16:creationId xmlns:a16="http://schemas.microsoft.com/office/drawing/2014/main" id="{6E758214-ADBE-7A31-76FB-01EBD4FB4B38}"/>
                </a:ext>
              </a:extLst>
            </p:cNvPr>
            <p:cNvSpPr txBox="1"/>
            <p:nvPr/>
          </p:nvSpPr>
          <p:spPr>
            <a:xfrm>
              <a:off x="1410726" y="3673831"/>
              <a:ext cx="10096464" cy="1200329"/>
            </a:xfrm>
            <a:prstGeom prst="rect">
              <a:avLst/>
            </a:prstGeom>
            <a:noFill/>
          </p:spPr>
          <p:txBody>
            <a:bodyPr wrap="square">
              <a:spAutoFit/>
            </a:bodyPr>
            <a:lstStyle/>
            <a:p>
              <a:pPr algn="just"/>
              <a:r>
                <a:rPr lang="vi-VN" sz="3600" dirty="0">
                  <a:latin typeface="Calibri" panose="020F0502020204030204" pitchFamily="34" charset="0"/>
                  <a:cs typeface="Calibri" panose="020F0502020204030204" pitchFamily="34" charset="0"/>
                </a:rPr>
                <a:t>Châu Á có số dân nhiều nhất và châu Đại Dương có số dân ít nhất</a:t>
              </a:r>
              <a:r>
                <a:rPr lang="en-US" sz="3600" dirty="0">
                  <a:latin typeface="Calibri" panose="020F0502020204030204" pitchFamily="34" charset="0"/>
                  <a:cs typeface="Calibri" panose="020F0502020204030204" pitchFamily="34" charset="0"/>
                </a:rPr>
                <a:t>.</a:t>
              </a:r>
              <a:endParaRPr lang="pt-BR" sz="3600" dirty="0">
                <a:latin typeface="Calibri" panose="020F0502020204030204" pitchFamily="34" charset="0"/>
                <a:cs typeface="Calibri" panose="020F0502020204030204" pitchFamily="34" charset="0"/>
              </a:endParaRPr>
            </a:p>
          </p:txBody>
        </p:sp>
        <p:pic>
          <p:nvPicPr>
            <p:cNvPr id="9" name="Picture 4">
              <a:extLst>
                <a:ext uri="{FF2B5EF4-FFF2-40B4-BE49-F238E27FC236}">
                  <a16:creationId xmlns:a16="http://schemas.microsoft.com/office/drawing/2014/main" id="{CDD6524E-4070-1F20-A46D-7A5C7FE83270}"/>
                </a:ext>
              </a:extLst>
            </p:cNvPr>
            <p:cNvPicPr>
              <a:picLocks noChangeAspect="1"/>
            </p:cNvPicPr>
            <p:nvPr/>
          </p:nvPicPr>
          <p:blipFill>
            <a:blip r:embed="rId3"/>
            <a:stretch>
              <a:fillRect/>
            </a:stretch>
          </p:blipFill>
          <p:spPr>
            <a:xfrm>
              <a:off x="637419" y="3326119"/>
              <a:ext cx="810628" cy="1046042"/>
            </a:xfrm>
            <a:prstGeom prst="rect">
              <a:avLst/>
            </a:prstGeom>
          </p:spPr>
        </p:pic>
      </p:grpSp>
      <p:grpSp>
        <p:nvGrpSpPr>
          <p:cNvPr id="11" name="Group 10">
            <a:extLst>
              <a:ext uri="{FF2B5EF4-FFF2-40B4-BE49-F238E27FC236}">
                <a16:creationId xmlns:a16="http://schemas.microsoft.com/office/drawing/2014/main" id="{F1A26146-6963-13BD-A42D-1F7B6BEC03D1}"/>
              </a:ext>
            </a:extLst>
          </p:cNvPr>
          <p:cNvGrpSpPr/>
          <p:nvPr/>
        </p:nvGrpSpPr>
        <p:grpSpPr>
          <a:xfrm>
            <a:off x="471164" y="4181143"/>
            <a:ext cx="11098300" cy="2656036"/>
            <a:chOff x="637419" y="3326119"/>
            <a:chExt cx="11098300" cy="2656036"/>
          </a:xfrm>
        </p:grpSpPr>
        <p:sp>
          <p:nvSpPr>
            <p:cNvPr id="12" name="Hình chữ nhật: Góc Tròn 29">
              <a:extLst>
                <a:ext uri="{FF2B5EF4-FFF2-40B4-BE49-F238E27FC236}">
                  <a16:creationId xmlns:a16="http://schemas.microsoft.com/office/drawing/2014/main" id="{ED8733E7-C3BB-F017-9DC2-761834D646BE}"/>
                </a:ext>
              </a:extLst>
            </p:cNvPr>
            <p:cNvSpPr/>
            <p:nvPr/>
          </p:nvSpPr>
          <p:spPr>
            <a:xfrm>
              <a:off x="954445" y="3630310"/>
              <a:ext cx="10781274" cy="2271726"/>
            </a:xfrm>
            <a:prstGeom prst="roundRect">
              <a:avLst/>
            </a:prstGeom>
            <a:solidFill>
              <a:schemeClr val="accent4">
                <a:lumMod val="40000"/>
                <a:lumOff val="60000"/>
              </a:schemeClr>
            </a:solidFill>
            <a:ln w="38100">
              <a:solidFill>
                <a:schemeClr val="accent4"/>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Hộp Văn bản 6">
              <a:extLst>
                <a:ext uri="{FF2B5EF4-FFF2-40B4-BE49-F238E27FC236}">
                  <a16:creationId xmlns:a16="http://schemas.microsoft.com/office/drawing/2014/main" id="{30B48BC9-38B9-CDE2-50FF-387704EE0A41}"/>
                </a:ext>
              </a:extLst>
            </p:cNvPr>
            <p:cNvSpPr txBox="1"/>
            <p:nvPr/>
          </p:nvSpPr>
          <p:spPr>
            <a:xfrm>
              <a:off x="1389413" y="3673831"/>
              <a:ext cx="10117777" cy="2308324"/>
            </a:xfrm>
            <a:prstGeom prst="rect">
              <a:avLst/>
            </a:prstGeom>
            <a:noFill/>
          </p:spPr>
          <p:txBody>
            <a:bodyPr wrap="square">
              <a:spAutoFit/>
            </a:bodyPr>
            <a:lstStyle/>
            <a:p>
              <a:pPr algn="just"/>
              <a:r>
                <a:rPr lang="vi-VN" sz="3600" dirty="0">
                  <a:latin typeface="Calibri" panose="020F0502020204030204" pitchFamily="34" charset="0"/>
                  <a:cs typeface="Calibri" panose="020F0502020204030204" pitchFamily="34" charset="0"/>
                </a:rPr>
                <a:t>Các châu lục có sự chênh lệch lớn về số dân, châu Á chiếm hơn 50% số dân toàn thế giới. Trong khi châu Âu, châu Phi chỉ bằng ¼ số dân châu Á, thấp nhất là châu Đại Dương.</a:t>
              </a:r>
              <a:endParaRPr lang="pt-BR" sz="3600" dirty="0">
                <a:latin typeface="Calibri" panose="020F0502020204030204" pitchFamily="34" charset="0"/>
                <a:cs typeface="Calibri" panose="020F0502020204030204" pitchFamily="34" charset="0"/>
              </a:endParaRPr>
            </a:p>
          </p:txBody>
        </p:sp>
        <p:pic>
          <p:nvPicPr>
            <p:cNvPr id="15" name="Picture 4">
              <a:extLst>
                <a:ext uri="{FF2B5EF4-FFF2-40B4-BE49-F238E27FC236}">
                  <a16:creationId xmlns:a16="http://schemas.microsoft.com/office/drawing/2014/main" id="{2BC56BED-A7C6-2106-6DC8-CE5CBF567F6C}"/>
                </a:ext>
              </a:extLst>
            </p:cNvPr>
            <p:cNvPicPr>
              <a:picLocks noChangeAspect="1"/>
            </p:cNvPicPr>
            <p:nvPr/>
          </p:nvPicPr>
          <p:blipFill>
            <a:blip r:embed="rId3"/>
            <a:stretch>
              <a:fillRect/>
            </a:stretch>
          </p:blipFill>
          <p:spPr>
            <a:xfrm>
              <a:off x="637419" y="3326119"/>
              <a:ext cx="810628" cy="1046042"/>
            </a:xfrm>
            <a:prstGeom prst="rect">
              <a:avLst/>
            </a:prstGeom>
          </p:spPr>
        </p:pic>
      </p:grpSp>
    </p:spTree>
    <p:extLst>
      <p:ext uri="{BB962C8B-B14F-4D97-AF65-F5344CB8AC3E}">
        <p14:creationId xmlns:p14="http://schemas.microsoft.com/office/powerpoint/2010/main" val="16155166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FB5111BF-4942-9C8E-E05E-D39538B11EBB}"/>
              </a:ext>
            </a:extLst>
          </p:cNvPr>
          <p:cNvGrpSpPr/>
          <p:nvPr/>
        </p:nvGrpSpPr>
        <p:grpSpPr>
          <a:xfrm>
            <a:off x="-257242" y="-219695"/>
            <a:ext cx="13165720" cy="7451767"/>
            <a:chOff x="-88264" y="3060203"/>
            <a:chExt cx="6443548" cy="3684988"/>
          </a:xfrm>
        </p:grpSpPr>
        <p:pic>
          <p:nvPicPr>
            <p:cNvPr id="4" name="Picture 5" descr="Shape, rectangle&#10;&#10;Description automatically generated">
              <a:extLst>
                <a:ext uri="{FF2B5EF4-FFF2-40B4-BE49-F238E27FC236}">
                  <a16:creationId xmlns:a16="http://schemas.microsoft.com/office/drawing/2014/main" id="{AB691E48-7F6F-1E95-FE65-3F1C7DAF7B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264" y="3060203"/>
              <a:ext cx="6443548" cy="3684988"/>
            </a:xfrm>
            <a:prstGeom prst="rect">
              <a:avLst/>
            </a:prstGeom>
          </p:spPr>
        </p:pic>
        <p:sp>
          <p:nvSpPr>
            <p:cNvPr id="5" name="TextBox 4">
              <a:extLst>
                <a:ext uri="{FF2B5EF4-FFF2-40B4-BE49-F238E27FC236}">
                  <a16:creationId xmlns:a16="http://schemas.microsoft.com/office/drawing/2014/main" id="{E32958DE-D713-61A6-2C8D-A6F610D7953F}"/>
                </a:ext>
              </a:extLst>
            </p:cNvPr>
            <p:cNvSpPr txBox="1"/>
            <p:nvPr/>
          </p:nvSpPr>
          <p:spPr>
            <a:xfrm>
              <a:off x="642133" y="3697184"/>
              <a:ext cx="4753017" cy="2480847"/>
            </a:xfrm>
            <a:prstGeom prst="rect">
              <a:avLst/>
            </a:prstGeom>
            <a:noFill/>
          </p:spPr>
          <p:txBody>
            <a:bodyPr wrap="square">
              <a:spAutoFit/>
            </a:bodyPr>
            <a:lstStyle/>
            <a:p>
              <a:pPr marL="571500" marR="0" lvl="0" indent="-5715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40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Số dân thế giới ngày càng tăng. Năm 2021, số dân thế giới đạt gần 8 tỉ người nhưng có sự khác nhau giữa các châu lục và các quốc gia.</a:t>
              </a:r>
            </a:p>
            <a:p>
              <a:pPr marL="571500" marR="0" lvl="0" indent="-5715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40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Châu Á là châu lục đông dân nhất và chiếm hơn 50% số dân toàn thế giới</a:t>
              </a:r>
              <a:r>
                <a:rPr kumimoji="0" lang="en-US" sz="40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a:t>
              </a:r>
              <a:endParaRPr kumimoji="0" lang="vi-VN" sz="40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a:p>
              <a:pPr marL="571500" marR="0" lvl="0" indent="-5715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40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Châu Đại Dương là châu lục có dân số ít nhất trên thế giới.</a:t>
              </a:r>
            </a:p>
          </p:txBody>
        </p:sp>
      </p:grpSp>
      <p:pic>
        <p:nvPicPr>
          <p:cNvPr id="7" name="Picture 6" descr="A close up of a logo&#10;&#10;Description automatically generated">
            <a:extLst>
              <a:ext uri="{FF2B5EF4-FFF2-40B4-BE49-F238E27FC236}">
                <a16:creationId xmlns:a16="http://schemas.microsoft.com/office/drawing/2014/main" id="{3FF15F57-02E8-E290-4453-1CCEBC2EFE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83232" y="0"/>
            <a:ext cx="4175940" cy="1203675"/>
          </a:xfrm>
          <a:prstGeom prst="rect">
            <a:avLst/>
          </a:prstGeom>
        </p:spPr>
      </p:pic>
    </p:spTree>
    <p:extLst>
      <p:ext uri="{BB962C8B-B14F-4D97-AF65-F5344CB8AC3E}">
        <p14:creationId xmlns:p14="http://schemas.microsoft.com/office/powerpoint/2010/main" val="303702682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21">
            <a:extLst>
              <a:ext uri="{FF2B5EF4-FFF2-40B4-BE49-F238E27FC236}">
                <a16:creationId xmlns:a16="http://schemas.microsoft.com/office/drawing/2014/main" id="{B66499FD-BA9F-7EE6-0B51-14DF0EB1ED80}"/>
              </a:ext>
            </a:extLst>
          </p:cNvPr>
          <p:cNvPicPr>
            <a:picLocks noChangeAspect="1"/>
          </p:cNvPicPr>
          <p:nvPr/>
        </p:nvPicPr>
        <p:blipFill rotWithShape="1">
          <a:blip r:embed="rId2"/>
          <a:srcRect t="-1" b="40569"/>
          <a:stretch/>
        </p:blipFill>
        <p:spPr>
          <a:xfrm flipH="1">
            <a:off x="4311108" y="2969468"/>
            <a:ext cx="3569784" cy="3887717"/>
          </a:xfrm>
          <a:prstGeom prst="rect">
            <a:avLst/>
          </a:prstGeom>
        </p:spPr>
      </p:pic>
      <p:pic>
        <p:nvPicPr>
          <p:cNvPr id="3" name="Picture 2" descr="A close up of a black background&#10;&#10;Description automatically generated">
            <a:extLst>
              <a:ext uri="{FF2B5EF4-FFF2-40B4-BE49-F238E27FC236}">
                <a16:creationId xmlns:a16="http://schemas.microsoft.com/office/drawing/2014/main" id="{58F3C1F5-5824-E72C-73C3-66B60B195D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4870" y="0"/>
            <a:ext cx="16472558" cy="3973021"/>
          </a:xfrm>
          <a:prstGeom prst="rect">
            <a:avLst/>
          </a:prstGeom>
        </p:spPr>
      </p:pic>
    </p:spTree>
    <p:extLst>
      <p:ext uri="{BB962C8B-B14F-4D97-AF65-F5344CB8AC3E}">
        <p14:creationId xmlns:p14="http://schemas.microsoft.com/office/powerpoint/2010/main" val="420587664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1">
            <a:extLst>
              <a:ext uri="{FF2B5EF4-FFF2-40B4-BE49-F238E27FC236}">
                <a16:creationId xmlns:a16="http://schemas.microsoft.com/office/drawing/2014/main" id="{82900B72-952F-F14E-A356-3648AA117ECB}"/>
              </a:ext>
            </a:extLst>
          </p:cNvPr>
          <p:cNvPicPr>
            <a:picLocks noChangeAspect="1"/>
          </p:cNvPicPr>
          <p:nvPr/>
        </p:nvPicPr>
        <p:blipFill rotWithShape="1">
          <a:blip r:embed="rId2"/>
          <a:srcRect t="-1" b="40569"/>
          <a:stretch/>
        </p:blipFill>
        <p:spPr>
          <a:xfrm flipH="1">
            <a:off x="4311108" y="2969468"/>
            <a:ext cx="3569784" cy="3887717"/>
          </a:xfrm>
          <a:prstGeom prst="rect">
            <a:avLst/>
          </a:prstGeom>
        </p:spPr>
      </p:pic>
      <p:pic>
        <p:nvPicPr>
          <p:cNvPr id="2" name="Picture 1">
            <a:extLst>
              <a:ext uri="{FF2B5EF4-FFF2-40B4-BE49-F238E27FC236}">
                <a16:creationId xmlns:a16="http://schemas.microsoft.com/office/drawing/2014/main" id="{603DD267-F191-91D9-A082-67129CC53F68}"/>
              </a:ext>
            </a:extLst>
          </p:cNvPr>
          <p:cNvPicPr>
            <a:picLocks noChangeAspect="1"/>
          </p:cNvPicPr>
          <p:nvPr/>
        </p:nvPicPr>
        <p:blipFill>
          <a:blip r:embed="rId3"/>
          <a:stretch>
            <a:fillRect/>
          </a:stretch>
        </p:blipFill>
        <p:spPr>
          <a:xfrm>
            <a:off x="1325843" y="1323245"/>
            <a:ext cx="9967824" cy="1432684"/>
          </a:xfrm>
          <a:prstGeom prst="rect">
            <a:avLst/>
          </a:prstGeom>
        </p:spPr>
      </p:pic>
    </p:spTree>
    <p:extLst>
      <p:ext uri="{BB962C8B-B14F-4D97-AF65-F5344CB8AC3E}">
        <p14:creationId xmlns:p14="http://schemas.microsoft.com/office/powerpoint/2010/main" val="23494903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4">
            <a:extLst>
              <a:ext uri="{FF2B5EF4-FFF2-40B4-BE49-F238E27FC236}">
                <a16:creationId xmlns:a16="http://schemas.microsoft.com/office/drawing/2014/main" id="{6D8D6B24-B776-A137-19B5-5375E891007A}"/>
              </a:ext>
            </a:extLst>
          </p:cNvPr>
          <p:cNvSpPr/>
          <p:nvPr/>
        </p:nvSpPr>
        <p:spPr>
          <a:xfrm>
            <a:off x="168676" y="112542"/>
            <a:ext cx="11854650" cy="6616731"/>
          </a:xfrm>
          <a:prstGeom prst="roundRect">
            <a:avLst>
              <a:gd name="adj" fmla="val 9943"/>
            </a:avLst>
          </a:prstGeom>
          <a:solidFill>
            <a:schemeClr val="bg1">
              <a:alpha val="78000"/>
            </a:schemeClr>
          </a:solidFill>
          <a:ln w="57150">
            <a:solidFill>
              <a:schemeClr val="accent5">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a:latin typeface="Cambria" panose="02040503050406030204" pitchFamily="18" charset="0"/>
              <a:ea typeface="Cambria" panose="02040503050406030204" pitchFamily="18" charset="0"/>
            </a:endParaRPr>
          </a:p>
        </p:txBody>
      </p:sp>
      <p:sp>
        <p:nvSpPr>
          <p:cNvPr id="3" name="Hình chữ nhật: Góc Tròn 29">
            <a:extLst>
              <a:ext uri="{FF2B5EF4-FFF2-40B4-BE49-F238E27FC236}">
                <a16:creationId xmlns:a16="http://schemas.microsoft.com/office/drawing/2014/main" id="{7B5B7E7E-4142-FB6C-65D4-FED800602EB0}"/>
              </a:ext>
            </a:extLst>
          </p:cNvPr>
          <p:cNvSpPr/>
          <p:nvPr/>
        </p:nvSpPr>
        <p:spPr>
          <a:xfrm>
            <a:off x="1060347" y="610965"/>
            <a:ext cx="10407753" cy="1707648"/>
          </a:xfrm>
          <a:prstGeom prst="roundRect">
            <a:avLst/>
          </a:prstGeom>
          <a:solidFill>
            <a:schemeClr val="accent4">
              <a:lumMod val="20000"/>
              <a:lumOff val="80000"/>
            </a:schemeClr>
          </a:solidFill>
          <a:ln w="38100">
            <a:solidFill>
              <a:schemeClr val="accent4"/>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tx1"/>
                </a:solidFill>
                <a:latin typeface="Cambria" panose="02040503050406030204" pitchFamily="18" charset="0"/>
                <a:ea typeface="Cambria" panose="02040503050406030204" pitchFamily="18" charset="0"/>
              </a:rPr>
              <a:t>Châu </a:t>
            </a:r>
            <a:r>
              <a:rPr lang="en-US" sz="4400" b="1" dirty="0" err="1">
                <a:solidFill>
                  <a:schemeClr val="tx1"/>
                </a:solidFill>
                <a:latin typeface="Cambria" panose="02040503050406030204" pitchFamily="18" charset="0"/>
                <a:ea typeface="Cambria" panose="02040503050406030204" pitchFamily="18" charset="0"/>
              </a:rPr>
              <a:t>nào</a:t>
            </a:r>
            <a:r>
              <a:rPr lang="en-US" sz="4400" b="1" dirty="0">
                <a:solidFill>
                  <a:schemeClr val="tx1"/>
                </a:solidFill>
                <a:latin typeface="Cambria" panose="02040503050406030204" pitchFamily="18" charset="0"/>
                <a:ea typeface="Cambria" panose="02040503050406030204" pitchFamily="18" charset="0"/>
              </a:rPr>
              <a:t> </a:t>
            </a:r>
            <a:r>
              <a:rPr lang="en-US" sz="4400" b="1" dirty="0" err="1">
                <a:solidFill>
                  <a:schemeClr val="tx1"/>
                </a:solidFill>
                <a:latin typeface="Cambria" panose="02040503050406030204" pitchFamily="18" charset="0"/>
                <a:ea typeface="Cambria" panose="02040503050406030204" pitchFamily="18" charset="0"/>
              </a:rPr>
              <a:t>có</a:t>
            </a:r>
            <a:r>
              <a:rPr lang="en-US" sz="4400" b="1" dirty="0">
                <a:solidFill>
                  <a:schemeClr val="tx1"/>
                </a:solidFill>
                <a:latin typeface="Cambria" panose="02040503050406030204" pitchFamily="18" charset="0"/>
                <a:ea typeface="Cambria" panose="02040503050406030204" pitchFamily="18" charset="0"/>
              </a:rPr>
              <a:t> </a:t>
            </a:r>
            <a:r>
              <a:rPr lang="en-US" sz="4400" b="1" dirty="0" err="1">
                <a:solidFill>
                  <a:schemeClr val="tx1"/>
                </a:solidFill>
                <a:latin typeface="Cambria" panose="02040503050406030204" pitchFamily="18" charset="0"/>
                <a:ea typeface="Cambria" panose="02040503050406030204" pitchFamily="18" charset="0"/>
              </a:rPr>
              <a:t>số</a:t>
            </a:r>
            <a:r>
              <a:rPr lang="en-US" sz="4400" b="1" dirty="0">
                <a:solidFill>
                  <a:schemeClr val="tx1"/>
                </a:solidFill>
                <a:latin typeface="Cambria" panose="02040503050406030204" pitchFamily="18" charset="0"/>
                <a:ea typeface="Cambria" panose="02040503050406030204" pitchFamily="18" charset="0"/>
              </a:rPr>
              <a:t> </a:t>
            </a:r>
            <a:r>
              <a:rPr lang="en-US" sz="4400" b="1" dirty="0" err="1">
                <a:solidFill>
                  <a:schemeClr val="tx1"/>
                </a:solidFill>
                <a:latin typeface="Cambria" panose="02040503050406030204" pitchFamily="18" charset="0"/>
                <a:ea typeface="Cambria" panose="02040503050406030204" pitchFamily="18" charset="0"/>
              </a:rPr>
              <a:t>dân</a:t>
            </a:r>
            <a:r>
              <a:rPr lang="en-US" sz="4400" b="1" dirty="0">
                <a:solidFill>
                  <a:schemeClr val="tx1"/>
                </a:solidFill>
                <a:latin typeface="Cambria" panose="02040503050406030204" pitchFamily="18" charset="0"/>
                <a:ea typeface="Cambria" panose="02040503050406030204" pitchFamily="18" charset="0"/>
              </a:rPr>
              <a:t> </a:t>
            </a:r>
            <a:r>
              <a:rPr lang="en-US" sz="4400" b="1" dirty="0" err="1">
                <a:solidFill>
                  <a:schemeClr val="tx1"/>
                </a:solidFill>
                <a:latin typeface="Cambria" panose="02040503050406030204" pitchFamily="18" charset="0"/>
                <a:ea typeface="Cambria" panose="02040503050406030204" pitchFamily="18" charset="0"/>
              </a:rPr>
              <a:t>nhiều</a:t>
            </a:r>
            <a:r>
              <a:rPr lang="en-US" sz="4400" b="1" dirty="0">
                <a:solidFill>
                  <a:schemeClr val="tx1"/>
                </a:solidFill>
                <a:latin typeface="Cambria" panose="02040503050406030204" pitchFamily="18" charset="0"/>
                <a:ea typeface="Cambria" panose="02040503050406030204" pitchFamily="18" charset="0"/>
              </a:rPr>
              <a:t> </a:t>
            </a:r>
            <a:r>
              <a:rPr lang="en-US" sz="4400" b="1" dirty="0" err="1">
                <a:solidFill>
                  <a:schemeClr val="tx1"/>
                </a:solidFill>
                <a:latin typeface="Cambria" panose="02040503050406030204" pitchFamily="18" charset="0"/>
                <a:ea typeface="Cambria" panose="02040503050406030204" pitchFamily="18" charset="0"/>
              </a:rPr>
              <a:t>nhất</a:t>
            </a:r>
            <a:r>
              <a:rPr lang="en-US" sz="4400" b="1" dirty="0">
                <a:solidFill>
                  <a:schemeClr val="tx1"/>
                </a:solidFill>
                <a:latin typeface="Cambria" panose="02040503050406030204" pitchFamily="18" charset="0"/>
                <a:ea typeface="Cambria" panose="02040503050406030204" pitchFamily="18" charset="0"/>
              </a:rPr>
              <a:t>?</a:t>
            </a:r>
          </a:p>
        </p:txBody>
      </p:sp>
      <p:pic>
        <p:nvPicPr>
          <p:cNvPr id="4" name="Picture 17">
            <a:extLst>
              <a:ext uri="{FF2B5EF4-FFF2-40B4-BE49-F238E27FC236}">
                <a16:creationId xmlns:a16="http://schemas.microsoft.com/office/drawing/2014/main" id="{56870603-EDA5-75EF-075E-EEB7F9C0444E}"/>
              </a:ext>
            </a:extLst>
          </p:cNvPr>
          <p:cNvPicPr>
            <a:picLocks noChangeAspect="1"/>
          </p:cNvPicPr>
          <p:nvPr/>
        </p:nvPicPr>
        <p:blipFill>
          <a:blip r:embed="rId2"/>
          <a:stretch>
            <a:fillRect/>
          </a:stretch>
        </p:blipFill>
        <p:spPr>
          <a:xfrm rot="20229500" flipH="1">
            <a:off x="415663" y="476937"/>
            <a:ext cx="1594685" cy="1594685"/>
          </a:xfrm>
          <a:prstGeom prst="rect">
            <a:avLst/>
          </a:prstGeom>
        </p:spPr>
      </p:pic>
      <p:sp>
        <p:nvSpPr>
          <p:cNvPr id="5" name="Hình chữ nhật: Góc Tròn 29">
            <a:extLst>
              <a:ext uri="{FF2B5EF4-FFF2-40B4-BE49-F238E27FC236}">
                <a16:creationId xmlns:a16="http://schemas.microsoft.com/office/drawing/2014/main" id="{CD2874A0-6509-01AF-D247-075038BE8AA3}"/>
              </a:ext>
            </a:extLst>
          </p:cNvPr>
          <p:cNvSpPr/>
          <p:nvPr/>
        </p:nvSpPr>
        <p:spPr>
          <a:xfrm>
            <a:off x="3896580" y="3292512"/>
            <a:ext cx="4986163" cy="1707648"/>
          </a:xfrm>
          <a:prstGeom prst="roundRect">
            <a:avLst/>
          </a:prstGeom>
          <a:solidFill>
            <a:srgbClr val="FDF988"/>
          </a:solidFill>
          <a:ln w="38100">
            <a:solidFill>
              <a:schemeClr val="accent4"/>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FF0000"/>
                </a:solidFill>
                <a:latin typeface="Cambria" panose="02040503050406030204" pitchFamily="18" charset="0"/>
                <a:ea typeface="Cambria" panose="02040503050406030204" pitchFamily="18" charset="0"/>
              </a:rPr>
              <a:t>Châu Á</a:t>
            </a:r>
          </a:p>
        </p:txBody>
      </p:sp>
    </p:spTree>
    <p:extLst>
      <p:ext uri="{BB962C8B-B14F-4D97-AF65-F5344CB8AC3E}">
        <p14:creationId xmlns:p14="http://schemas.microsoft.com/office/powerpoint/2010/main" val="124256630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7A25D4C5-FB15-26E6-513F-B53712B9D004}"/>
              </a:ext>
            </a:extLst>
          </p:cNvPr>
          <p:cNvSpPr/>
          <p:nvPr/>
        </p:nvSpPr>
        <p:spPr>
          <a:xfrm>
            <a:off x="168676" y="112542"/>
            <a:ext cx="11854650" cy="6616731"/>
          </a:xfrm>
          <a:prstGeom prst="roundRect">
            <a:avLst>
              <a:gd name="adj" fmla="val 9943"/>
            </a:avLst>
          </a:prstGeom>
          <a:solidFill>
            <a:schemeClr val="bg1">
              <a:alpha val="78000"/>
            </a:schemeClr>
          </a:solidFill>
          <a:ln w="57150">
            <a:solidFill>
              <a:schemeClr val="accent5">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a:latin typeface="Cambria" panose="02040503050406030204" pitchFamily="18" charset="0"/>
              <a:ea typeface="Cambria" panose="02040503050406030204" pitchFamily="18" charset="0"/>
            </a:endParaRPr>
          </a:p>
        </p:txBody>
      </p:sp>
      <p:sp>
        <p:nvSpPr>
          <p:cNvPr id="7" name="Hình chữ nhật: Góc Tròn 29">
            <a:extLst>
              <a:ext uri="{FF2B5EF4-FFF2-40B4-BE49-F238E27FC236}">
                <a16:creationId xmlns:a16="http://schemas.microsoft.com/office/drawing/2014/main" id="{617315FC-426E-F7B2-7DCA-825EEEECF727}"/>
              </a:ext>
            </a:extLst>
          </p:cNvPr>
          <p:cNvSpPr/>
          <p:nvPr/>
        </p:nvSpPr>
        <p:spPr>
          <a:xfrm>
            <a:off x="1060347" y="610965"/>
            <a:ext cx="10407753" cy="1707648"/>
          </a:xfrm>
          <a:prstGeom prst="roundRect">
            <a:avLst/>
          </a:prstGeom>
          <a:solidFill>
            <a:schemeClr val="accent4">
              <a:lumMod val="20000"/>
              <a:lumOff val="80000"/>
            </a:schemeClr>
          </a:solidFill>
          <a:ln w="38100">
            <a:solidFill>
              <a:schemeClr val="accent4"/>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tx1"/>
                </a:solidFill>
                <a:latin typeface="Cambria" panose="02040503050406030204" pitchFamily="18" charset="0"/>
                <a:ea typeface="Cambria" panose="02040503050406030204" pitchFamily="18" charset="0"/>
              </a:rPr>
              <a:t>Châu </a:t>
            </a:r>
            <a:r>
              <a:rPr lang="en-US" sz="4400" b="1" dirty="0" err="1">
                <a:solidFill>
                  <a:schemeClr val="tx1"/>
                </a:solidFill>
                <a:latin typeface="Cambria" panose="02040503050406030204" pitchFamily="18" charset="0"/>
                <a:ea typeface="Cambria" panose="02040503050406030204" pitchFamily="18" charset="0"/>
              </a:rPr>
              <a:t>nào</a:t>
            </a:r>
            <a:r>
              <a:rPr lang="en-US" sz="4400" b="1" dirty="0">
                <a:solidFill>
                  <a:schemeClr val="tx1"/>
                </a:solidFill>
                <a:latin typeface="Cambria" panose="02040503050406030204" pitchFamily="18" charset="0"/>
                <a:ea typeface="Cambria" panose="02040503050406030204" pitchFamily="18" charset="0"/>
              </a:rPr>
              <a:t> </a:t>
            </a:r>
            <a:r>
              <a:rPr lang="en-US" sz="4400" b="1" dirty="0" err="1">
                <a:solidFill>
                  <a:schemeClr val="tx1"/>
                </a:solidFill>
                <a:latin typeface="Cambria" panose="02040503050406030204" pitchFamily="18" charset="0"/>
                <a:ea typeface="Cambria" panose="02040503050406030204" pitchFamily="18" charset="0"/>
              </a:rPr>
              <a:t>có</a:t>
            </a:r>
            <a:r>
              <a:rPr lang="en-US" sz="4400" b="1" dirty="0">
                <a:solidFill>
                  <a:schemeClr val="tx1"/>
                </a:solidFill>
                <a:latin typeface="Cambria" panose="02040503050406030204" pitchFamily="18" charset="0"/>
                <a:ea typeface="Cambria" panose="02040503050406030204" pitchFamily="18" charset="0"/>
              </a:rPr>
              <a:t> </a:t>
            </a:r>
            <a:r>
              <a:rPr lang="en-US" sz="4400" b="1" dirty="0" err="1">
                <a:solidFill>
                  <a:schemeClr val="tx1"/>
                </a:solidFill>
                <a:latin typeface="Cambria" panose="02040503050406030204" pitchFamily="18" charset="0"/>
                <a:ea typeface="Cambria" panose="02040503050406030204" pitchFamily="18" charset="0"/>
              </a:rPr>
              <a:t>số</a:t>
            </a:r>
            <a:r>
              <a:rPr lang="en-US" sz="4400" b="1" dirty="0">
                <a:solidFill>
                  <a:schemeClr val="tx1"/>
                </a:solidFill>
                <a:latin typeface="Cambria" panose="02040503050406030204" pitchFamily="18" charset="0"/>
                <a:ea typeface="Cambria" panose="02040503050406030204" pitchFamily="18" charset="0"/>
              </a:rPr>
              <a:t> </a:t>
            </a:r>
            <a:r>
              <a:rPr lang="en-US" sz="4400" b="1" dirty="0" err="1">
                <a:solidFill>
                  <a:schemeClr val="tx1"/>
                </a:solidFill>
                <a:latin typeface="Cambria" panose="02040503050406030204" pitchFamily="18" charset="0"/>
                <a:ea typeface="Cambria" panose="02040503050406030204" pitchFamily="18" charset="0"/>
              </a:rPr>
              <a:t>dân</a:t>
            </a:r>
            <a:r>
              <a:rPr lang="en-US" sz="4400" b="1" dirty="0">
                <a:solidFill>
                  <a:schemeClr val="tx1"/>
                </a:solidFill>
                <a:latin typeface="Cambria" panose="02040503050406030204" pitchFamily="18" charset="0"/>
                <a:ea typeface="Cambria" panose="02040503050406030204" pitchFamily="18" charset="0"/>
              </a:rPr>
              <a:t> </a:t>
            </a:r>
            <a:r>
              <a:rPr lang="en-US" sz="4400" b="1" dirty="0" err="1">
                <a:solidFill>
                  <a:schemeClr val="tx1"/>
                </a:solidFill>
                <a:latin typeface="Cambria" panose="02040503050406030204" pitchFamily="18" charset="0"/>
                <a:ea typeface="Cambria" panose="02040503050406030204" pitchFamily="18" charset="0"/>
              </a:rPr>
              <a:t>ít</a:t>
            </a:r>
            <a:r>
              <a:rPr lang="en-US" sz="4400" b="1" dirty="0">
                <a:solidFill>
                  <a:schemeClr val="tx1"/>
                </a:solidFill>
                <a:latin typeface="Cambria" panose="02040503050406030204" pitchFamily="18" charset="0"/>
                <a:ea typeface="Cambria" panose="02040503050406030204" pitchFamily="18" charset="0"/>
              </a:rPr>
              <a:t> </a:t>
            </a:r>
            <a:r>
              <a:rPr lang="en-US" sz="4400" b="1" dirty="0" err="1">
                <a:solidFill>
                  <a:schemeClr val="tx1"/>
                </a:solidFill>
                <a:latin typeface="Cambria" panose="02040503050406030204" pitchFamily="18" charset="0"/>
                <a:ea typeface="Cambria" panose="02040503050406030204" pitchFamily="18" charset="0"/>
              </a:rPr>
              <a:t>nhất</a:t>
            </a:r>
            <a:r>
              <a:rPr lang="en-US" sz="4400" b="1" dirty="0">
                <a:solidFill>
                  <a:schemeClr val="tx1"/>
                </a:solidFill>
                <a:latin typeface="Cambria" panose="02040503050406030204" pitchFamily="18" charset="0"/>
                <a:ea typeface="Cambria" panose="02040503050406030204" pitchFamily="18" charset="0"/>
              </a:rPr>
              <a:t>?</a:t>
            </a:r>
          </a:p>
        </p:txBody>
      </p:sp>
      <p:pic>
        <p:nvPicPr>
          <p:cNvPr id="8" name="Picture 17">
            <a:extLst>
              <a:ext uri="{FF2B5EF4-FFF2-40B4-BE49-F238E27FC236}">
                <a16:creationId xmlns:a16="http://schemas.microsoft.com/office/drawing/2014/main" id="{CBFB4E40-8407-A319-D1F7-C19BED35C340}"/>
              </a:ext>
            </a:extLst>
          </p:cNvPr>
          <p:cNvPicPr>
            <a:picLocks noChangeAspect="1"/>
          </p:cNvPicPr>
          <p:nvPr/>
        </p:nvPicPr>
        <p:blipFill>
          <a:blip r:embed="rId2"/>
          <a:stretch>
            <a:fillRect/>
          </a:stretch>
        </p:blipFill>
        <p:spPr>
          <a:xfrm rot="20229500" flipH="1">
            <a:off x="415663" y="476937"/>
            <a:ext cx="1594685" cy="1594685"/>
          </a:xfrm>
          <a:prstGeom prst="rect">
            <a:avLst/>
          </a:prstGeom>
        </p:spPr>
      </p:pic>
      <p:sp>
        <p:nvSpPr>
          <p:cNvPr id="9" name="Hình chữ nhật: Góc Tròn 29">
            <a:extLst>
              <a:ext uri="{FF2B5EF4-FFF2-40B4-BE49-F238E27FC236}">
                <a16:creationId xmlns:a16="http://schemas.microsoft.com/office/drawing/2014/main" id="{3A7109FA-4F01-B48B-2D04-84BDF1ECBCB2}"/>
              </a:ext>
            </a:extLst>
          </p:cNvPr>
          <p:cNvSpPr/>
          <p:nvPr/>
        </p:nvSpPr>
        <p:spPr>
          <a:xfrm>
            <a:off x="3206338" y="3292512"/>
            <a:ext cx="6151418" cy="1707648"/>
          </a:xfrm>
          <a:prstGeom prst="roundRect">
            <a:avLst/>
          </a:prstGeom>
          <a:solidFill>
            <a:srgbClr val="FDF988"/>
          </a:solidFill>
          <a:ln w="38100">
            <a:solidFill>
              <a:schemeClr val="accent4"/>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FF0000"/>
                </a:solidFill>
                <a:latin typeface="Cambria" panose="02040503050406030204" pitchFamily="18" charset="0"/>
                <a:ea typeface="Cambria" panose="02040503050406030204" pitchFamily="18" charset="0"/>
              </a:rPr>
              <a:t>Châu </a:t>
            </a:r>
            <a:r>
              <a:rPr lang="en-US" sz="6000" b="1" dirty="0" err="1">
                <a:solidFill>
                  <a:srgbClr val="FF0000"/>
                </a:solidFill>
                <a:latin typeface="Cambria" panose="02040503050406030204" pitchFamily="18" charset="0"/>
                <a:ea typeface="Cambria" panose="02040503050406030204" pitchFamily="18" charset="0"/>
              </a:rPr>
              <a:t>Đại</a:t>
            </a:r>
            <a:r>
              <a:rPr lang="en-US" sz="6000" b="1" dirty="0">
                <a:solidFill>
                  <a:srgbClr val="FF0000"/>
                </a:solidFill>
                <a:latin typeface="Cambria" panose="02040503050406030204" pitchFamily="18" charset="0"/>
                <a:ea typeface="Cambria" panose="02040503050406030204" pitchFamily="18" charset="0"/>
              </a:rPr>
              <a:t> </a:t>
            </a:r>
            <a:r>
              <a:rPr lang="en-US" sz="6000" b="1" dirty="0" err="1">
                <a:solidFill>
                  <a:srgbClr val="FF0000"/>
                </a:solidFill>
                <a:latin typeface="Cambria" panose="02040503050406030204" pitchFamily="18" charset="0"/>
                <a:ea typeface="Cambria" panose="02040503050406030204" pitchFamily="18" charset="0"/>
              </a:rPr>
              <a:t>Dương</a:t>
            </a:r>
            <a:endParaRPr lang="en-US" sz="6000" b="1"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29037811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5">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610DFC6B-48E9-4C13-B83D-704701FC0527}">
  <we:reference id="4b785c87-866c-4bad-85d8-5d1ae467ac9a" version="3.12.0.0" store="EXCatalog" storeType="EXCatalog"/>
  <we:alternateReferences>
    <we:reference id="WA104381909" version="3.12.0.0" store="en-US"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9Slide.vn</Template>
  <TotalTime>506</TotalTime>
  <Words>304</Words>
  <Application>Microsoft Office PowerPoint</Application>
  <PresentationFormat>Widescreen</PresentationFormat>
  <Paragraphs>18</Paragraphs>
  <Slides>10</Slides>
  <Notes>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10</vt:i4>
      </vt:variant>
    </vt:vector>
  </HeadingPairs>
  <TitlesOfParts>
    <vt:vector size="19" baseType="lpstr">
      <vt:lpstr>Aptos</vt:lpstr>
      <vt:lpstr>Aptos Display</vt:lpstr>
      <vt:lpstr>Arial</vt:lpstr>
      <vt:lpstr>Calibri</vt:lpstr>
      <vt:lpstr>Cambria</vt:lpstr>
      <vt:lpstr>Times New Roman</vt:lpstr>
      <vt:lpstr>方正硬笔楷书繁体</vt:lpstr>
      <vt:lpstr>Custom Design</vt:lpstr>
      <vt:lpstr>1_Custom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 trình bày PowerPoint</dc:title>
  <dc:subject>9Slide.vn</dc:subject>
  <dc:creator>Huong Thao - 0972115126</dc:creator>
  <dc:description>9Slide.vn</dc:description>
  <cp:lastModifiedBy>Administrator</cp:lastModifiedBy>
  <cp:revision>40</cp:revision>
  <dcterms:created xsi:type="dcterms:W3CDTF">2023-10-12T12:18:02Z</dcterms:created>
  <dcterms:modified xsi:type="dcterms:W3CDTF">2026-04-13T08:35:44Z</dcterms:modified>
  <cp:category>9Slide.vn</cp:category>
</cp:coreProperties>
</file>