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3" r:id="rId1"/>
    <p:sldMasterId id="2147483684" r:id="rId2"/>
  </p:sldMasterIdLst>
  <p:notesMasterIdLst>
    <p:notesMasterId r:id="rId11"/>
  </p:notesMasterIdLst>
  <p:sldIdLst>
    <p:sldId id="265" r:id="rId3"/>
    <p:sldId id="267" r:id="rId4"/>
    <p:sldId id="260" r:id="rId5"/>
    <p:sldId id="310" r:id="rId6"/>
    <p:sldId id="257" r:id="rId7"/>
    <p:sldId id="293" r:id="rId8"/>
    <p:sldId id="313" r:id="rId9"/>
    <p:sldId id="263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D6D"/>
    <a:srgbClr val="03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8B946D-89CA-4C85-9ED6-813A86BD0FB8}">
  <a:tblStyle styleId="{3C8B946D-89CA-4C85-9ED6-813A86BD0FB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60"/>
  </p:normalViewPr>
  <p:slideViewPr>
    <p:cSldViewPr snapToGrid="0">
      <p:cViewPr varScale="1">
        <p:scale>
          <a:sx n="90" d="100"/>
          <a:sy n="90" d="100"/>
        </p:scale>
        <p:origin x="8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6d931ca177_0_7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6d931ca177_0_7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6d931ca1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6d931ca1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6d931ca1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6d931ca1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8253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6da1c9a622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6da1c9a622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6d931ca17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6d931ca177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4827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6d931ca17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6d931ca177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CUSTOM_5">
    <p:bg>
      <p:bgPr>
        <a:solidFill>
          <a:schemeClr val="accent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/>
          <p:nvPr/>
        </p:nvSpPr>
        <p:spPr>
          <a:xfrm rot="1083411">
            <a:off x="6401873" y="-93644"/>
            <a:ext cx="4868376" cy="5330764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/>
          <p:nvPr/>
        </p:nvSpPr>
        <p:spPr>
          <a:xfrm>
            <a:off x="-230075" y="-93625"/>
            <a:ext cx="4868336" cy="5330720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778200" y="1204575"/>
            <a:ext cx="7654800" cy="33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23380-FDCB-416B-9099-95F8BC50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C0069F-99BC-40B9-B8AB-A0B5ACE14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A5EE47-64F8-4AA3-8962-28C4DBFC78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42DE5-5B43-40E9-BB83-704DC02EA8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AED480-693A-4F2A-8070-5F53AF2995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3B5E36-9884-4040-A35F-62B24193E7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0D5E3F2-0F77-4201-8F1D-3C3BCADDDEB9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A266FC-5A7E-43C1-9DEF-BA00CEB2A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8B1399-FEFE-4F00-8A91-0B6A520BC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DCEBB26-DFFD-48E0-A2BC-5832FE14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1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679C3-416C-4742-867E-CF01BA87B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E7EE28-3ECE-40C5-B4EF-020DD9DCEE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0D5E3F2-0F77-4201-8F1D-3C3BCADDDEB9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588727-9539-4FCC-ACC9-AEB61F215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FDC86E-715C-44DE-B1F9-CD5D07530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DCEBB26-DFFD-48E0-A2BC-5832FE14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05F98A-F5FB-47D7-8E4D-082DFB6D6D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0D5E3F2-0F77-4201-8F1D-3C3BCADDDEB9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E96950-46FD-48F6-8E68-A6A4EF5E3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6F874-62DD-484A-B98D-276F56422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DCEBB26-DFFD-48E0-A2BC-5832FE14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92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C4EAA-7B7D-4FB5-A893-FC62FE900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02AA1-8D46-4766-980A-87A41DF68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FE098E-2CCE-4868-A81D-306C2B649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BF755-4636-447E-97D6-AC72A41DBF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0D5E3F2-0F77-4201-8F1D-3C3BCADDDEB9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44B144-9D10-49C5-AB15-BD5505791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AF685-215A-46D6-8684-550F85530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DCEBB26-DFFD-48E0-A2BC-5832FE14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7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A6AD9-151E-4264-AEB9-B72C7B518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E8B95A-CA47-45BD-A22C-931FC12A5A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C170DA-D354-42A9-B619-226AEC3D8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C93EB6-1420-48F6-AC49-AC0525D853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0D5E3F2-0F77-4201-8F1D-3C3BCADDDEB9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AB14E-5626-48E7-9C6B-2C803F99A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40AF3-BAA8-4744-9A86-5AC232F4A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DCEBB26-DFFD-48E0-A2BC-5832FE14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18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C6FE8-4F19-4FA0-89D0-001176602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899606-96F3-461F-AD65-5C0DDF64D9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5581E-B68F-4E27-9F58-642071C8D3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0D5E3F2-0F77-4201-8F1D-3C3BCADDDEB9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01490-7975-44D1-A724-7B9C96B77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F4F96-4BF4-499A-AB10-F02C3E943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DCEBB26-DFFD-48E0-A2BC-5832FE14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30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F32B3A-3F9F-4BF9-9355-08A252AD90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1D4FF-EAAD-41DE-8121-4F4C85A279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F3D45-193E-4CC0-9DBE-29E0F5607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0D5E3F2-0F77-4201-8F1D-3C3BCADDDEB9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67F6E-94CD-4758-8048-D3621EFD3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26A60-3AAF-4C20-9080-C9CFA13BE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DCEBB26-DFFD-48E0-A2BC-5832FE14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49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APTION_ONLY_1">
    <p:bg>
      <p:bgPr>
        <a:solidFill>
          <a:schemeClr val="accen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3011825" y="3423688"/>
            <a:ext cx="2713500" cy="4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1"/>
          </p:nvPr>
        </p:nvSpPr>
        <p:spPr>
          <a:xfrm>
            <a:off x="3011825" y="1316013"/>
            <a:ext cx="4375200" cy="19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2" name="Google Shape;82;p15"/>
          <p:cNvSpPr/>
          <p:nvPr/>
        </p:nvSpPr>
        <p:spPr>
          <a:xfrm rot="-9430979">
            <a:off x="6575238" y="-406534"/>
            <a:ext cx="4964763" cy="5436306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_AND_BODY_1_1">
    <p:bg>
      <p:bgPr>
        <a:solidFill>
          <a:schemeClr val="accent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6"/>
          <p:cNvGrpSpPr/>
          <p:nvPr/>
        </p:nvGrpSpPr>
        <p:grpSpPr>
          <a:xfrm>
            <a:off x="773312" y="-2312529"/>
            <a:ext cx="10859534" cy="10453381"/>
            <a:chOff x="773312" y="-2312529"/>
            <a:chExt cx="10859534" cy="10453381"/>
          </a:xfrm>
        </p:grpSpPr>
        <p:sp>
          <p:nvSpPr>
            <p:cNvPr id="85" name="Google Shape;85;p16"/>
            <p:cNvSpPr/>
            <p:nvPr/>
          </p:nvSpPr>
          <p:spPr>
            <a:xfrm rot="-4051008">
              <a:off x="2312019" y="-1351870"/>
              <a:ext cx="7782120" cy="8532062"/>
            </a:xfrm>
            <a:custGeom>
              <a:avLst/>
              <a:gdLst/>
              <a:ahLst/>
              <a:cxnLst/>
              <a:rect l="l" t="t" r="r" b="b"/>
              <a:pathLst>
                <a:path w="92905" h="101858" extrusionOk="0">
                  <a:moveTo>
                    <a:pt x="89371" y="1"/>
                  </a:moveTo>
                  <a:cubicBezTo>
                    <a:pt x="88352" y="1"/>
                    <a:pt x="87320" y="555"/>
                    <a:pt x="86596" y="1943"/>
                  </a:cubicBezTo>
                  <a:cubicBezTo>
                    <a:pt x="84603" y="5762"/>
                    <a:pt x="81782" y="6093"/>
                    <a:pt x="78959" y="7256"/>
                  </a:cubicBezTo>
                  <a:cubicBezTo>
                    <a:pt x="76136" y="8419"/>
                    <a:pt x="75804" y="10079"/>
                    <a:pt x="75140" y="11420"/>
                  </a:cubicBezTo>
                  <a:cubicBezTo>
                    <a:pt x="74699" y="12309"/>
                    <a:pt x="73891" y="13184"/>
                    <a:pt x="72181" y="13184"/>
                  </a:cubicBezTo>
                  <a:cubicBezTo>
                    <a:pt x="71318" y="13184"/>
                    <a:pt x="70224" y="12961"/>
                    <a:pt x="68831" y="12404"/>
                  </a:cubicBezTo>
                  <a:cubicBezTo>
                    <a:pt x="67230" y="11763"/>
                    <a:pt x="65703" y="11419"/>
                    <a:pt x="64202" y="11419"/>
                  </a:cubicBezTo>
                  <a:cubicBezTo>
                    <a:pt x="61813" y="11419"/>
                    <a:pt x="59490" y="12292"/>
                    <a:pt x="57043" y="14230"/>
                  </a:cubicBezTo>
                  <a:cubicBezTo>
                    <a:pt x="53057" y="17384"/>
                    <a:pt x="56710" y="20871"/>
                    <a:pt x="51730" y="21203"/>
                  </a:cubicBezTo>
                  <a:cubicBezTo>
                    <a:pt x="46749" y="21536"/>
                    <a:pt x="45254" y="21868"/>
                    <a:pt x="45254" y="21868"/>
                  </a:cubicBezTo>
                  <a:cubicBezTo>
                    <a:pt x="39278" y="22365"/>
                    <a:pt x="41105" y="26848"/>
                    <a:pt x="41270" y="30169"/>
                  </a:cubicBezTo>
                  <a:cubicBezTo>
                    <a:pt x="41436" y="33489"/>
                    <a:pt x="35791" y="33323"/>
                    <a:pt x="33633" y="33988"/>
                  </a:cubicBezTo>
                  <a:cubicBezTo>
                    <a:pt x="31475" y="34652"/>
                    <a:pt x="32969" y="36644"/>
                    <a:pt x="31475" y="37142"/>
                  </a:cubicBezTo>
                  <a:cubicBezTo>
                    <a:pt x="29980" y="37640"/>
                    <a:pt x="28984" y="38304"/>
                    <a:pt x="27821" y="38969"/>
                  </a:cubicBezTo>
                  <a:cubicBezTo>
                    <a:pt x="26659" y="39633"/>
                    <a:pt x="23505" y="38969"/>
                    <a:pt x="21679" y="41542"/>
                  </a:cubicBezTo>
                  <a:cubicBezTo>
                    <a:pt x="19852" y="44115"/>
                    <a:pt x="21346" y="46605"/>
                    <a:pt x="22176" y="48017"/>
                  </a:cubicBezTo>
                  <a:cubicBezTo>
                    <a:pt x="22945" y="49323"/>
                    <a:pt x="26838" y="51125"/>
                    <a:pt x="24789" y="51125"/>
                  </a:cubicBezTo>
                  <a:cubicBezTo>
                    <a:pt x="24623" y="51125"/>
                    <a:pt x="24418" y="51113"/>
                    <a:pt x="24169" y="51088"/>
                  </a:cubicBezTo>
                  <a:cubicBezTo>
                    <a:pt x="24046" y="51076"/>
                    <a:pt x="23927" y="51070"/>
                    <a:pt x="23810" y="51070"/>
                  </a:cubicBezTo>
                  <a:cubicBezTo>
                    <a:pt x="20788" y="51070"/>
                    <a:pt x="20018" y="55073"/>
                    <a:pt x="20018" y="55073"/>
                  </a:cubicBezTo>
                  <a:cubicBezTo>
                    <a:pt x="19841" y="55029"/>
                    <a:pt x="19684" y="55008"/>
                    <a:pt x="19544" y="55008"/>
                  </a:cubicBezTo>
                  <a:cubicBezTo>
                    <a:pt x="18113" y="55008"/>
                    <a:pt x="18552" y="57183"/>
                    <a:pt x="18855" y="58394"/>
                  </a:cubicBezTo>
                  <a:cubicBezTo>
                    <a:pt x="19188" y="59721"/>
                    <a:pt x="16198" y="60385"/>
                    <a:pt x="12474" y="63208"/>
                  </a:cubicBezTo>
                  <a:cubicBezTo>
                    <a:pt x="8749" y="66031"/>
                    <a:pt x="10069" y="69105"/>
                    <a:pt x="11965" y="71309"/>
                  </a:cubicBezTo>
                  <a:cubicBezTo>
                    <a:pt x="13861" y="73514"/>
                    <a:pt x="8963" y="74967"/>
                    <a:pt x="4482" y="78702"/>
                  </a:cubicBezTo>
                  <a:cubicBezTo>
                    <a:pt x="1" y="82435"/>
                    <a:pt x="11716" y="93072"/>
                    <a:pt x="11716" y="93072"/>
                  </a:cubicBezTo>
                  <a:cubicBezTo>
                    <a:pt x="13421" y="100139"/>
                    <a:pt x="33124" y="101857"/>
                    <a:pt x="51890" y="101857"/>
                  </a:cubicBezTo>
                  <a:cubicBezTo>
                    <a:pt x="69664" y="101857"/>
                    <a:pt x="86596" y="100315"/>
                    <a:pt x="86596" y="100315"/>
                  </a:cubicBezTo>
                  <a:cubicBezTo>
                    <a:pt x="86596" y="100315"/>
                    <a:pt x="92905" y="6591"/>
                    <a:pt x="92905" y="3603"/>
                  </a:cubicBezTo>
                  <a:cubicBezTo>
                    <a:pt x="92905" y="1701"/>
                    <a:pt x="91156" y="1"/>
                    <a:pt x="893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8086100" y="-124375"/>
              <a:ext cx="1121400" cy="72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title" idx="2"/>
          </p:nvPr>
        </p:nvSpPr>
        <p:spPr>
          <a:xfrm>
            <a:off x="1193150" y="2050225"/>
            <a:ext cx="2686800" cy="65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1"/>
          </p:nvPr>
        </p:nvSpPr>
        <p:spPr>
          <a:xfrm>
            <a:off x="1193150" y="2640750"/>
            <a:ext cx="2686800" cy="13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title" idx="3"/>
          </p:nvPr>
        </p:nvSpPr>
        <p:spPr>
          <a:xfrm>
            <a:off x="5264050" y="2050225"/>
            <a:ext cx="2686800" cy="65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ubTitle" idx="4"/>
          </p:nvPr>
        </p:nvSpPr>
        <p:spPr>
          <a:xfrm>
            <a:off x="5264050" y="2640750"/>
            <a:ext cx="2686800" cy="13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MAIN_POINT_1">
    <p:bg>
      <p:bgPr>
        <a:solidFill>
          <a:schemeClr val="accent3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-79836" y="1654496"/>
            <a:ext cx="3948558" cy="4002078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rgbClr val="FAD2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8"/>
          <p:cNvSpPr/>
          <p:nvPr/>
        </p:nvSpPr>
        <p:spPr>
          <a:xfrm>
            <a:off x="4934200" y="-93612"/>
            <a:ext cx="4868336" cy="5330720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1797600" y="1654500"/>
            <a:ext cx="5548800" cy="18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/>
          <p:nvPr/>
        </p:nvSpPr>
        <p:spPr>
          <a:xfrm rot="142657" flipH="1">
            <a:off x="5886454" y="1711259"/>
            <a:ext cx="4026886" cy="4081468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8"/>
          <p:cNvSpPr/>
          <p:nvPr/>
        </p:nvSpPr>
        <p:spPr>
          <a:xfrm rot="1223418">
            <a:off x="-2713064" y="-289319"/>
            <a:ext cx="5451181" cy="5436343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_ONLY_1_2">
    <p:bg>
      <p:bgPr>
        <a:solidFill>
          <a:schemeClr val="accent2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2"/>
          <p:cNvSpPr/>
          <p:nvPr/>
        </p:nvSpPr>
        <p:spPr>
          <a:xfrm rot="142657" flipH="1">
            <a:off x="5886454" y="1711259"/>
            <a:ext cx="4026886" cy="4081468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68F4A-FF7D-4987-85C7-C86190008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0C3736-B8E0-435B-A089-EA66301110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1E5F3-D27F-47D6-B703-C2EB5763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0D5E3F2-0F77-4201-8F1D-3C3BCADDDEB9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FBA16-80C1-414A-B34B-C717A8BD9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4FBA7-CD58-4305-8259-38FA2125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DCEBB26-DFFD-48E0-A2BC-5832FE14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9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3CD10-9923-4042-A6D5-DD0F8D022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FDD71-3832-426D-96E9-BFFDE1C41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8D7EC-C071-42D3-97E8-2AD493D1AF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0D5E3F2-0F77-4201-8F1D-3C3BCADDDEB9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26214-0267-4FAB-AEB7-3E6EAA51B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A992B-EC0B-44E2-8DD2-DFCBAC26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DCEBB26-DFFD-48E0-A2BC-5832FE14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0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BBFD5-63D2-4E20-9277-DE2CFE38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254DD-3730-430A-8EAC-B2BFDC4F4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42AC4-2261-4BAC-B685-1E0F8C9566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0D5E3F2-0F77-4201-8F1D-3C3BCADDDEB9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FE0C0-8BCE-4CF6-8125-1CDAC02A5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138E8-D778-4D6B-AC11-641EEB2BC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DCEBB26-DFFD-48E0-A2BC-5832FE14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2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23A82-3210-4F0E-8AC6-A9F2A5088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534F3-E735-472A-971E-CD4AF4B4A1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655F2-FDD1-4866-8E4E-1DEA77D87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5A6707-F490-49E2-87DB-317187A30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0D5E3F2-0F77-4201-8F1D-3C3BCADDDEB9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3D3FC2-9F45-446E-B37D-6681A3FE9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A797D-1534-469E-9D3D-DF3A69A4D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DCEBB26-DFFD-48E0-A2BC-5832FE14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0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dvent Pro"/>
              <a:buNone/>
              <a:defRPr sz="2800" b="1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dvent Pro"/>
              <a:buChar char="●"/>
              <a:defRPr sz="1800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○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■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●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○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■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●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○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dvent Pro"/>
              <a:buChar char="■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4" r:id="rId4"/>
    <p:sldLayoutId id="214748366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68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deo game with a nuclear explosion&#10;&#10;Description automatically generated">
            <a:extLst>
              <a:ext uri="{FF2B5EF4-FFF2-40B4-BE49-F238E27FC236}">
                <a16:creationId xmlns:a16="http://schemas.microsoft.com/office/drawing/2014/main" id="{60BDC63F-6041-A4DD-606E-4677E2140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20" descr="Tải mẫu bộ đội vector, file AI, EPS, PNG, SVG, PSD, JPG/JPEG miễn phí">
            <a:extLst>
              <a:ext uri="{FF2B5EF4-FFF2-40B4-BE49-F238E27FC236}">
                <a16:creationId xmlns:a16="http://schemas.microsoft.com/office/drawing/2014/main" id="{4FBB5488-4297-AD3F-CDF7-F755538C4D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83"/>
          <a:stretch/>
        </p:blipFill>
        <p:spPr bwMode="auto">
          <a:xfrm>
            <a:off x="2008629" y="2757488"/>
            <a:ext cx="2202148" cy="251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EAD4DB5-40BE-FA5F-77EC-429E7825F3C4}"/>
              </a:ext>
            </a:extLst>
          </p:cNvPr>
          <p:cNvGrpSpPr/>
          <p:nvPr/>
        </p:nvGrpSpPr>
        <p:grpSpPr>
          <a:xfrm>
            <a:off x="4608871" y="2042652"/>
            <a:ext cx="4830099" cy="2995775"/>
            <a:chOff x="6194322" y="2625212"/>
            <a:chExt cx="6440132" cy="3994367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1C43E1AE-313C-9EDF-B140-CB1D1D21DFB6}"/>
                </a:ext>
              </a:extLst>
            </p:cNvPr>
            <p:cNvSpPr/>
            <p:nvPr/>
          </p:nvSpPr>
          <p:spPr>
            <a:xfrm flipH="1">
              <a:off x="6194322" y="2625212"/>
              <a:ext cx="6119645" cy="3994367"/>
            </a:xfrm>
            <a:custGeom>
              <a:avLst/>
              <a:gdLst/>
              <a:ahLst/>
              <a:cxnLst/>
              <a:rect l="l" t="t" r="r" b="b"/>
              <a:pathLst>
                <a:path w="7065413" h="4114800">
                  <a:moveTo>
                    <a:pt x="0" y="0"/>
                  </a:moveTo>
                  <a:lnTo>
                    <a:pt x="7065413" y="0"/>
                  </a:lnTo>
                  <a:lnTo>
                    <a:pt x="7065413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85800">
                <a:buClrTx/>
              </a:pPr>
              <a:endParaRPr lang="en-US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2">
              <a:extLst>
                <a:ext uri="{FF2B5EF4-FFF2-40B4-BE49-F238E27FC236}">
                  <a16:creationId xmlns:a16="http://schemas.microsoft.com/office/drawing/2014/main" id="{693CF38B-1D4A-BB02-7DFA-2E89F16EB797}"/>
                </a:ext>
              </a:extLst>
            </p:cNvPr>
            <p:cNvSpPr/>
            <p:nvPr/>
          </p:nvSpPr>
          <p:spPr>
            <a:xfrm>
              <a:off x="10259412" y="2625212"/>
              <a:ext cx="2375042" cy="2491228"/>
            </a:xfrm>
            <a:custGeom>
              <a:avLst/>
              <a:gdLst/>
              <a:ahLst/>
              <a:cxnLst/>
              <a:rect l="l" t="t" r="r" b="b"/>
              <a:pathLst>
                <a:path w="4695311" h="4114800">
                  <a:moveTo>
                    <a:pt x="0" y="0"/>
                  </a:moveTo>
                  <a:lnTo>
                    <a:pt x="4695311" y="0"/>
                  </a:lnTo>
                  <a:lnTo>
                    <a:pt x="4695311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85800">
                <a:buClrTx/>
              </a:pPr>
              <a:endParaRPr lang="en-US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 3">
            <a:extLst>
              <a:ext uri="{FF2B5EF4-FFF2-40B4-BE49-F238E27FC236}">
                <a16:creationId xmlns:a16="http://schemas.microsoft.com/office/drawing/2014/main" id="{D90F7EC7-F492-DB5E-33AD-F409C4D94CAC}"/>
              </a:ext>
            </a:extLst>
          </p:cNvPr>
          <p:cNvSpPr/>
          <p:nvPr/>
        </p:nvSpPr>
        <p:spPr>
          <a:xfrm>
            <a:off x="-71437" y="1243012"/>
            <a:ext cx="1815869" cy="2100263"/>
          </a:xfrm>
          <a:custGeom>
            <a:avLst/>
            <a:gdLst/>
            <a:ahLst/>
            <a:cxnLst/>
            <a:rect l="l" t="t" r="r" b="b"/>
            <a:pathLst>
              <a:path w="3585019" h="4114800">
                <a:moveTo>
                  <a:pt x="0" y="0"/>
                </a:moveTo>
                <a:lnTo>
                  <a:pt x="3585020" y="0"/>
                </a:lnTo>
                <a:lnTo>
                  <a:pt x="35850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85800">
              <a:buClrTx/>
            </a:pPr>
            <a:endParaRPr lang="en-US" sz="135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 descr="A cartoon of a person in a uniform holding an object&#10;&#10;Description automatically generated">
            <a:extLst>
              <a:ext uri="{FF2B5EF4-FFF2-40B4-BE49-F238E27FC236}">
                <a16:creationId xmlns:a16="http://schemas.microsoft.com/office/drawing/2014/main" id="{1025269E-4F67-1F8B-2F6D-16C1FD1732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881" y="2081893"/>
            <a:ext cx="2893219" cy="3168764"/>
          </a:xfrm>
          <a:prstGeom prst="rect">
            <a:avLst/>
          </a:prstGeom>
        </p:spPr>
      </p:pic>
      <p:pic>
        <p:nvPicPr>
          <p:cNvPr id="17" name="Picture 16" descr="A cartoon of a person in a uniform holding an object&#10;&#10;Description automatically generated">
            <a:extLst>
              <a:ext uri="{FF2B5EF4-FFF2-40B4-BE49-F238E27FC236}">
                <a16:creationId xmlns:a16="http://schemas.microsoft.com/office/drawing/2014/main" id="{CEAF37DD-26E3-7399-0312-3298038F6E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69" y="2578893"/>
            <a:ext cx="2721769" cy="27217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E0EB7F-5BD2-D7C0-A3BA-62D2444B19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92083" y="72349"/>
            <a:ext cx="6194073" cy="944962"/>
          </a:xfrm>
          <a:prstGeom prst="rect">
            <a:avLst/>
          </a:prstGeom>
        </p:spPr>
      </p:pic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5F19222F-4088-DEF6-BD47-AF3FB38AE873}"/>
              </a:ext>
            </a:extLst>
          </p:cNvPr>
          <p:cNvSpPr/>
          <p:nvPr/>
        </p:nvSpPr>
        <p:spPr>
          <a:xfrm>
            <a:off x="1132071" y="1426854"/>
            <a:ext cx="7362261" cy="1491606"/>
          </a:xfrm>
          <a:prstGeom prst="round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E9AC38-6453-15FC-86BD-5C58481BC5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2540" y="1470366"/>
            <a:ext cx="7121984" cy="15952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EF2E9D0-572B-B51E-1A92-A83E267C9BF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488" y="177504"/>
            <a:ext cx="2206943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2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49"/>
          <p:cNvGrpSpPr/>
          <p:nvPr/>
        </p:nvGrpSpPr>
        <p:grpSpPr>
          <a:xfrm rot="397375">
            <a:off x="6907936" y="1287258"/>
            <a:ext cx="1750149" cy="4160696"/>
            <a:chOff x="-1137550" y="108225"/>
            <a:chExt cx="1714975" cy="4077075"/>
          </a:xfrm>
        </p:grpSpPr>
        <p:sp>
          <p:nvSpPr>
            <p:cNvPr id="530" name="Google Shape;530;p49"/>
            <p:cNvSpPr/>
            <p:nvPr/>
          </p:nvSpPr>
          <p:spPr>
            <a:xfrm>
              <a:off x="-1137550" y="108225"/>
              <a:ext cx="1714975" cy="4077075"/>
            </a:xfrm>
            <a:custGeom>
              <a:avLst/>
              <a:gdLst/>
              <a:ahLst/>
              <a:cxnLst/>
              <a:rect l="l" t="t" r="r" b="b"/>
              <a:pathLst>
                <a:path w="68599" h="163083" extrusionOk="0">
                  <a:moveTo>
                    <a:pt x="10811" y="66057"/>
                  </a:moveTo>
                  <a:cubicBezTo>
                    <a:pt x="10811" y="66057"/>
                    <a:pt x="13457" y="67601"/>
                    <a:pt x="14339" y="68261"/>
                  </a:cubicBezTo>
                  <a:cubicBezTo>
                    <a:pt x="14652" y="68497"/>
                    <a:pt x="14882" y="68565"/>
                    <a:pt x="15147" y="68565"/>
                  </a:cubicBezTo>
                  <a:cubicBezTo>
                    <a:pt x="15513" y="68565"/>
                    <a:pt x="15945" y="68435"/>
                    <a:pt x="16755" y="68435"/>
                  </a:cubicBezTo>
                  <a:cubicBezTo>
                    <a:pt x="17012" y="68435"/>
                    <a:pt x="17306" y="68448"/>
                    <a:pt x="17648" y="68482"/>
                  </a:cubicBezTo>
                  <a:cubicBezTo>
                    <a:pt x="19853" y="68703"/>
                    <a:pt x="18530" y="72894"/>
                    <a:pt x="18530" y="72894"/>
                  </a:cubicBezTo>
                  <a:lnTo>
                    <a:pt x="16545" y="74658"/>
                  </a:lnTo>
                  <a:cubicBezTo>
                    <a:pt x="16545" y="74658"/>
                    <a:pt x="15442" y="76643"/>
                    <a:pt x="15442" y="78187"/>
                  </a:cubicBezTo>
                  <a:cubicBezTo>
                    <a:pt x="15442" y="79732"/>
                    <a:pt x="15662" y="82820"/>
                    <a:pt x="15662" y="82820"/>
                  </a:cubicBezTo>
                  <a:lnTo>
                    <a:pt x="9928" y="77968"/>
                  </a:lnTo>
                  <a:lnTo>
                    <a:pt x="10368" y="72232"/>
                  </a:lnTo>
                  <a:cubicBezTo>
                    <a:pt x="10368" y="72232"/>
                    <a:pt x="11251" y="70688"/>
                    <a:pt x="11471" y="69144"/>
                  </a:cubicBezTo>
                  <a:cubicBezTo>
                    <a:pt x="11694" y="67601"/>
                    <a:pt x="10811" y="66057"/>
                    <a:pt x="10811" y="66057"/>
                  </a:cubicBezTo>
                  <a:close/>
                  <a:moveTo>
                    <a:pt x="37500" y="96936"/>
                  </a:moveTo>
                  <a:cubicBezTo>
                    <a:pt x="37500" y="96937"/>
                    <a:pt x="36617" y="103112"/>
                    <a:pt x="36617" y="104214"/>
                  </a:cubicBezTo>
                  <a:cubicBezTo>
                    <a:pt x="36617" y="105318"/>
                    <a:pt x="35955" y="111934"/>
                    <a:pt x="35955" y="111934"/>
                  </a:cubicBezTo>
                  <a:cubicBezTo>
                    <a:pt x="35955" y="111934"/>
                    <a:pt x="34191" y="112596"/>
                    <a:pt x="33529" y="112817"/>
                  </a:cubicBezTo>
                  <a:cubicBezTo>
                    <a:pt x="32868" y="113038"/>
                    <a:pt x="29781" y="114140"/>
                    <a:pt x="29781" y="114140"/>
                  </a:cubicBezTo>
                  <a:cubicBezTo>
                    <a:pt x="29781" y="114140"/>
                    <a:pt x="31766" y="110611"/>
                    <a:pt x="31766" y="109288"/>
                  </a:cubicBezTo>
                  <a:cubicBezTo>
                    <a:pt x="31766" y="107964"/>
                    <a:pt x="37500" y="96937"/>
                    <a:pt x="37500" y="96936"/>
                  </a:cubicBezTo>
                  <a:close/>
                  <a:moveTo>
                    <a:pt x="17088" y="0"/>
                  </a:moveTo>
                  <a:cubicBezTo>
                    <a:pt x="14908" y="0"/>
                    <a:pt x="11173" y="375"/>
                    <a:pt x="7720" y="2533"/>
                  </a:cubicBezTo>
                  <a:cubicBezTo>
                    <a:pt x="2427" y="5841"/>
                    <a:pt x="3750" y="15106"/>
                    <a:pt x="3750" y="15106"/>
                  </a:cubicBezTo>
                  <a:cubicBezTo>
                    <a:pt x="3750" y="15106"/>
                    <a:pt x="1" y="16871"/>
                    <a:pt x="1986" y="18635"/>
                  </a:cubicBezTo>
                  <a:cubicBezTo>
                    <a:pt x="3969" y="20399"/>
                    <a:pt x="6617" y="21501"/>
                    <a:pt x="6617" y="21501"/>
                  </a:cubicBezTo>
                  <a:cubicBezTo>
                    <a:pt x="6617" y="21501"/>
                    <a:pt x="8381" y="24370"/>
                    <a:pt x="9043" y="24590"/>
                  </a:cubicBezTo>
                  <a:cubicBezTo>
                    <a:pt x="9706" y="24809"/>
                    <a:pt x="9926" y="26355"/>
                    <a:pt x="9926" y="26355"/>
                  </a:cubicBezTo>
                  <a:cubicBezTo>
                    <a:pt x="9926" y="26355"/>
                    <a:pt x="10366" y="27458"/>
                    <a:pt x="9264" y="27678"/>
                  </a:cubicBezTo>
                  <a:cubicBezTo>
                    <a:pt x="8162" y="27897"/>
                    <a:pt x="7058" y="28781"/>
                    <a:pt x="6396" y="29442"/>
                  </a:cubicBezTo>
                  <a:cubicBezTo>
                    <a:pt x="5735" y="30103"/>
                    <a:pt x="4852" y="30325"/>
                    <a:pt x="3971" y="30987"/>
                  </a:cubicBezTo>
                  <a:cubicBezTo>
                    <a:pt x="3088" y="31648"/>
                    <a:pt x="1544" y="32310"/>
                    <a:pt x="1544" y="33412"/>
                  </a:cubicBezTo>
                  <a:cubicBezTo>
                    <a:pt x="1544" y="34516"/>
                    <a:pt x="1765" y="37824"/>
                    <a:pt x="1765" y="37824"/>
                  </a:cubicBezTo>
                  <a:cubicBezTo>
                    <a:pt x="1765" y="37824"/>
                    <a:pt x="1103" y="40913"/>
                    <a:pt x="1324" y="42015"/>
                  </a:cubicBezTo>
                  <a:cubicBezTo>
                    <a:pt x="1544" y="43117"/>
                    <a:pt x="1106" y="44662"/>
                    <a:pt x="1106" y="44662"/>
                  </a:cubicBezTo>
                  <a:cubicBezTo>
                    <a:pt x="1106" y="44662"/>
                    <a:pt x="444" y="45766"/>
                    <a:pt x="1325" y="46427"/>
                  </a:cubicBezTo>
                  <a:cubicBezTo>
                    <a:pt x="2208" y="47087"/>
                    <a:pt x="3752" y="48412"/>
                    <a:pt x="3752" y="48412"/>
                  </a:cubicBezTo>
                  <a:cubicBezTo>
                    <a:pt x="3752" y="48412"/>
                    <a:pt x="4193" y="54146"/>
                    <a:pt x="4193" y="55690"/>
                  </a:cubicBezTo>
                  <a:lnTo>
                    <a:pt x="4193" y="60762"/>
                  </a:lnTo>
                  <a:cubicBezTo>
                    <a:pt x="4193" y="61425"/>
                    <a:pt x="4635" y="62087"/>
                    <a:pt x="3531" y="63410"/>
                  </a:cubicBezTo>
                  <a:cubicBezTo>
                    <a:pt x="2429" y="64733"/>
                    <a:pt x="2427" y="65395"/>
                    <a:pt x="2427" y="66278"/>
                  </a:cubicBezTo>
                  <a:cubicBezTo>
                    <a:pt x="2427" y="67159"/>
                    <a:pt x="3531" y="70026"/>
                    <a:pt x="4633" y="70248"/>
                  </a:cubicBezTo>
                  <a:cubicBezTo>
                    <a:pt x="5735" y="70469"/>
                    <a:pt x="5958" y="71130"/>
                    <a:pt x="5958" y="71130"/>
                  </a:cubicBezTo>
                  <a:lnTo>
                    <a:pt x="4412" y="85467"/>
                  </a:lnTo>
                  <a:cubicBezTo>
                    <a:pt x="4412" y="85467"/>
                    <a:pt x="4192" y="87011"/>
                    <a:pt x="6177" y="87011"/>
                  </a:cubicBezTo>
                  <a:cubicBezTo>
                    <a:pt x="8162" y="87011"/>
                    <a:pt x="9045" y="81276"/>
                    <a:pt x="9045" y="81276"/>
                  </a:cubicBezTo>
                  <a:lnTo>
                    <a:pt x="11251" y="83040"/>
                  </a:lnTo>
                  <a:cubicBezTo>
                    <a:pt x="11251" y="83040"/>
                    <a:pt x="12353" y="84805"/>
                    <a:pt x="13015" y="84805"/>
                  </a:cubicBezTo>
                  <a:cubicBezTo>
                    <a:pt x="13677" y="84805"/>
                    <a:pt x="15000" y="85246"/>
                    <a:pt x="15000" y="85246"/>
                  </a:cubicBezTo>
                  <a:lnTo>
                    <a:pt x="13236" y="96936"/>
                  </a:lnTo>
                  <a:cubicBezTo>
                    <a:pt x="13236" y="96936"/>
                    <a:pt x="8603" y="114581"/>
                    <a:pt x="8824" y="116125"/>
                  </a:cubicBezTo>
                  <a:cubicBezTo>
                    <a:pt x="9045" y="117670"/>
                    <a:pt x="9045" y="120316"/>
                    <a:pt x="9926" y="121420"/>
                  </a:cubicBezTo>
                  <a:cubicBezTo>
                    <a:pt x="10809" y="122522"/>
                    <a:pt x="12794" y="124507"/>
                    <a:pt x="15000" y="126492"/>
                  </a:cubicBezTo>
                  <a:cubicBezTo>
                    <a:pt x="17206" y="128477"/>
                    <a:pt x="18087" y="127815"/>
                    <a:pt x="20073" y="129140"/>
                  </a:cubicBezTo>
                  <a:cubicBezTo>
                    <a:pt x="21263" y="129933"/>
                    <a:pt x="24279" y="130092"/>
                    <a:pt x="26644" y="130092"/>
                  </a:cubicBezTo>
                  <a:cubicBezTo>
                    <a:pt x="28223" y="130092"/>
                    <a:pt x="29513" y="130021"/>
                    <a:pt x="29777" y="130021"/>
                  </a:cubicBezTo>
                  <a:cubicBezTo>
                    <a:pt x="30440" y="130021"/>
                    <a:pt x="34631" y="129359"/>
                    <a:pt x="34631" y="129359"/>
                  </a:cubicBezTo>
                  <a:cubicBezTo>
                    <a:pt x="34631" y="129359"/>
                    <a:pt x="35291" y="137741"/>
                    <a:pt x="35512" y="141050"/>
                  </a:cubicBezTo>
                  <a:cubicBezTo>
                    <a:pt x="35733" y="144358"/>
                    <a:pt x="35733" y="146123"/>
                    <a:pt x="36616" y="147666"/>
                  </a:cubicBezTo>
                  <a:cubicBezTo>
                    <a:pt x="37500" y="149210"/>
                    <a:pt x="35955" y="152078"/>
                    <a:pt x="35955" y="153842"/>
                  </a:cubicBezTo>
                  <a:cubicBezTo>
                    <a:pt x="35955" y="155607"/>
                    <a:pt x="35293" y="161341"/>
                    <a:pt x="35293" y="161341"/>
                  </a:cubicBezTo>
                  <a:cubicBezTo>
                    <a:pt x="35293" y="161341"/>
                    <a:pt x="36176" y="162224"/>
                    <a:pt x="37499" y="162666"/>
                  </a:cubicBezTo>
                  <a:cubicBezTo>
                    <a:pt x="38225" y="162907"/>
                    <a:pt x="39549" y="163083"/>
                    <a:pt x="40742" y="163083"/>
                  </a:cubicBezTo>
                  <a:cubicBezTo>
                    <a:pt x="41723" y="163083"/>
                    <a:pt x="42615" y="162964"/>
                    <a:pt x="43013" y="162666"/>
                  </a:cubicBezTo>
                  <a:cubicBezTo>
                    <a:pt x="43896" y="162004"/>
                    <a:pt x="45219" y="154284"/>
                    <a:pt x="45219" y="154284"/>
                  </a:cubicBezTo>
                  <a:cubicBezTo>
                    <a:pt x="45219" y="154284"/>
                    <a:pt x="47866" y="150976"/>
                    <a:pt x="48087" y="147666"/>
                  </a:cubicBezTo>
                  <a:cubicBezTo>
                    <a:pt x="48306" y="144358"/>
                    <a:pt x="48747" y="139505"/>
                    <a:pt x="49190" y="138403"/>
                  </a:cubicBezTo>
                  <a:cubicBezTo>
                    <a:pt x="49632" y="137301"/>
                    <a:pt x="49851" y="135095"/>
                    <a:pt x="50072" y="134433"/>
                  </a:cubicBezTo>
                  <a:cubicBezTo>
                    <a:pt x="50293" y="133771"/>
                    <a:pt x="50513" y="127815"/>
                    <a:pt x="50513" y="126934"/>
                  </a:cubicBezTo>
                  <a:lnTo>
                    <a:pt x="50513" y="122522"/>
                  </a:lnTo>
                  <a:cubicBezTo>
                    <a:pt x="50513" y="121418"/>
                    <a:pt x="50072" y="118110"/>
                    <a:pt x="50072" y="118110"/>
                  </a:cubicBezTo>
                  <a:cubicBezTo>
                    <a:pt x="50072" y="118110"/>
                    <a:pt x="50734" y="115685"/>
                    <a:pt x="50955" y="114362"/>
                  </a:cubicBezTo>
                  <a:cubicBezTo>
                    <a:pt x="51175" y="113039"/>
                    <a:pt x="51836" y="111054"/>
                    <a:pt x="52058" y="109730"/>
                  </a:cubicBezTo>
                  <a:cubicBezTo>
                    <a:pt x="52279" y="108407"/>
                    <a:pt x="52498" y="106422"/>
                    <a:pt x="52719" y="105539"/>
                  </a:cubicBezTo>
                  <a:cubicBezTo>
                    <a:pt x="52940" y="104657"/>
                    <a:pt x="53161" y="101789"/>
                    <a:pt x="53161" y="101789"/>
                  </a:cubicBezTo>
                  <a:cubicBezTo>
                    <a:pt x="53161" y="101789"/>
                    <a:pt x="53417" y="102237"/>
                    <a:pt x="53653" y="102237"/>
                  </a:cubicBezTo>
                  <a:cubicBezTo>
                    <a:pt x="53855" y="102237"/>
                    <a:pt x="54044" y="101908"/>
                    <a:pt x="54044" y="100687"/>
                  </a:cubicBezTo>
                  <a:lnTo>
                    <a:pt x="54044" y="94510"/>
                  </a:lnTo>
                  <a:cubicBezTo>
                    <a:pt x="54044" y="93406"/>
                    <a:pt x="54044" y="92966"/>
                    <a:pt x="54264" y="91864"/>
                  </a:cubicBezTo>
                  <a:cubicBezTo>
                    <a:pt x="54483" y="90760"/>
                    <a:pt x="55146" y="89658"/>
                    <a:pt x="55146" y="88775"/>
                  </a:cubicBezTo>
                  <a:lnTo>
                    <a:pt x="55146" y="85688"/>
                  </a:lnTo>
                  <a:cubicBezTo>
                    <a:pt x="55146" y="85688"/>
                    <a:pt x="56825" y="86069"/>
                    <a:pt x="58747" y="86069"/>
                  </a:cubicBezTo>
                  <a:cubicBezTo>
                    <a:pt x="60092" y="86069"/>
                    <a:pt x="61555" y="85882"/>
                    <a:pt x="62645" y="85246"/>
                  </a:cubicBezTo>
                  <a:cubicBezTo>
                    <a:pt x="65292" y="83701"/>
                    <a:pt x="64630" y="77085"/>
                    <a:pt x="65734" y="75541"/>
                  </a:cubicBezTo>
                  <a:cubicBezTo>
                    <a:pt x="66836" y="73998"/>
                    <a:pt x="68599" y="70688"/>
                    <a:pt x="67276" y="68703"/>
                  </a:cubicBezTo>
                  <a:cubicBezTo>
                    <a:pt x="65953" y="66718"/>
                    <a:pt x="63968" y="63851"/>
                    <a:pt x="63968" y="63851"/>
                  </a:cubicBezTo>
                  <a:lnTo>
                    <a:pt x="62864" y="61204"/>
                  </a:lnTo>
                  <a:cubicBezTo>
                    <a:pt x="62864" y="61204"/>
                    <a:pt x="65510" y="60983"/>
                    <a:pt x="65510" y="57675"/>
                  </a:cubicBezTo>
                  <a:cubicBezTo>
                    <a:pt x="65510" y="54367"/>
                    <a:pt x="64628" y="47970"/>
                    <a:pt x="64406" y="46427"/>
                  </a:cubicBezTo>
                  <a:cubicBezTo>
                    <a:pt x="64185" y="44883"/>
                    <a:pt x="64187" y="42236"/>
                    <a:pt x="64187" y="42236"/>
                  </a:cubicBezTo>
                  <a:cubicBezTo>
                    <a:pt x="64187" y="42236"/>
                    <a:pt x="63083" y="37162"/>
                    <a:pt x="61100" y="34737"/>
                  </a:cubicBezTo>
                  <a:cubicBezTo>
                    <a:pt x="59114" y="32310"/>
                    <a:pt x="56467" y="32089"/>
                    <a:pt x="54482" y="31648"/>
                  </a:cubicBezTo>
                  <a:cubicBezTo>
                    <a:pt x="53489" y="31427"/>
                    <a:pt x="52276" y="31427"/>
                    <a:pt x="51146" y="31427"/>
                  </a:cubicBezTo>
                  <a:cubicBezTo>
                    <a:pt x="50016" y="31427"/>
                    <a:pt x="48968" y="31427"/>
                    <a:pt x="48306" y="31206"/>
                  </a:cubicBezTo>
                  <a:cubicBezTo>
                    <a:pt x="46983" y="30766"/>
                    <a:pt x="45879" y="30103"/>
                    <a:pt x="45879" y="30103"/>
                  </a:cubicBezTo>
                  <a:cubicBezTo>
                    <a:pt x="45879" y="30103"/>
                    <a:pt x="45219" y="24589"/>
                    <a:pt x="43233" y="23707"/>
                  </a:cubicBezTo>
                  <a:cubicBezTo>
                    <a:pt x="41248" y="22824"/>
                    <a:pt x="37277" y="22604"/>
                    <a:pt x="37277" y="22604"/>
                  </a:cubicBezTo>
                  <a:cubicBezTo>
                    <a:pt x="37277" y="22604"/>
                    <a:pt x="35512" y="21500"/>
                    <a:pt x="34850" y="21281"/>
                  </a:cubicBezTo>
                  <a:cubicBezTo>
                    <a:pt x="34189" y="21061"/>
                    <a:pt x="31100" y="19737"/>
                    <a:pt x="31100" y="19737"/>
                  </a:cubicBezTo>
                  <a:cubicBezTo>
                    <a:pt x="31100" y="19737"/>
                    <a:pt x="30767" y="19403"/>
                    <a:pt x="30304" y="19403"/>
                  </a:cubicBezTo>
                  <a:cubicBezTo>
                    <a:pt x="30015" y="19403"/>
                    <a:pt x="29676" y="19533"/>
                    <a:pt x="29336" y="19958"/>
                  </a:cubicBezTo>
                  <a:cubicBezTo>
                    <a:pt x="28779" y="20661"/>
                    <a:pt x="28263" y="21398"/>
                    <a:pt x="27792" y="22162"/>
                  </a:cubicBezTo>
                  <a:lnTo>
                    <a:pt x="26689" y="21281"/>
                  </a:lnTo>
                  <a:lnTo>
                    <a:pt x="26689" y="19076"/>
                  </a:lnTo>
                  <a:cubicBezTo>
                    <a:pt x="26689" y="19076"/>
                    <a:pt x="30880" y="18856"/>
                    <a:pt x="31100" y="17531"/>
                  </a:cubicBezTo>
                  <a:cubicBezTo>
                    <a:pt x="31321" y="16208"/>
                    <a:pt x="28895" y="14885"/>
                    <a:pt x="28895" y="14885"/>
                  </a:cubicBezTo>
                  <a:cubicBezTo>
                    <a:pt x="28895" y="14885"/>
                    <a:pt x="28674" y="9151"/>
                    <a:pt x="26247" y="4739"/>
                  </a:cubicBezTo>
                  <a:cubicBezTo>
                    <a:pt x="23822" y="327"/>
                    <a:pt x="18969" y="107"/>
                    <a:pt x="18969" y="107"/>
                  </a:cubicBezTo>
                  <a:cubicBezTo>
                    <a:pt x="18969" y="107"/>
                    <a:pt x="18249" y="0"/>
                    <a:pt x="17088" y="0"/>
                  </a:cubicBezTo>
                  <a:close/>
                </a:path>
              </a:pathLst>
            </a:custGeom>
            <a:solidFill>
              <a:srgbClr val="D79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9"/>
            <p:cNvSpPr/>
            <p:nvPr/>
          </p:nvSpPr>
          <p:spPr>
            <a:xfrm>
              <a:off x="-1076850" y="108225"/>
              <a:ext cx="551800" cy="407625"/>
            </a:xfrm>
            <a:custGeom>
              <a:avLst/>
              <a:gdLst/>
              <a:ahLst/>
              <a:cxnLst/>
              <a:rect l="l" t="t" r="r" b="b"/>
              <a:pathLst>
                <a:path w="22072" h="16305" extrusionOk="0">
                  <a:moveTo>
                    <a:pt x="14661" y="0"/>
                  </a:moveTo>
                  <a:cubicBezTo>
                    <a:pt x="12482" y="0"/>
                    <a:pt x="8747" y="375"/>
                    <a:pt x="5294" y="2533"/>
                  </a:cubicBezTo>
                  <a:cubicBezTo>
                    <a:pt x="1" y="5841"/>
                    <a:pt x="1324" y="15106"/>
                    <a:pt x="1324" y="15106"/>
                  </a:cubicBezTo>
                  <a:cubicBezTo>
                    <a:pt x="1324" y="15106"/>
                    <a:pt x="1141" y="15191"/>
                    <a:pt x="878" y="15344"/>
                  </a:cubicBezTo>
                  <a:cubicBezTo>
                    <a:pt x="902" y="15939"/>
                    <a:pt x="919" y="16304"/>
                    <a:pt x="919" y="16304"/>
                  </a:cubicBezTo>
                  <a:cubicBezTo>
                    <a:pt x="919" y="16304"/>
                    <a:pt x="4330" y="14258"/>
                    <a:pt x="6378" y="13348"/>
                  </a:cubicBezTo>
                  <a:cubicBezTo>
                    <a:pt x="7743" y="12742"/>
                    <a:pt x="9411" y="12641"/>
                    <a:pt x="11047" y="12641"/>
                  </a:cubicBezTo>
                  <a:cubicBezTo>
                    <a:pt x="11863" y="12641"/>
                    <a:pt x="12670" y="12666"/>
                    <a:pt x="13428" y="12666"/>
                  </a:cubicBezTo>
                  <a:cubicBezTo>
                    <a:pt x="15702" y="12666"/>
                    <a:pt x="17068" y="11984"/>
                    <a:pt x="15475" y="11302"/>
                  </a:cubicBezTo>
                  <a:cubicBezTo>
                    <a:pt x="14521" y="10892"/>
                    <a:pt x="13076" y="10810"/>
                    <a:pt x="12072" y="10810"/>
                  </a:cubicBezTo>
                  <a:cubicBezTo>
                    <a:pt x="11401" y="10810"/>
                    <a:pt x="10927" y="10847"/>
                    <a:pt x="10927" y="10847"/>
                  </a:cubicBezTo>
                  <a:cubicBezTo>
                    <a:pt x="10927" y="10847"/>
                    <a:pt x="10245" y="7208"/>
                    <a:pt x="12291" y="4934"/>
                  </a:cubicBezTo>
                  <a:cubicBezTo>
                    <a:pt x="14338" y="2658"/>
                    <a:pt x="22072" y="2658"/>
                    <a:pt x="22072" y="2658"/>
                  </a:cubicBezTo>
                  <a:lnTo>
                    <a:pt x="22005" y="2457"/>
                  </a:lnTo>
                  <a:cubicBezTo>
                    <a:pt x="19541" y="253"/>
                    <a:pt x="16542" y="107"/>
                    <a:pt x="16542" y="107"/>
                  </a:cubicBezTo>
                  <a:cubicBezTo>
                    <a:pt x="16542" y="107"/>
                    <a:pt x="15823" y="0"/>
                    <a:pt x="146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9"/>
            <p:cNvSpPr/>
            <p:nvPr/>
          </p:nvSpPr>
          <p:spPr>
            <a:xfrm>
              <a:off x="-223725" y="1234325"/>
              <a:ext cx="278600" cy="157200"/>
            </a:xfrm>
            <a:custGeom>
              <a:avLst/>
              <a:gdLst/>
              <a:ahLst/>
              <a:cxnLst/>
              <a:rect l="l" t="t" r="r" b="b"/>
              <a:pathLst>
                <a:path w="11144" h="6288" extrusionOk="0">
                  <a:moveTo>
                    <a:pt x="4438" y="1"/>
                  </a:moveTo>
                  <a:cubicBezTo>
                    <a:pt x="2931" y="1"/>
                    <a:pt x="1269" y="178"/>
                    <a:pt x="0" y="600"/>
                  </a:cubicBezTo>
                  <a:lnTo>
                    <a:pt x="0" y="6288"/>
                  </a:lnTo>
                  <a:cubicBezTo>
                    <a:pt x="0" y="6288"/>
                    <a:pt x="2048" y="5377"/>
                    <a:pt x="4549" y="5377"/>
                  </a:cubicBezTo>
                  <a:cubicBezTo>
                    <a:pt x="6549" y="5377"/>
                    <a:pt x="8694" y="5668"/>
                    <a:pt x="9823" y="5668"/>
                  </a:cubicBezTo>
                  <a:cubicBezTo>
                    <a:pt x="10106" y="5668"/>
                    <a:pt x="10325" y="5650"/>
                    <a:pt x="10462" y="5604"/>
                  </a:cubicBezTo>
                  <a:cubicBezTo>
                    <a:pt x="11144" y="5377"/>
                    <a:pt x="9098" y="1284"/>
                    <a:pt x="8188" y="600"/>
                  </a:cubicBezTo>
                  <a:cubicBezTo>
                    <a:pt x="7700" y="235"/>
                    <a:pt x="6172" y="1"/>
                    <a:pt x="4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9"/>
            <p:cNvSpPr/>
            <p:nvPr/>
          </p:nvSpPr>
          <p:spPr>
            <a:xfrm>
              <a:off x="-343125" y="697800"/>
              <a:ext cx="483325" cy="625500"/>
            </a:xfrm>
            <a:custGeom>
              <a:avLst/>
              <a:gdLst/>
              <a:ahLst/>
              <a:cxnLst/>
              <a:rect l="l" t="t" r="r" b="b"/>
              <a:pathLst>
                <a:path w="19333" h="25020" extrusionOk="0">
                  <a:moveTo>
                    <a:pt x="1592" y="1"/>
                  </a:moveTo>
                  <a:cubicBezTo>
                    <a:pt x="1589" y="1"/>
                    <a:pt x="910" y="3"/>
                    <a:pt x="1138" y="1593"/>
                  </a:cubicBezTo>
                  <a:cubicBezTo>
                    <a:pt x="1138" y="1593"/>
                    <a:pt x="1" y="9325"/>
                    <a:pt x="910" y="10009"/>
                  </a:cubicBezTo>
                  <a:cubicBezTo>
                    <a:pt x="980" y="10061"/>
                    <a:pt x="1048" y="10085"/>
                    <a:pt x="1116" y="10085"/>
                  </a:cubicBezTo>
                  <a:cubicBezTo>
                    <a:pt x="1926" y="10085"/>
                    <a:pt x="2589" y="6597"/>
                    <a:pt x="3639" y="6597"/>
                  </a:cubicBezTo>
                  <a:cubicBezTo>
                    <a:pt x="4776" y="6597"/>
                    <a:pt x="7960" y="7506"/>
                    <a:pt x="9552" y="8872"/>
                  </a:cubicBezTo>
                  <a:cubicBezTo>
                    <a:pt x="11144" y="10236"/>
                    <a:pt x="14329" y="20243"/>
                    <a:pt x="14329" y="21607"/>
                  </a:cubicBezTo>
                  <a:cubicBezTo>
                    <a:pt x="14329" y="22973"/>
                    <a:pt x="14101" y="25019"/>
                    <a:pt x="15466" y="25019"/>
                  </a:cubicBezTo>
                  <a:cubicBezTo>
                    <a:pt x="16832" y="25019"/>
                    <a:pt x="19333" y="25019"/>
                    <a:pt x="18423" y="22063"/>
                  </a:cubicBezTo>
                  <a:cubicBezTo>
                    <a:pt x="17512" y="19106"/>
                    <a:pt x="14101" y="14329"/>
                    <a:pt x="12964" y="12283"/>
                  </a:cubicBezTo>
                  <a:cubicBezTo>
                    <a:pt x="11826" y="10236"/>
                    <a:pt x="10462" y="6824"/>
                    <a:pt x="9552" y="5914"/>
                  </a:cubicBezTo>
                  <a:cubicBezTo>
                    <a:pt x="8642" y="5005"/>
                    <a:pt x="6140" y="2731"/>
                    <a:pt x="6140" y="2731"/>
                  </a:cubicBezTo>
                  <a:cubicBezTo>
                    <a:pt x="6140" y="2731"/>
                    <a:pt x="4776" y="1365"/>
                    <a:pt x="4094" y="1138"/>
                  </a:cubicBezTo>
                  <a:cubicBezTo>
                    <a:pt x="3411" y="910"/>
                    <a:pt x="1592" y="1"/>
                    <a:pt x="1592" y="1"/>
                  </a:cubicBezTo>
                  <a:cubicBezTo>
                    <a:pt x="1592" y="1"/>
                    <a:pt x="1592" y="1"/>
                    <a:pt x="15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9"/>
            <p:cNvSpPr/>
            <p:nvPr/>
          </p:nvSpPr>
          <p:spPr>
            <a:xfrm>
              <a:off x="-877600" y="1328925"/>
              <a:ext cx="716475" cy="324100"/>
            </a:xfrm>
            <a:custGeom>
              <a:avLst/>
              <a:gdLst/>
              <a:ahLst/>
              <a:cxnLst/>
              <a:rect l="l" t="t" r="r" b="b"/>
              <a:pathLst>
                <a:path w="28659" h="12964" extrusionOk="0">
                  <a:moveTo>
                    <a:pt x="2048" y="1"/>
                  </a:moveTo>
                  <a:cubicBezTo>
                    <a:pt x="2048" y="1"/>
                    <a:pt x="0" y="911"/>
                    <a:pt x="1593" y="2048"/>
                  </a:cubicBezTo>
                  <a:cubicBezTo>
                    <a:pt x="3185" y="3186"/>
                    <a:pt x="3867" y="5687"/>
                    <a:pt x="3412" y="6596"/>
                  </a:cubicBezTo>
                  <a:cubicBezTo>
                    <a:pt x="3214" y="6990"/>
                    <a:pt x="3445" y="7085"/>
                    <a:pt x="3936" y="7085"/>
                  </a:cubicBezTo>
                  <a:cubicBezTo>
                    <a:pt x="4395" y="7085"/>
                    <a:pt x="5084" y="7001"/>
                    <a:pt x="5864" y="7001"/>
                  </a:cubicBezTo>
                  <a:cubicBezTo>
                    <a:pt x="6172" y="7001"/>
                    <a:pt x="6495" y="7014"/>
                    <a:pt x="6823" y="7051"/>
                  </a:cubicBezTo>
                  <a:cubicBezTo>
                    <a:pt x="8871" y="7278"/>
                    <a:pt x="12736" y="10236"/>
                    <a:pt x="14784" y="11373"/>
                  </a:cubicBezTo>
                  <a:cubicBezTo>
                    <a:pt x="16831" y="12508"/>
                    <a:pt x="19332" y="12964"/>
                    <a:pt x="22289" y="12964"/>
                  </a:cubicBezTo>
                  <a:cubicBezTo>
                    <a:pt x="25245" y="12964"/>
                    <a:pt x="28658" y="10236"/>
                    <a:pt x="25702" y="9553"/>
                  </a:cubicBezTo>
                  <a:cubicBezTo>
                    <a:pt x="22745" y="8871"/>
                    <a:pt x="19105" y="8416"/>
                    <a:pt x="19105" y="8416"/>
                  </a:cubicBezTo>
                  <a:cubicBezTo>
                    <a:pt x="19105" y="8416"/>
                    <a:pt x="14102" y="7734"/>
                    <a:pt x="10235" y="5460"/>
                  </a:cubicBezTo>
                  <a:cubicBezTo>
                    <a:pt x="6368" y="3186"/>
                    <a:pt x="5231" y="2730"/>
                    <a:pt x="4094" y="1820"/>
                  </a:cubicBezTo>
                  <a:cubicBezTo>
                    <a:pt x="2958" y="911"/>
                    <a:pt x="2048" y="1"/>
                    <a:pt x="20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9"/>
            <p:cNvSpPr/>
            <p:nvPr/>
          </p:nvSpPr>
          <p:spPr>
            <a:xfrm>
              <a:off x="-1049250" y="1419925"/>
              <a:ext cx="154575" cy="352075"/>
            </a:xfrm>
            <a:custGeom>
              <a:avLst/>
              <a:gdLst/>
              <a:ahLst/>
              <a:cxnLst/>
              <a:rect l="l" t="t" r="r" b="b"/>
              <a:pathLst>
                <a:path w="6183" h="14083" extrusionOk="0">
                  <a:moveTo>
                    <a:pt x="3455" y="1"/>
                  </a:moveTo>
                  <a:lnTo>
                    <a:pt x="3455" y="1"/>
                  </a:lnTo>
                  <a:cubicBezTo>
                    <a:pt x="3454" y="1"/>
                    <a:pt x="1800" y="665"/>
                    <a:pt x="608" y="1707"/>
                  </a:cubicBezTo>
                  <a:cubicBezTo>
                    <a:pt x="641" y="2344"/>
                    <a:pt x="661" y="2884"/>
                    <a:pt x="661" y="3222"/>
                  </a:cubicBezTo>
                  <a:lnTo>
                    <a:pt x="661" y="8294"/>
                  </a:lnTo>
                  <a:cubicBezTo>
                    <a:pt x="1281" y="9767"/>
                    <a:pt x="0" y="10942"/>
                    <a:pt x="498" y="12965"/>
                  </a:cubicBezTo>
                  <a:cubicBezTo>
                    <a:pt x="712" y="13834"/>
                    <a:pt x="1247" y="14082"/>
                    <a:pt x="1787" y="14082"/>
                  </a:cubicBezTo>
                  <a:cubicBezTo>
                    <a:pt x="2503" y="14082"/>
                    <a:pt x="3228" y="13647"/>
                    <a:pt x="3228" y="13647"/>
                  </a:cubicBezTo>
                  <a:cubicBezTo>
                    <a:pt x="3228" y="13647"/>
                    <a:pt x="3228" y="10235"/>
                    <a:pt x="2999" y="9325"/>
                  </a:cubicBezTo>
                  <a:cubicBezTo>
                    <a:pt x="2771" y="8415"/>
                    <a:pt x="3455" y="7051"/>
                    <a:pt x="4819" y="5687"/>
                  </a:cubicBezTo>
                  <a:cubicBezTo>
                    <a:pt x="6183" y="4321"/>
                    <a:pt x="4819" y="3639"/>
                    <a:pt x="3910" y="2729"/>
                  </a:cubicBezTo>
                  <a:cubicBezTo>
                    <a:pt x="3001" y="1820"/>
                    <a:pt x="3455" y="1"/>
                    <a:pt x="34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9"/>
            <p:cNvSpPr/>
            <p:nvPr/>
          </p:nvSpPr>
          <p:spPr>
            <a:xfrm>
              <a:off x="-1126475" y="785725"/>
              <a:ext cx="265950" cy="509475"/>
            </a:xfrm>
            <a:custGeom>
              <a:avLst/>
              <a:gdLst/>
              <a:ahLst/>
              <a:cxnLst/>
              <a:rect l="l" t="t" r="r" b="b"/>
              <a:pathLst>
                <a:path w="10638" h="20379" extrusionOk="0">
                  <a:moveTo>
                    <a:pt x="9535" y="1"/>
                  </a:moveTo>
                  <a:cubicBezTo>
                    <a:pt x="9465" y="250"/>
                    <a:pt x="9275" y="488"/>
                    <a:pt x="8823" y="578"/>
                  </a:cubicBezTo>
                  <a:cubicBezTo>
                    <a:pt x="7719" y="798"/>
                    <a:pt x="6618" y="1681"/>
                    <a:pt x="5956" y="2342"/>
                  </a:cubicBezTo>
                  <a:cubicBezTo>
                    <a:pt x="5294" y="3003"/>
                    <a:pt x="4412" y="3225"/>
                    <a:pt x="3529" y="3887"/>
                  </a:cubicBezTo>
                  <a:cubicBezTo>
                    <a:pt x="2648" y="4548"/>
                    <a:pt x="1103" y="5210"/>
                    <a:pt x="1103" y="6312"/>
                  </a:cubicBezTo>
                  <a:cubicBezTo>
                    <a:pt x="1103" y="7416"/>
                    <a:pt x="1324" y="10724"/>
                    <a:pt x="1324" y="10724"/>
                  </a:cubicBezTo>
                  <a:cubicBezTo>
                    <a:pt x="1324" y="10724"/>
                    <a:pt x="661" y="13813"/>
                    <a:pt x="882" y="14915"/>
                  </a:cubicBezTo>
                  <a:cubicBezTo>
                    <a:pt x="1103" y="16017"/>
                    <a:pt x="663" y="17562"/>
                    <a:pt x="663" y="17562"/>
                  </a:cubicBezTo>
                  <a:cubicBezTo>
                    <a:pt x="663" y="17562"/>
                    <a:pt x="1" y="18666"/>
                    <a:pt x="882" y="19327"/>
                  </a:cubicBezTo>
                  <a:cubicBezTo>
                    <a:pt x="1258" y="19608"/>
                    <a:pt x="1754" y="20010"/>
                    <a:pt x="2199" y="20379"/>
                  </a:cubicBezTo>
                  <a:cubicBezTo>
                    <a:pt x="2336" y="20027"/>
                    <a:pt x="2436" y="19628"/>
                    <a:pt x="2677" y="19228"/>
                  </a:cubicBezTo>
                  <a:cubicBezTo>
                    <a:pt x="3359" y="18090"/>
                    <a:pt x="2677" y="18090"/>
                    <a:pt x="2222" y="17407"/>
                  </a:cubicBezTo>
                  <a:cubicBezTo>
                    <a:pt x="1767" y="16725"/>
                    <a:pt x="2450" y="15588"/>
                    <a:pt x="3814" y="14906"/>
                  </a:cubicBezTo>
                  <a:cubicBezTo>
                    <a:pt x="5178" y="14224"/>
                    <a:pt x="3359" y="13313"/>
                    <a:pt x="2904" y="12176"/>
                  </a:cubicBezTo>
                  <a:cubicBezTo>
                    <a:pt x="2449" y="11039"/>
                    <a:pt x="4724" y="10584"/>
                    <a:pt x="4724" y="9902"/>
                  </a:cubicBezTo>
                  <a:cubicBezTo>
                    <a:pt x="4724" y="9220"/>
                    <a:pt x="4951" y="7627"/>
                    <a:pt x="5406" y="6490"/>
                  </a:cubicBezTo>
                  <a:cubicBezTo>
                    <a:pt x="5489" y="6283"/>
                    <a:pt x="5542" y="6189"/>
                    <a:pt x="5578" y="6189"/>
                  </a:cubicBezTo>
                  <a:cubicBezTo>
                    <a:pt x="5741" y="6189"/>
                    <a:pt x="5572" y="8083"/>
                    <a:pt x="6315" y="10130"/>
                  </a:cubicBezTo>
                  <a:cubicBezTo>
                    <a:pt x="6619" y="10964"/>
                    <a:pt x="7049" y="11242"/>
                    <a:pt x="7487" y="11242"/>
                  </a:cubicBezTo>
                  <a:cubicBezTo>
                    <a:pt x="8363" y="11242"/>
                    <a:pt x="9273" y="10130"/>
                    <a:pt x="9273" y="10130"/>
                  </a:cubicBezTo>
                  <a:lnTo>
                    <a:pt x="10637" y="1715"/>
                  </a:lnTo>
                  <a:lnTo>
                    <a:pt x="95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Flowchart: Alternate Process 2"/>
          <p:cNvSpPr/>
          <p:nvPr/>
        </p:nvSpPr>
        <p:spPr>
          <a:xfrm>
            <a:off x="1354169" y="1888299"/>
            <a:ext cx="5463131" cy="1857785"/>
          </a:xfrm>
          <a:prstGeom prst="flowChartAlternateProcess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34590" y="1139190"/>
            <a:ext cx="3390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1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0390" y="2236848"/>
            <a:ext cx="5426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/>
              <a:t>Tìm</a:t>
            </a:r>
            <a:r>
              <a:rPr lang="en-GB" sz="2800" dirty="0"/>
              <a:t> </a:t>
            </a:r>
            <a:r>
              <a:rPr lang="en-GB" sz="2800" dirty="0" err="1"/>
              <a:t>hiểu</a:t>
            </a:r>
            <a:r>
              <a:rPr lang="en-GB" sz="2800" dirty="0"/>
              <a:t> </a:t>
            </a:r>
            <a:r>
              <a:rPr lang="en-GB" sz="2800" dirty="0" err="1"/>
              <a:t>diễn</a:t>
            </a:r>
            <a:r>
              <a:rPr lang="en-GB" sz="2800" dirty="0"/>
              <a:t> </a:t>
            </a:r>
            <a:r>
              <a:rPr lang="en-GB" sz="2800" dirty="0" err="1"/>
              <a:t>biến</a:t>
            </a:r>
            <a:r>
              <a:rPr lang="en-GB" sz="2800" dirty="0"/>
              <a:t> </a:t>
            </a:r>
            <a:r>
              <a:rPr lang="en-GB" sz="2800" dirty="0" err="1"/>
              <a:t>chính</a:t>
            </a:r>
            <a:r>
              <a:rPr lang="en-GB" sz="2800" dirty="0"/>
              <a:t> </a:t>
            </a:r>
            <a:r>
              <a:rPr lang="en-GB" sz="2800" dirty="0" err="1"/>
              <a:t>của</a:t>
            </a:r>
            <a:r>
              <a:rPr lang="en-GB" sz="2800" dirty="0"/>
              <a:t> </a:t>
            </a:r>
            <a:r>
              <a:rPr lang="en-GB" sz="2800" dirty="0" err="1"/>
              <a:t>chiến</a:t>
            </a:r>
            <a:r>
              <a:rPr lang="en-GB" sz="2800" dirty="0"/>
              <a:t> </a:t>
            </a:r>
            <a:r>
              <a:rPr lang="en-GB" sz="2800" dirty="0" err="1"/>
              <a:t>dịch</a:t>
            </a:r>
            <a:r>
              <a:rPr lang="en-GB" sz="2800" dirty="0"/>
              <a:t> </a:t>
            </a:r>
            <a:r>
              <a:rPr lang="en-GB" sz="2800" dirty="0" err="1"/>
              <a:t>Điện</a:t>
            </a:r>
            <a:r>
              <a:rPr lang="en-GB" sz="2800" dirty="0"/>
              <a:t> </a:t>
            </a:r>
            <a:r>
              <a:rPr lang="en-GB" sz="2800" dirty="0" err="1"/>
              <a:t>Biên</a:t>
            </a:r>
            <a:r>
              <a:rPr lang="en-GB" sz="2800" dirty="0"/>
              <a:t> </a:t>
            </a:r>
            <a:r>
              <a:rPr lang="en-GB" sz="2800" dirty="0" err="1"/>
              <a:t>Phủ</a:t>
            </a:r>
            <a:r>
              <a:rPr lang="en-GB" sz="2800" dirty="0"/>
              <a:t> 1954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42"/>
          <p:cNvGrpSpPr/>
          <p:nvPr/>
        </p:nvGrpSpPr>
        <p:grpSpPr>
          <a:xfrm flipH="1">
            <a:off x="7746299" y="2822943"/>
            <a:ext cx="1784099" cy="2320557"/>
            <a:chOff x="2116050" y="240375"/>
            <a:chExt cx="3379200" cy="5236250"/>
          </a:xfrm>
        </p:grpSpPr>
        <p:sp>
          <p:nvSpPr>
            <p:cNvPr id="376" name="Google Shape;376;p42"/>
            <p:cNvSpPr/>
            <p:nvPr/>
          </p:nvSpPr>
          <p:spPr>
            <a:xfrm>
              <a:off x="3956500" y="2699775"/>
              <a:ext cx="1538750" cy="2776850"/>
            </a:xfrm>
            <a:custGeom>
              <a:avLst/>
              <a:gdLst/>
              <a:ahLst/>
              <a:cxnLst/>
              <a:rect l="l" t="t" r="r" b="b"/>
              <a:pathLst>
                <a:path w="61550" h="111074" extrusionOk="0">
                  <a:moveTo>
                    <a:pt x="1735" y="1"/>
                  </a:moveTo>
                  <a:lnTo>
                    <a:pt x="1735" y="1"/>
                  </a:lnTo>
                  <a:cubicBezTo>
                    <a:pt x="0" y="9187"/>
                    <a:pt x="554" y="18572"/>
                    <a:pt x="2357" y="27807"/>
                  </a:cubicBezTo>
                  <a:cubicBezTo>
                    <a:pt x="3544" y="33868"/>
                    <a:pt x="5262" y="39865"/>
                    <a:pt x="7227" y="45691"/>
                  </a:cubicBezTo>
                  <a:cubicBezTo>
                    <a:pt x="12290" y="60718"/>
                    <a:pt x="18964" y="75256"/>
                    <a:pt x="22454" y="90735"/>
                  </a:cubicBezTo>
                  <a:cubicBezTo>
                    <a:pt x="23866" y="97001"/>
                    <a:pt x="24714" y="103729"/>
                    <a:pt x="22410" y="109725"/>
                  </a:cubicBezTo>
                  <a:cubicBezTo>
                    <a:pt x="22233" y="110181"/>
                    <a:pt x="22040" y="110633"/>
                    <a:pt x="21831" y="111073"/>
                  </a:cubicBezTo>
                  <a:lnTo>
                    <a:pt x="61400" y="111073"/>
                  </a:lnTo>
                  <a:lnTo>
                    <a:pt x="61550" y="110960"/>
                  </a:lnTo>
                  <a:cubicBezTo>
                    <a:pt x="49400" y="94746"/>
                    <a:pt x="31274" y="70065"/>
                    <a:pt x="27639" y="62480"/>
                  </a:cubicBezTo>
                  <a:cubicBezTo>
                    <a:pt x="25014" y="56992"/>
                    <a:pt x="18153" y="42674"/>
                    <a:pt x="11909" y="27807"/>
                  </a:cubicBezTo>
                  <a:cubicBezTo>
                    <a:pt x="7791" y="17976"/>
                    <a:pt x="3925" y="7915"/>
                    <a:pt x="173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2"/>
            <p:cNvSpPr/>
            <p:nvPr/>
          </p:nvSpPr>
          <p:spPr>
            <a:xfrm>
              <a:off x="2116050" y="619950"/>
              <a:ext cx="2458300" cy="4856675"/>
            </a:xfrm>
            <a:custGeom>
              <a:avLst/>
              <a:gdLst/>
              <a:ahLst/>
              <a:cxnLst/>
              <a:rect l="l" t="t" r="r" b="b"/>
              <a:pathLst>
                <a:path w="98332" h="194267" extrusionOk="0">
                  <a:moveTo>
                    <a:pt x="79060" y="1"/>
                  </a:moveTo>
                  <a:cubicBezTo>
                    <a:pt x="78714" y="1"/>
                    <a:pt x="78352" y="17"/>
                    <a:pt x="77972" y="50"/>
                  </a:cubicBezTo>
                  <a:cubicBezTo>
                    <a:pt x="75594" y="248"/>
                    <a:pt x="72480" y="962"/>
                    <a:pt x="67943" y="1284"/>
                  </a:cubicBezTo>
                  <a:cubicBezTo>
                    <a:pt x="67196" y="1338"/>
                    <a:pt x="66417" y="1381"/>
                    <a:pt x="65596" y="1414"/>
                  </a:cubicBezTo>
                  <a:cubicBezTo>
                    <a:pt x="65731" y="1504"/>
                    <a:pt x="65859" y="1596"/>
                    <a:pt x="65984" y="1698"/>
                  </a:cubicBezTo>
                  <a:cubicBezTo>
                    <a:pt x="66238" y="1891"/>
                    <a:pt x="66477" y="2104"/>
                    <a:pt x="66702" y="2332"/>
                  </a:cubicBezTo>
                  <a:cubicBezTo>
                    <a:pt x="66814" y="2439"/>
                    <a:pt x="66922" y="2551"/>
                    <a:pt x="67029" y="2670"/>
                  </a:cubicBezTo>
                  <a:cubicBezTo>
                    <a:pt x="67191" y="2846"/>
                    <a:pt x="67341" y="3035"/>
                    <a:pt x="67486" y="3223"/>
                  </a:cubicBezTo>
                  <a:cubicBezTo>
                    <a:pt x="67567" y="3324"/>
                    <a:pt x="67636" y="3426"/>
                    <a:pt x="67706" y="3534"/>
                  </a:cubicBezTo>
                  <a:cubicBezTo>
                    <a:pt x="67844" y="3727"/>
                    <a:pt x="67971" y="3928"/>
                    <a:pt x="68088" y="4135"/>
                  </a:cubicBezTo>
                  <a:cubicBezTo>
                    <a:pt x="68372" y="4645"/>
                    <a:pt x="68593" y="5166"/>
                    <a:pt x="68743" y="5681"/>
                  </a:cubicBezTo>
                  <a:cubicBezTo>
                    <a:pt x="68796" y="5863"/>
                    <a:pt x="68836" y="6042"/>
                    <a:pt x="68871" y="6221"/>
                  </a:cubicBezTo>
                  <a:cubicBezTo>
                    <a:pt x="69053" y="7162"/>
                    <a:pt x="68980" y="8049"/>
                    <a:pt x="68619" y="8731"/>
                  </a:cubicBezTo>
                  <a:cubicBezTo>
                    <a:pt x="68499" y="8950"/>
                    <a:pt x="68346" y="9152"/>
                    <a:pt x="68169" y="9327"/>
                  </a:cubicBezTo>
                  <a:cubicBezTo>
                    <a:pt x="68124" y="9373"/>
                    <a:pt x="68076" y="9413"/>
                    <a:pt x="68024" y="9451"/>
                  </a:cubicBezTo>
                  <a:cubicBezTo>
                    <a:pt x="67925" y="9535"/>
                    <a:pt x="67820" y="9609"/>
                    <a:pt x="67706" y="9671"/>
                  </a:cubicBezTo>
                  <a:cubicBezTo>
                    <a:pt x="67650" y="9705"/>
                    <a:pt x="67590" y="9734"/>
                    <a:pt x="67530" y="9761"/>
                  </a:cubicBezTo>
                  <a:lnTo>
                    <a:pt x="67524" y="9761"/>
                  </a:lnTo>
                  <a:cubicBezTo>
                    <a:pt x="67430" y="9807"/>
                    <a:pt x="67333" y="9847"/>
                    <a:pt x="67234" y="9880"/>
                  </a:cubicBezTo>
                  <a:cubicBezTo>
                    <a:pt x="67127" y="9920"/>
                    <a:pt x="67018" y="9954"/>
                    <a:pt x="66907" y="9982"/>
                  </a:cubicBezTo>
                  <a:cubicBezTo>
                    <a:pt x="66789" y="10020"/>
                    <a:pt x="66665" y="10046"/>
                    <a:pt x="66542" y="10073"/>
                  </a:cubicBezTo>
                  <a:cubicBezTo>
                    <a:pt x="66424" y="10095"/>
                    <a:pt x="66305" y="10121"/>
                    <a:pt x="66182" y="10137"/>
                  </a:cubicBezTo>
                  <a:lnTo>
                    <a:pt x="66177" y="10137"/>
                  </a:lnTo>
                  <a:cubicBezTo>
                    <a:pt x="66167" y="10137"/>
                    <a:pt x="66150" y="10143"/>
                    <a:pt x="66139" y="10143"/>
                  </a:cubicBezTo>
                  <a:cubicBezTo>
                    <a:pt x="66042" y="10158"/>
                    <a:pt x="65941" y="10170"/>
                    <a:pt x="65833" y="10185"/>
                  </a:cubicBezTo>
                  <a:cubicBezTo>
                    <a:pt x="65763" y="10197"/>
                    <a:pt x="65693" y="10208"/>
                    <a:pt x="65624" y="10213"/>
                  </a:cubicBezTo>
                  <a:cubicBezTo>
                    <a:pt x="65431" y="10235"/>
                    <a:pt x="65232" y="10251"/>
                    <a:pt x="65033" y="10262"/>
                  </a:cubicBezTo>
                  <a:cubicBezTo>
                    <a:pt x="64636" y="10288"/>
                    <a:pt x="64223" y="10299"/>
                    <a:pt x="63804" y="10299"/>
                  </a:cubicBezTo>
                  <a:cubicBezTo>
                    <a:pt x="60861" y="10299"/>
                    <a:pt x="57602" y="9762"/>
                    <a:pt x="57602" y="9762"/>
                  </a:cubicBezTo>
                  <a:cubicBezTo>
                    <a:pt x="54987" y="8415"/>
                    <a:pt x="53419" y="7196"/>
                    <a:pt x="52497" y="6171"/>
                  </a:cubicBezTo>
                  <a:cubicBezTo>
                    <a:pt x="52432" y="6106"/>
                    <a:pt x="52378" y="6041"/>
                    <a:pt x="52319" y="5971"/>
                  </a:cubicBezTo>
                  <a:cubicBezTo>
                    <a:pt x="52207" y="5837"/>
                    <a:pt x="52105" y="5708"/>
                    <a:pt x="52013" y="5580"/>
                  </a:cubicBezTo>
                  <a:cubicBezTo>
                    <a:pt x="51970" y="5521"/>
                    <a:pt x="51928" y="5462"/>
                    <a:pt x="51884" y="5398"/>
                  </a:cubicBezTo>
                  <a:cubicBezTo>
                    <a:pt x="51804" y="5273"/>
                    <a:pt x="51728" y="5156"/>
                    <a:pt x="51664" y="5038"/>
                  </a:cubicBezTo>
                  <a:cubicBezTo>
                    <a:pt x="51632" y="4983"/>
                    <a:pt x="51605" y="4930"/>
                    <a:pt x="51578" y="4877"/>
                  </a:cubicBezTo>
                  <a:cubicBezTo>
                    <a:pt x="51451" y="4626"/>
                    <a:pt x="51354" y="4361"/>
                    <a:pt x="51289" y="4087"/>
                  </a:cubicBezTo>
                  <a:cubicBezTo>
                    <a:pt x="51269" y="4018"/>
                    <a:pt x="51256" y="3949"/>
                    <a:pt x="51251" y="3878"/>
                  </a:cubicBezTo>
                  <a:cubicBezTo>
                    <a:pt x="51176" y="3384"/>
                    <a:pt x="51267" y="3057"/>
                    <a:pt x="51321" y="2912"/>
                  </a:cubicBezTo>
                  <a:cubicBezTo>
                    <a:pt x="51328" y="2889"/>
                    <a:pt x="51337" y="2868"/>
                    <a:pt x="51348" y="2847"/>
                  </a:cubicBezTo>
                  <a:lnTo>
                    <a:pt x="51348" y="2842"/>
                  </a:lnTo>
                  <a:cubicBezTo>
                    <a:pt x="51337" y="2847"/>
                    <a:pt x="51331" y="2847"/>
                    <a:pt x="51321" y="2853"/>
                  </a:cubicBezTo>
                  <a:cubicBezTo>
                    <a:pt x="51192" y="2906"/>
                    <a:pt x="51069" y="2960"/>
                    <a:pt x="50955" y="3019"/>
                  </a:cubicBezTo>
                  <a:lnTo>
                    <a:pt x="50779" y="3116"/>
                  </a:lnTo>
                  <a:cubicBezTo>
                    <a:pt x="50622" y="3205"/>
                    <a:pt x="50472" y="3308"/>
                    <a:pt x="50333" y="3422"/>
                  </a:cubicBezTo>
                  <a:cubicBezTo>
                    <a:pt x="50305" y="3448"/>
                    <a:pt x="50279" y="3469"/>
                    <a:pt x="50252" y="3496"/>
                  </a:cubicBezTo>
                  <a:cubicBezTo>
                    <a:pt x="50216" y="3528"/>
                    <a:pt x="50181" y="3562"/>
                    <a:pt x="50151" y="3599"/>
                  </a:cubicBezTo>
                  <a:cubicBezTo>
                    <a:pt x="50097" y="3650"/>
                    <a:pt x="50049" y="3706"/>
                    <a:pt x="50006" y="3766"/>
                  </a:cubicBezTo>
                  <a:cubicBezTo>
                    <a:pt x="49930" y="3863"/>
                    <a:pt x="49864" y="3967"/>
                    <a:pt x="49807" y="4076"/>
                  </a:cubicBezTo>
                  <a:cubicBezTo>
                    <a:pt x="49774" y="4136"/>
                    <a:pt x="49747" y="4199"/>
                    <a:pt x="49727" y="4265"/>
                  </a:cubicBezTo>
                  <a:cubicBezTo>
                    <a:pt x="49707" y="4293"/>
                    <a:pt x="49694" y="4326"/>
                    <a:pt x="49688" y="4361"/>
                  </a:cubicBezTo>
                  <a:cubicBezTo>
                    <a:pt x="49664" y="4424"/>
                    <a:pt x="49645" y="4488"/>
                    <a:pt x="49629" y="4554"/>
                  </a:cubicBezTo>
                  <a:cubicBezTo>
                    <a:pt x="49624" y="4554"/>
                    <a:pt x="49624" y="4559"/>
                    <a:pt x="49624" y="4565"/>
                  </a:cubicBezTo>
                  <a:cubicBezTo>
                    <a:pt x="49609" y="4630"/>
                    <a:pt x="49592" y="4700"/>
                    <a:pt x="49581" y="4770"/>
                  </a:cubicBezTo>
                  <a:cubicBezTo>
                    <a:pt x="49484" y="5285"/>
                    <a:pt x="49527" y="5903"/>
                    <a:pt x="49619" y="6622"/>
                  </a:cubicBezTo>
                  <a:cubicBezTo>
                    <a:pt x="49635" y="6724"/>
                    <a:pt x="49657" y="6821"/>
                    <a:pt x="49672" y="6928"/>
                  </a:cubicBezTo>
                  <a:cubicBezTo>
                    <a:pt x="50006" y="8453"/>
                    <a:pt x="51348" y="10858"/>
                    <a:pt x="53614" y="13032"/>
                  </a:cubicBezTo>
                  <a:cubicBezTo>
                    <a:pt x="55422" y="14771"/>
                    <a:pt x="57817" y="16361"/>
                    <a:pt x="60749" y="17247"/>
                  </a:cubicBezTo>
                  <a:cubicBezTo>
                    <a:pt x="61978" y="17617"/>
                    <a:pt x="63299" y="17859"/>
                    <a:pt x="64711" y="17940"/>
                  </a:cubicBezTo>
                  <a:cubicBezTo>
                    <a:pt x="64882" y="17951"/>
                    <a:pt x="65060" y="17962"/>
                    <a:pt x="65237" y="17967"/>
                  </a:cubicBezTo>
                  <a:cubicBezTo>
                    <a:pt x="65328" y="17967"/>
                    <a:pt x="65414" y="17972"/>
                    <a:pt x="65505" y="17972"/>
                  </a:cubicBezTo>
                  <a:cubicBezTo>
                    <a:pt x="65585" y="17973"/>
                    <a:pt x="65665" y="17973"/>
                    <a:pt x="65746" y="17973"/>
                  </a:cubicBezTo>
                  <a:cubicBezTo>
                    <a:pt x="66887" y="17973"/>
                    <a:pt x="68085" y="17864"/>
                    <a:pt x="69339" y="17623"/>
                  </a:cubicBezTo>
                  <a:cubicBezTo>
                    <a:pt x="69516" y="17586"/>
                    <a:pt x="69693" y="17547"/>
                    <a:pt x="69876" y="17510"/>
                  </a:cubicBezTo>
                  <a:cubicBezTo>
                    <a:pt x="70634" y="17349"/>
                    <a:pt x="71383" y="17146"/>
                    <a:pt x="72120" y="16904"/>
                  </a:cubicBezTo>
                  <a:cubicBezTo>
                    <a:pt x="72893" y="16657"/>
                    <a:pt x="73677" y="16356"/>
                    <a:pt x="74483" y="16001"/>
                  </a:cubicBezTo>
                  <a:lnTo>
                    <a:pt x="74461" y="15959"/>
                  </a:lnTo>
                  <a:cubicBezTo>
                    <a:pt x="76168" y="14971"/>
                    <a:pt x="77881" y="13978"/>
                    <a:pt x="79599" y="12995"/>
                  </a:cubicBezTo>
                  <a:cubicBezTo>
                    <a:pt x="79631" y="12973"/>
                    <a:pt x="79665" y="12956"/>
                    <a:pt x="79701" y="12942"/>
                  </a:cubicBezTo>
                  <a:cubicBezTo>
                    <a:pt x="79765" y="12904"/>
                    <a:pt x="79841" y="12867"/>
                    <a:pt x="79910" y="12834"/>
                  </a:cubicBezTo>
                  <a:cubicBezTo>
                    <a:pt x="79982" y="12803"/>
                    <a:pt x="80055" y="12776"/>
                    <a:pt x="80131" y="12753"/>
                  </a:cubicBezTo>
                  <a:cubicBezTo>
                    <a:pt x="80242" y="12717"/>
                    <a:pt x="80356" y="12696"/>
                    <a:pt x="80464" y="12696"/>
                  </a:cubicBezTo>
                  <a:cubicBezTo>
                    <a:pt x="80549" y="12696"/>
                    <a:pt x="80630" y="12709"/>
                    <a:pt x="80705" y="12737"/>
                  </a:cubicBezTo>
                  <a:cubicBezTo>
                    <a:pt x="80707" y="12739"/>
                    <a:pt x="80708" y="12739"/>
                    <a:pt x="80709" y="12739"/>
                  </a:cubicBezTo>
                  <a:cubicBezTo>
                    <a:pt x="80711" y="12739"/>
                    <a:pt x="80711" y="12737"/>
                    <a:pt x="80711" y="12737"/>
                  </a:cubicBezTo>
                  <a:cubicBezTo>
                    <a:pt x="80788" y="12766"/>
                    <a:pt x="80858" y="12812"/>
                    <a:pt x="80915" y="12872"/>
                  </a:cubicBezTo>
                  <a:lnTo>
                    <a:pt x="80915" y="12878"/>
                  </a:lnTo>
                  <a:cubicBezTo>
                    <a:pt x="80943" y="12905"/>
                    <a:pt x="80968" y="12935"/>
                    <a:pt x="80990" y="12968"/>
                  </a:cubicBezTo>
                  <a:cubicBezTo>
                    <a:pt x="81010" y="13000"/>
                    <a:pt x="81028" y="13031"/>
                    <a:pt x="81043" y="13065"/>
                  </a:cubicBezTo>
                  <a:cubicBezTo>
                    <a:pt x="81188" y="13436"/>
                    <a:pt x="80915" y="13930"/>
                    <a:pt x="80636" y="14262"/>
                  </a:cubicBezTo>
                  <a:cubicBezTo>
                    <a:pt x="80072" y="14928"/>
                    <a:pt x="79460" y="15551"/>
                    <a:pt x="78816" y="16141"/>
                  </a:cubicBezTo>
                  <a:cubicBezTo>
                    <a:pt x="78386" y="16539"/>
                    <a:pt x="77946" y="16919"/>
                    <a:pt x="77500" y="17290"/>
                  </a:cubicBezTo>
                  <a:cubicBezTo>
                    <a:pt x="77275" y="17478"/>
                    <a:pt x="77049" y="17661"/>
                    <a:pt x="76818" y="17843"/>
                  </a:cubicBezTo>
                  <a:cubicBezTo>
                    <a:pt x="76368" y="18208"/>
                    <a:pt x="75906" y="18568"/>
                    <a:pt x="75450" y="18928"/>
                  </a:cubicBezTo>
                  <a:lnTo>
                    <a:pt x="84717" y="16361"/>
                  </a:lnTo>
                  <a:cubicBezTo>
                    <a:pt x="84815" y="16334"/>
                    <a:pt x="84911" y="16321"/>
                    <a:pt x="85003" y="16321"/>
                  </a:cubicBezTo>
                  <a:cubicBezTo>
                    <a:pt x="85781" y="16321"/>
                    <a:pt x="86335" y="17220"/>
                    <a:pt x="85859" y="17935"/>
                  </a:cubicBezTo>
                  <a:cubicBezTo>
                    <a:pt x="85588" y="18340"/>
                    <a:pt x="85277" y="18717"/>
                    <a:pt x="84932" y="19062"/>
                  </a:cubicBezTo>
                  <a:cubicBezTo>
                    <a:pt x="84357" y="19642"/>
                    <a:pt x="83685" y="20141"/>
                    <a:pt x="82977" y="20538"/>
                  </a:cubicBezTo>
                  <a:cubicBezTo>
                    <a:pt x="82407" y="20861"/>
                    <a:pt x="81817" y="21129"/>
                    <a:pt x="81210" y="21365"/>
                  </a:cubicBezTo>
                  <a:cubicBezTo>
                    <a:pt x="79873" y="21880"/>
                    <a:pt x="78461" y="22209"/>
                    <a:pt x="77066" y="22536"/>
                  </a:cubicBezTo>
                  <a:cubicBezTo>
                    <a:pt x="77302" y="22533"/>
                    <a:pt x="77538" y="22532"/>
                    <a:pt x="77774" y="22532"/>
                  </a:cubicBezTo>
                  <a:cubicBezTo>
                    <a:pt x="78010" y="22532"/>
                    <a:pt x="78247" y="22533"/>
                    <a:pt x="78483" y="22536"/>
                  </a:cubicBezTo>
                  <a:cubicBezTo>
                    <a:pt x="79342" y="22552"/>
                    <a:pt x="80202" y="22589"/>
                    <a:pt x="81054" y="22648"/>
                  </a:cubicBezTo>
                  <a:cubicBezTo>
                    <a:pt x="81344" y="22670"/>
                    <a:pt x="81634" y="22697"/>
                    <a:pt x="81924" y="22718"/>
                  </a:cubicBezTo>
                  <a:cubicBezTo>
                    <a:pt x="82493" y="22767"/>
                    <a:pt x="83063" y="22826"/>
                    <a:pt x="83632" y="22901"/>
                  </a:cubicBezTo>
                  <a:cubicBezTo>
                    <a:pt x="83916" y="22933"/>
                    <a:pt x="84201" y="22971"/>
                    <a:pt x="84486" y="23013"/>
                  </a:cubicBezTo>
                  <a:cubicBezTo>
                    <a:pt x="84807" y="23061"/>
                    <a:pt x="85130" y="23105"/>
                    <a:pt x="85457" y="23158"/>
                  </a:cubicBezTo>
                  <a:cubicBezTo>
                    <a:pt x="86149" y="23271"/>
                    <a:pt x="86483" y="24001"/>
                    <a:pt x="86230" y="24576"/>
                  </a:cubicBezTo>
                  <a:cubicBezTo>
                    <a:pt x="86214" y="24609"/>
                    <a:pt x="86198" y="24635"/>
                    <a:pt x="86182" y="24667"/>
                  </a:cubicBezTo>
                  <a:cubicBezTo>
                    <a:pt x="86124" y="24766"/>
                    <a:pt x="86052" y="24854"/>
                    <a:pt x="85967" y="24930"/>
                  </a:cubicBezTo>
                  <a:cubicBezTo>
                    <a:pt x="84591" y="26139"/>
                    <a:pt x="82774" y="26849"/>
                    <a:pt x="80939" y="26849"/>
                  </a:cubicBezTo>
                  <a:cubicBezTo>
                    <a:pt x="80770" y="26849"/>
                    <a:pt x="80601" y="26843"/>
                    <a:pt x="80432" y="26831"/>
                  </a:cubicBezTo>
                  <a:lnTo>
                    <a:pt x="80432" y="26831"/>
                  </a:lnTo>
                  <a:lnTo>
                    <a:pt x="83015" y="27438"/>
                  </a:lnTo>
                  <a:lnTo>
                    <a:pt x="84915" y="27883"/>
                  </a:lnTo>
                  <a:cubicBezTo>
                    <a:pt x="84953" y="27893"/>
                    <a:pt x="84990" y="27906"/>
                    <a:pt x="85027" y="27921"/>
                  </a:cubicBezTo>
                  <a:cubicBezTo>
                    <a:pt x="85441" y="28098"/>
                    <a:pt x="85501" y="28645"/>
                    <a:pt x="85205" y="28925"/>
                  </a:cubicBezTo>
                  <a:cubicBezTo>
                    <a:pt x="85155" y="28976"/>
                    <a:pt x="85094" y="29016"/>
                    <a:pt x="85027" y="29043"/>
                  </a:cubicBezTo>
                  <a:cubicBezTo>
                    <a:pt x="84996" y="29054"/>
                    <a:pt x="84958" y="29065"/>
                    <a:pt x="84921" y="29075"/>
                  </a:cubicBezTo>
                  <a:cubicBezTo>
                    <a:pt x="84277" y="29227"/>
                    <a:pt x="83618" y="29303"/>
                    <a:pt x="82958" y="29303"/>
                  </a:cubicBezTo>
                  <a:cubicBezTo>
                    <a:pt x="82832" y="29303"/>
                    <a:pt x="82706" y="29300"/>
                    <a:pt x="82580" y="29295"/>
                  </a:cubicBezTo>
                  <a:lnTo>
                    <a:pt x="82547" y="29295"/>
                  </a:lnTo>
                  <a:cubicBezTo>
                    <a:pt x="82306" y="29284"/>
                    <a:pt x="82064" y="29263"/>
                    <a:pt x="81823" y="29230"/>
                  </a:cubicBezTo>
                  <a:cubicBezTo>
                    <a:pt x="81575" y="29199"/>
                    <a:pt x="81329" y="29155"/>
                    <a:pt x="81082" y="29102"/>
                  </a:cubicBezTo>
                  <a:cubicBezTo>
                    <a:pt x="80835" y="29048"/>
                    <a:pt x="80593" y="28984"/>
                    <a:pt x="80351" y="28909"/>
                  </a:cubicBezTo>
                  <a:cubicBezTo>
                    <a:pt x="80233" y="28865"/>
                    <a:pt x="80115" y="28828"/>
                    <a:pt x="79997" y="28785"/>
                  </a:cubicBezTo>
                  <a:cubicBezTo>
                    <a:pt x="79991" y="28790"/>
                    <a:pt x="79991" y="28790"/>
                    <a:pt x="79987" y="28790"/>
                  </a:cubicBezTo>
                  <a:lnTo>
                    <a:pt x="79987" y="28785"/>
                  </a:lnTo>
                  <a:cubicBezTo>
                    <a:pt x="79477" y="28731"/>
                    <a:pt x="78875" y="28650"/>
                    <a:pt x="78225" y="28533"/>
                  </a:cubicBezTo>
                  <a:cubicBezTo>
                    <a:pt x="77742" y="28441"/>
                    <a:pt x="77233" y="28329"/>
                    <a:pt x="76722" y="28189"/>
                  </a:cubicBezTo>
                  <a:cubicBezTo>
                    <a:pt x="76217" y="28050"/>
                    <a:pt x="75713" y="27884"/>
                    <a:pt x="75230" y="27679"/>
                  </a:cubicBezTo>
                  <a:cubicBezTo>
                    <a:pt x="75068" y="27609"/>
                    <a:pt x="74912" y="27539"/>
                    <a:pt x="74758" y="27464"/>
                  </a:cubicBezTo>
                  <a:cubicBezTo>
                    <a:pt x="74602" y="27389"/>
                    <a:pt x="74451" y="27308"/>
                    <a:pt x="74306" y="27229"/>
                  </a:cubicBezTo>
                  <a:cubicBezTo>
                    <a:pt x="73715" y="26896"/>
                    <a:pt x="73205" y="26493"/>
                    <a:pt x="72819" y="26015"/>
                  </a:cubicBezTo>
                  <a:lnTo>
                    <a:pt x="72272" y="26118"/>
                  </a:lnTo>
                  <a:cubicBezTo>
                    <a:pt x="70037" y="25290"/>
                    <a:pt x="67647" y="24455"/>
                    <a:pt x="65310" y="24455"/>
                  </a:cubicBezTo>
                  <a:cubicBezTo>
                    <a:pt x="64676" y="24455"/>
                    <a:pt x="64046" y="24517"/>
                    <a:pt x="63423" y="24657"/>
                  </a:cubicBezTo>
                  <a:cubicBezTo>
                    <a:pt x="63160" y="24711"/>
                    <a:pt x="62899" y="24783"/>
                    <a:pt x="62645" y="24871"/>
                  </a:cubicBezTo>
                  <a:cubicBezTo>
                    <a:pt x="60122" y="25720"/>
                    <a:pt x="58306" y="27846"/>
                    <a:pt x="56309" y="29628"/>
                  </a:cubicBezTo>
                  <a:cubicBezTo>
                    <a:pt x="56175" y="29746"/>
                    <a:pt x="56041" y="29864"/>
                    <a:pt x="55907" y="29977"/>
                  </a:cubicBezTo>
                  <a:cubicBezTo>
                    <a:pt x="55730" y="30128"/>
                    <a:pt x="55547" y="30278"/>
                    <a:pt x="55365" y="30422"/>
                  </a:cubicBezTo>
                  <a:cubicBezTo>
                    <a:pt x="55199" y="30562"/>
                    <a:pt x="55032" y="30692"/>
                    <a:pt x="54860" y="30820"/>
                  </a:cubicBezTo>
                  <a:lnTo>
                    <a:pt x="54796" y="30868"/>
                  </a:lnTo>
                  <a:cubicBezTo>
                    <a:pt x="54613" y="31008"/>
                    <a:pt x="54430" y="31142"/>
                    <a:pt x="54243" y="31271"/>
                  </a:cubicBezTo>
                  <a:cubicBezTo>
                    <a:pt x="54055" y="31410"/>
                    <a:pt x="53861" y="31545"/>
                    <a:pt x="53668" y="31669"/>
                  </a:cubicBezTo>
                  <a:cubicBezTo>
                    <a:pt x="53475" y="31803"/>
                    <a:pt x="53282" y="31931"/>
                    <a:pt x="53083" y="32060"/>
                  </a:cubicBezTo>
                  <a:cubicBezTo>
                    <a:pt x="52884" y="32189"/>
                    <a:pt x="52686" y="32318"/>
                    <a:pt x="52487" y="32436"/>
                  </a:cubicBezTo>
                  <a:cubicBezTo>
                    <a:pt x="51612" y="32989"/>
                    <a:pt x="50710" y="33510"/>
                    <a:pt x="49808" y="34020"/>
                  </a:cubicBezTo>
                  <a:cubicBezTo>
                    <a:pt x="49368" y="34278"/>
                    <a:pt x="48922" y="34524"/>
                    <a:pt x="48487" y="34777"/>
                  </a:cubicBezTo>
                  <a:cubicBezTo>
                    <a:pt x="48074" y="35014"/>
                    <a:pt x="47666" y="35249"/>
                    <a:pt x="47263" y="35491"/>
                  </a:cubicBezTo>
                  <a:cubicBezTo>
                    <a:pt x="46511" y="35936"/>
                    <a:pt x="45771" y="36398"/>
                    <a:pt x="45051" y="36887"/>
                  </a:cubicBezTo>
                  <a:cubicBezTo>
                    <a:pt x="41502" y="39303"/>
                    <a:pt x="38248" y="42825"/>
                    <a:pt x="37964" y="47105"/>
                  </a:cubicBezTo>
                  <a:cubicBezTo>
                    <a:pt x="37765" y="49949"/>
                    <a:pt x="38829" y="53112"/>
                    <a:pt x="37233" y="55458"/>
                  </a:cubicBezTo>
                  <a:cubicBezTo>
                    <a:pt x="36856" y="56014"/>
                    <a:pt x="36204" y="56482"/>
                    <a:pt x="35586" y="56482"/>
                  </a:cubicBezTo>
                  <a:cubicBezTo>
                    <a:pt x="35535" y="56482"/>
                    <a:pt x="35484" y="56479"/>
                    <a:pt x="35434" y="56473"/>
                  </a:cubicBezTo>
                  <a:cubicBezTo>
                    <a:pt x="35281" y="56450"/>
                    <a:pt x="35132" y="56395"/>
                    <a:pt x="35000" y="56311"/>
                  </a:cubicBezTo>
                  <a:cubicBezTo>
                    <a:pt x="34925" y="56266"/>
                    <a:pt x="34856" y="56209"/>
                    <a:pt x="34795" y="56146"/>
                  </a:cubicBezTo>
                  <a:cubicBezTo>
                    <a:pt x="34371" y="55716"/>
                    <a:pt x="34318" y="55002"/>
                    <a:pt x="34312" y="54368"/>
                  </a:cubicBezTo>
                  <a:cubicBezTo>
                    <a:pt x="34296" y="52365"/>
                    <a:pt x="34280" y="50357"/>
                    <a:pt x="34264" y="48361"/>
                  </a:cubicBezTo>
                  <a:cubicBezTo>
                    <a:pt x="34259" y="47443"/>
                    <a:pt x="34151" y="46352"/>
                    <a:pt x="33545" y="45746"/>
                  </a:cubicBezTo>
                  <a:cubicBezTo>
                    <a:pt x="33500" y="45697"/>
                    <a:pt x="33452" y="45652"/>
                    <a:pt x="33400" y="45612"/>
                  </a:cubicBezTo>
                  <a:cubicBezTo>
                    <a:pt x="33291" y="45529"/>
                    <a:pt x="33172" y="45460"/>
                    <a:pt x="33045" y="45407"/>
                  </a:cubicBezTo>
                  <a:cubicBezTo>
                    <a:pt x="32940" y="45364"/>
                    <a:pt x="32829" y="45333"/>
                    <a:pt x="32718" y="45310"/>
                  </a:cubicBezTo>
                  <a:cubicBezTo>
                    <a:pt x="32622" y="45292"/>
                    <a:pt x="32526" y="45284"/>
                    <a:pt x="32429" y="45284"/>
                  </a:cubicBezTo>
                  <a:cubicBezTo>
                    <a:pt x="32025" y="45284"/>
                    <a:pt x="31620" y="45427"/>
                    <a:pt x="31226" y="45627"/>
                  </a:cubicBezTo>
                  <a:cubicBezTo>
                    <a:pt x="31075" y="45702"/>
                    <a:pt x="30930" y="45783"/>
                    <a:pt x="30780" y="45868"/>
                  </a:cubicBezTo>
                  <a:cubicBezTo>
                    <a:pt x="30539" y="46013"/>
                    <a:pt x="30297" y="46164"/>
                    <a:pt x="30065" y="46303"/>
                  </a:cubicBezTo>
                  <a:cubicBezTo>
                    <a:pt x="29889" y="46411"/>
                    <a:pt x="29707" y="46512"/>
                    <a:pt x="29524" y="46604"/>
                  </a:cubicBezTo>
                  <a:cubicBezTo>
                    <a:pt x="28967" y="46886"/>
                    <a:pt x="28385" y="47113"/>
                    <a:pt x="27784" y="47281"/>
                  </a:cubicBezTo>
                  <a:cubicBezTo>
                    <a:pt x="27381" y="47387"/>
                    <a:pt x="26973" y="47470"/>
                    <a:pt x="26560" y="47528"/>
                  </a:cubicBezTo>
                  <a:cubicBezTo>
                    <a:pt x="26150" y="47582"/>
                    <a:pt x="25735" y="47610"/>
                    <a:pt x="25320" y="47610"/>
                  </a:cubicBezTo>
                  <a:cubicBezTo>
                    <a:pt x="24752" y="47610"/>
                    <a:pt x="24184" y="47558"/>
                    <a:pt x="23629" y="47452"/>
                  </a:cubicBezTo>
                  <a:cubicBezTo>
                    <a:pt x="23441" y="47415"/>
                    <a:pt x="23258" y="47377"/>
                    <a:pt x="23076" y="47329"/>
                  </a:cubicBezTo>
                  <a:cubicBezTo>
                    <a:pt x="24155" y="46798"/>
                    <a:pt x="25041" y="45880"/>
                    <a:pt x="25530" y="44784"/>
                  </a:cubicBezTo>
                  <a:lnTo>
                    <a:pt x="25530" y="44784"/>
                  </a:lnTo>
                  <a:cubicBezTo>
                    <a:pt x="24032" y="45064"/>
                    <a:pt x="22431" y="45323"/>
                    <a:pt x="20888" y="45323"/>
                  </a:cubicBezTo>
                  <a:cubicBezTo>
                    <a:pt x="19002" y="45323"/>
                    <a:pt x="17200" y="44937"/>
                    <a:pt x="15774" y="43732"/>
                  </a:cubicBezTo>
                  <a:cubicBezTo>
                    <a:pt x="16408" y="43464"/>
                    <a:pt x="17041" y="43196"/>
                    <a:pt x="17669" y="42926"/>
                  </a:cubicBezTo>
                  <a:cubicBezTo>
                    <a:pt x="16300" y="42449"/>
                    <a:pt x="15301" y="41606"/>
                    <a:pt x="15334" y="40231"/>
                  </a:cubicBezTo>
                  <a:cubicBezTo>
                    <a:pt x="15334" y="40231"/>
                    <a:pt x="15705" y="39614"/>
                    <a:pt x="15956" y="38771"/>
                  </a:cubicBezTo>
                  <a:lnTo>
                    <a:pt x="15650" y="38685"/>
                  </a:lnTo>
                  <a:cubicBezTo>
                    <a:pt x="11808" y="38064"/>
                    <a:pt x="7962" y="37445"/>
                    <a:pt x="4113" y="36828"/>
                  </a:cubicBezTo>
                  <a:lnTo>
                    <a:pt x="3952" y="36795"/>
                  </a:lnTo>
                  <a:cubicBezTo>
                    <a:pt x="3895" y="36784"/>
                    <a:pt x="3839" y="36770"/>
                    <a:pt x="3785" y="36753"/>
                  </a:cubicBezTo>
                  <a:cubicBezTo>
                    <a:pt x="3695" y="36728"/>
                    <a:pt x="3609" y="36693"/>
                    <a:pt x="3528" y="36650"/>
                  </a:cubicBezTo>
                  <a:cubicBezTo>
                    <a:pt x="3493" y="36636"/>
                    <a:pt x="3460" y="36619"/>
                    <a:pt x="3431" y="36597"/>
                  </a:cubicBezTo>
                  <a:cubicBezTo>
                    <a:pt x="3373" y="36560"/>
                    <a:pt x="3319" y="36516"/>
                    <a:pt x="3274" y="36465"/>
                  </a:cubicBezTo>
                  <a:cubicBezTo>
                    <a:pt x="3250" y="36434"/>
                    <a:pt x="3228" y="36401"/>
                    <a:pt x="3210" y="36366"/>
                  </a:cubicBezTo>
                  <a:cubicBezTo>
                    <a:pt x="3187" y="36324"/>
                    <a:pt x="3158" y="36287"/>
                    <a:pt x="3146" y="36237"/>
                  </a:cubicBezTo>
                  <a:cubicBezTo>
                    <a:pt x="3139" y="36212"/>
                    <a:pt x="3136" y="36187"/>
                    <a:pt x="3135" y="36162"/>
                  </a:cubicBezTo>
                  <a:cubicBezTo>
                    <a:pt x="3120" y="35754"/>
                    <a:pt x="3576" y="35507"/>
                    <a:pt x="3952" y="35372"/>
                  </a:cubicBezTo>
                  <a:cubicBezTo>
                    <a:pt x="5543" y="34792"/>
                    <a:pt x="7136" y="34213"/>
                    <a:pt x="8729" y="33633"/>
                  </a:cubicBezTo>
                  <a:cubicBezTo>
                    <a:pt x="6495" y="32597"/>
                    <a:pt x="4692" y="30659"/>
                    <a:pt x="3822" y="28351"/>
                  </a:cubicBezTo>
                  <a:lnTo>
                    <a:pt x="3822" y="28351"/>
                  </a:lnTo>
                  <a:cubicBezTo>
                    <a:pt x="4735" y="28806"/>
                    <a:pt x="5653" y="29263"/>
                    <a:pt x="6565" y="29719"/>
                  </a:cubicBezTo>
                  <a:cubicBezTo>
                    <a:pt x="7483" y="30175"/>
                    <a:pt x="8401" y="30626"/>
                    <a:pt x="9314" y="31082"/>
                  </a:cubicBezTo>
                  <a:cubicBezTo>
                    <a:pt x="9148" y="30841"/>
                    <a:pt x="8987" y="30599"/>
                    <a:pt x="8836" y="30352"/>
                  </a:cubicBezTo>
                  <a:lnTo>
                    <a:pt x="8836" y="30347"/>
                  </a:lnTo>
                  <a:cubicBezTo>
                    <a:pt x="8772" y="30240"/>
                    <a:pt x="8713" y="30127"/>
                    <a:pt x="8649" y="30020"/>
                  </a:cubicBezTo>
                  <a:cubicBezTo>
                    <a:pt x="7731" y="28334"/>
                    <a:pt x="7237" y="26423"/>
                    <a:pt x="7215" y="24506"/>
                  </a:cubicBezTo>
                  <a:cubicBezTo>
                    <a:pt x="7210" y="23834"/>
                    <a:pt x="7323" y="23045"/>
                    <a:pt x="7918" y="22723"/>
                  </a:cubicBezTo>
                  <a:lnTo>
                    <a:pt x="8047" y="22659"/>
                  </a:lnTo>
                  <a:cubicBezTo>
                    <a:pt x="8132" y="22626"/>
                    <a:pt x="8220" y="22606"/>
                    <a:pt x="8311" y="22595"/>
                  </a:cubicBezTo>
                  <a:cubicBezTo>
                    <a:pt x="8357" y="22589"/>
                    <a:pt x="8403" y="22586"/>
                    <a:pt x="8449" y="22586"/>
                  </a:cubicBezTo>
                  <a:cubicBezTo>
                    <a:pt x="8667" y="22586"/>
                    <a:pt x="8888" y="22648"/>
                    <a:pt x="9106" y="22751"/>
                  </a:cubicBezTo>
                  <a:cubicBezTo>
                    <a:pt x="9254" y="22821"/>
                    <a:pt x="9396" y="22906"/>
                    <a:pt x="9530" y="23002"/>
                  </a:cubicBezTo>
                  <a:cubicBezTo>
                    <a:pt x="9732" y="23149"/>
                    <a:pt x="9920" y="23312"/>
                    <a:pt x="10094" y="23491"/>
                  </a:cubicBezTo>
                  <a:cubicBezTo>
                    <a:pt x="11827" y="25301"/>
                    <a:pt x="12993" y="27556"/>
                    <a:pt x="14243" y="29730"/>
                  </a:cubicBezTo>
                  <a:cubicBezTo>
                    <a:pt x="15490" y="31904"/>
                    <a:pt x="16891" y="34079"/>
                    <a:pt x="18925" y="35539"/>
                  </a:cubicBezTo>
                  <a:cubicBezTo>
                    <a:pt x="20228" y="36477"/>
                    <a:pt x="21859" y="37067"/>
                    <a:pt x="23445" y="37067"/>
                  </a:cubicBezTo>
                  <a:cubicBezTo>
                    <a:pt x="23558" y="37067"/>
                    <a:pt x="23671" y="37064"/>
                    <a:pt x="23784" y="37058"/>
                  </a:cubicBezTo>
                  <a:cubicBezTo>
                    <a:pt x="24004" y="37048"/>
                    <a:pt x="24222" y="37025"/>
                    <a:pt x="24439" y="36988"/>
                  </a:cubicBezTo>
                  <a:cubicBezTo>
                    <a:pt x="24655" y="36951"/>
                    <a:pt x="24868" y="36903"/>
                    <a:pt x="25078" y="36844"/>
                  </a:cubicBezTo>
                  <a:cubicBezTo>
                    <a:pt x="25185" y="36816"/>
                    <a:pt x="25291" y="36781"/>
                    <a:pt x="25395" y="36742"/>
                  </a:cubicBezTo>
                  <a:cubicBezTo>
                    <a:pt x="25605" y="36666"/>
                    <a:pt x="25809" y="36576"/>
                    <a:pt x="26007" y="36474"/>
                  </a:cubicBezTo>
                  <a:cubicBezTo>
                    <a:pt x="26684" y="36125"/>
                    <a:pt x="27285" y="35635"/>
                    <a:pt x="27871" y="35131"/>
                  </a:cubicBezTo>
                  <a:cubicBezTo>
                    <a:pt x="28161" y="34874"/>
                    <a:pt x="28450" y="34616"/>
                    <a:pt x="28745" y="34375"/>
                  </a:cubicBezTo>
                  <a:cubicBezTo>
                    <a:pt x="29035" y="34127"/>
                    <a:pt x="29331" y="33892"/>
                    <a:pt x="29642" y="33687"/>
                  </a:cubicBezTo>
                  <a:cubicBezTo>
                    <a:pt x="29975" y="30369"/>
                    <a:pt x="22458" y="18665"/>
                    <a:pt x="19516" y="15454"/>
                  </a:cubicBezTo>
                  <a:cubicBezTo>
                    <a:pt x="18834" y="14714"/>
                    <a:pt x="18174" y="14273"/>
                    <a:pt x="17476" y="14075"/>
                  </a:cubicBezTo>
                  <a:cubicBezTo>
                    <a:pt x="17465" y="14069"/>
                    <a:pt x="17449" y="14069"/>
                    <a:pt x="17438" y="14064"/>
                  </a:cubicBezTo>
                  <a:cubicBezTo>
                    <a:pt x="17205" y="13999"/>
                    <a:pt x="16966" y="13961"/>
                    <a:pt x="16724" y="13950"/>
                  </a:cubicBezTo>
                  <a:cubicBezTo>
                    <a:pt x="16644" y="13945"/>
                    <a:pt x="16563" y="13942"/>
                    <a:pt x="16483" y="13942"/>
                  </a:cubicBezTo>
                  <a:cubicBezTo>
                    <a:pt x="16425" y="13942"/>
                    <a:pt x="16368" y="13943"/>
                    <a:pt x="16311" y="13946"/>
                  </a:cubicBezTo>
                  <a:cubicBezTo>
                    <a:pt x="16241" y="13950"/>
                    <a:pt x="16166" y="13956"/>
                    <a:pt x="16101" y="13961"/>
                  </a:cubicBezTo>
                  <a:cubicBezTo>
                    <a:pt x="13964" y="14187"/>
                    <a:pt x="11388" y="16045"/>
                    <a:pt x="7442" y="18177"/>
                  </a:cubicBezTo>
                  <a:cubicBezTo>
                    <a:pt x="2582" y="20802"/>
                    <a:pt x="1713" y="24087"/>
                    <a:pt x="1010" y="28259"/>
                  </a:cubicBezTo>
                  <a:cubicBezTo>
                    <a:pt x="810" y="29429"/>
                    <a:pt x="623" y="30664"/>
                    <a:pt x="366" y="31975"/>
                  </a:cubicBezTo>
                  <a:cubicBezTo>
                    <a:pt x="0" y="33806"/>
                    <a:pt x="86" y="35223"/>
                    <a:pt x="414" y="36619"/>
                  </a:cubicBezTo>
                  <a:lnTo>
                    <a:pt x="414" y="36624"/>
                  </a:lnTo>
                  <a:cubicBezTo>
                    <a:pt x="440" y="36731"/>
                    <a:pt x="467" y="36843"/>
                    <a:pt x="494" y="36951"/>
                  </a:cubicBezTo>
                  <a:lnTo>
                    <a:pt x="494" y="36968"/>
                  </a:lnTo>
                  <a:cubicBezTo>
                    <a:pt x="1031" y="39061"/>
                    <a:pt x="2061" y="41182"/>
                    <a:pt x="2867" y="44640"/>
                  </a:cubicBezTo>
                  <a:lnTo>
                    <a:pt x="2867" y="44646"/>
                  </a:lnTo>
                  <a:cubicBezTo>
                    <a:pt x="3620" y="45925"/>
                    <a:pt x="4525" y="47109"/>
                    <a:pt x="5561" y="48173"/>
                  </a:cubicBezTo>
                  <a:cubicBezTo>
                    <a:pt x="6807" y="49450"/>
                    <a:pt x="8236" y="50546"/>
                    <a:pt x="9793" y="51399"/>
                  </a:cubicBezTo>
                  <a:cubicBezTo>
                    <a:pt x="10440" y="51754"/>
                    <a:pt x="11111" y="52066"/>
                    <a:pt x="11800" y="52334"/>
                  </a:cubicBezTo>
                  <a:cubicBezTo>
                    <a:pt x="12213" y="52495"/>
                    <a:pt x="12637" y="52635"/>
                    <a:pt x="13062" y="52763"/>
                  </a:cubicBezTo>
                  <a:cubicBezTo>
                    <a:pt x="13346" y="52844"/>
                    <a:pt x="13636" y="52919"/>
                    <a:pt x="13926" y="52989"/>
                  </a:cubicBezTo>
                  <a:cubicBezTo>
                    <a:pt x="14855" y="53198"/>
                    <a:pt x="15956" y="53467"/>
                    <a:pt x="16283" y="54363"/>
                  </a:cubicBezTo>
                  <a:cubicBezTo>
                    <a:pt x="16509" y="54975"/>
                    <a:pt x="16256" y="55652"/>
                    <a:pt x="16063" y="56274"/>
                  </a:cubicBezTo>
                  <a:cubicBezTo>
                    <a:pt x="14721" y="60624"/>
                    <a:pt x="16407" y="65574"/>
                    <a:pt x="19677" y="68730"/>
                  </a:cubicBezTo>
                  <a:cubicBezTo>
                    <a:pt x="22947" y="71892"/>
                    <a:pt x="27579" y="73396"/>
                    <a:pt x="32133" y="73514"/>
                  </a:cubicBezTo>
                  <a:cubicBezTo>
                    <a:pt x="32686" y="73530"/>
                    <a:pt x="33250" y="73530"/>
                    <a:pt x="33754" y="73745"/>
                  </a:cubicBezTo>
                  <a:cubicBezTo>
                    <a:pt x="34264" y="73954"/>
                    <a:pt x="34705" y="74437"/>
                    <a:pt x="34678" y="74986"/>
                  </a:cubicBezTo>
                  <a:cubicBezTo>
                    <a:pt x="34656" y="75403"/>
                    <a:pt x="34388" y="75730"/>
                    <a:pt x="34039" y="75994"/>
                  </a:cubicBezTo>
                  <a:cubicBezTo>
                    <a:pt x="33835" y="76149"/>
                    <a:pt x="33604" y="76283"/>
                    <a:pt x="33378" y="76397"/>
                  </a:cubicBezTo>
                  <a:cubicBezTo>
                    <a:pt x="33163" y="76503"/>
                    <a:pt x="32949" y="76611"/>
                    <a:pt x="32735" y="76713"/>
                  </a:cubicBezTo>
                  <a:cubicBezTo>
                    <a:pt x="32305" y="76922"/>
                    <a:pt x="31870" y="77116"/>
                    <a:pt x="31429" y="77304"/>
                  </a:cubicBezTo>
                  <a:cubicBezTo>
                    <a:pt x="30989" y="77491"/>
                    <a:pt x="30544" y="77664"/>
                    <a:pt x="30093" y="77830"/>
                  </a:cubicBezTo>
                  <a:cubicBezTo>
                    <a:pt x="29421" y="78077"/>
                    <a:pt x="28740" y="78303"/>
                    <a:pt x="28053" y="78501"/>
                  </a:cubicBezTo>
                  <a:cubicBezTo>
                    <a:pt x="27280" y="78732"/>
                    <a:pt x="26388" y="79043"/>
                    <a:pt x="25873" y="79597"/>
                  </a:cubicBezTo>
                  <a:cubicBezTo>
                    <a:pt x="25825" y="79648"/>
                    <a:pt x="25780" y="79701"/>
                    <a:pt x="25739" y="79757"/>
                  </a:cubicBezTo>
                  <a:cubicBezTo>
                    <a:pt x="25578" y="79972"/>
                    <a:pt x="25465" y="80225"/>
                    <a:pt x="25438" y="80515"/>
                  </a:cubicBezTo>
                  <a:cubicBezTo>
                    <a:pt x="25352" y="81400"/>
                    <a:pt x="26061" y="82114"/>
                    <a:pt x="26437" y="82926"/>
                  </a:cubicBezTo>
                  <a:cubicBezTo>
                    <a:pt x="26459" y="82974"/>
                    <a:pt x="26479" y="83022"/>
                    <a:pt x="26501" y="83075"/>
                  </a:cubicBezTo>
                  <a:cubicBezTo>
                    <a:pt x="26544" y="83177"/>
                    <a:pt x="26576" y="83284"/>
                    <a:pt x="26609" y="83387"/>
                  </a:cubicBezTo>
                  <a:cubicBezTo>
                    <a:pt x="26925" y="84547"/>
                    <a:pt x="26523" y="85819"/>
                    <a:pt x="26362" y="87037"/>
                  </a:cubicBezTo>
                  <a:cubicBezTo>
                    <a:pt x="26243" y="87955"/>
                    <a:pt x="26362" y="89018"/>
                    <a:pt x="26866" y="89733"/>
                  </a:cubicBezTo>
                  <a:lnTo>
                    <a:pt x="26694" y="89851"/>
                  </a:lnTo>
                  <a:cubicBezTo>
                    <a:pt x="29931" y="94666"/>
                    <a:pt x="32970" y="100444"/>
                    <a:pt x="34973" y="108642"/>
                  </a:cubicBezTo>
                  <a:cubicBezTo>
                    <a:pt x="35134" y="109302"/>
                    <a:pt x="35333" y="110092"/>
                    <a:pt x="35564" y="110999"/>
                  </a:cubicBezTo>
                  <a:cubicBezTo>
                    <a:pt x="39128" y="125124"/>
                    <a:pt x="50538" y="167926"/>
                    <a:pt x="57581" y="194266"/>
                  </a:cubicBezTo>
                  <a:lnTo>
                    <a:pt x="95449" y="194266"/>
                  </a:lnTo>
                  <a:cubicBezTo>
                    <a:pt x="95658" y="193826"/>
                    <a:pt x="95851" y="193374"/>
                    <a:pt x="96028" y="192918"/>
                  </a:cubicBezTo>
                  <a:cubicBezTo>
                    <a:pt x="98332" y="186922"/>
                    <a:pt x="97484" y="180194"/>
                    <a:pt x="96073" y="173929"/>
                  </a:cubicBezTo>
                  <a:cubicBezTo>
                    <a:pt x="92582" y="158450"/>
                    <a:pt x="85908" y="143912"/>
                    <a:pt x="80846" y="128884"/>
                  </a:cubicBezTo>
                  <a:cubicBezTo>
                    <a:pt x="78881" y="123059"/>
                    <a:pt x="77163" y="117061"/>
                    <a:pt x="75977" y="111000"/>
                  </a:cubicBezTo>
                  <a:cubicBezTo>
                    <a:pt x="74172" y="101766"/>
                    <a:pt x="73619" y="92380"/>
                    <a:pt x="75354" y="83194"/>
                  </a:cubicBezTo>
                  <a:lnTo>
                    <a:pt x="75369" y="83114"/>
                  </a:lnTo>
                  <a:cubicBezTo>
                    <a:pt x="74855" y="81229"/>
                    <a:pt x="74430" y="79479"/>
                    <a:pt x="74113" y="77874"/>
                  </a:cubicBezTo>
                  <a:lnTo>
                    <a:pt x="74113" y="77869"/>
                  </a:lnTo>
                  <a:cubicBezTo>
                    <a:pt x="74102" y="77862"/>
                    <a:pt x="74089" y="77859"/>
                    <a:pt x="74076" y="77858"/>
                  </a:cubicBezTo>
                  <a:cubicBezTo>
                    <a:pt x="73667" y="77718"/>
                    <a:pt x="73254" y="77584"/>
                    <a:pt x="72841" y="77450"/>
                  </a:cubicBezTo>
                  <a:cubicBezTo>
                    <a:pt x="72417" y="77310"/>
                    <a:pt x="71992" y="77176"/>
                    <a:pt x="71563" y="77041"/>
                  </a:cubicBezTo>
                  <a:cubicBezTo>
                    <a:pt x="71133" y="76912"/>
                    <a:pt x="70704" y="76784"/>
                    <a:pt x="70274" y="76659"/>
                  </a:cubicBezTo>
                  <a:cubicBezTo>
                    <a:pt x="69846" y="76542"/>
                    <a:pt x="69410" y="76429"/>
                    <a:pt x="68975" y="76321"/>
                  </a:cubicBezTo>
                  <a:cubicBezTo>
                    <a:pt x="67245" y="75897"/>
                    <a:pt x="65496" y="75616"/>
                    <a:pt x="63738" y="75616"/>
                  </a:cubicBezTo>
                  <a:cubicBezTo>
                    <a:pt x="63183" y="75616"/>
                    <a:pt x="62627" y="75644"/>
                    <a:pt x="62070" y="75704"/>
                  </a:cubicBezTo>
                  <a:cubicBezTo>
                    <a:pt x="61582" y="75758"/>
                    <a:pt x="61099" y="75833"/>
                    <a:pt x="60621" y="75930"/>
                  </a:cubicBezTo>
                  <a:cubicBezTo>
                    <a:pt x="60144" y="76027"/>
                    <a:pt x="59670" y="76145"/>
                    <a:pt x="59204" y="76284"/>
                  </a:cubicBezTo>
                  <a:cubicBezTo>
                    <a:pt x="56400" y="77116"/>
                    <a:pt x="53787" y="78614"/>
                    <a:pt x="51290" y="80171"/>
                  </a:cubicBezTo>
                  <a:cubicBezTo>
                    <a:pt x="47967" y="82259"/>
                    <a:pt x="44686" y="84536"/>
                    <a:pt x="40938" y="85702"/>
                  </a:cubicBezTo>
                  <a:cubicBezTo>
                    <a:pt x="39483" y="86152"/>
                    <a:pt x="37929" y="86405"/>
                    <a:pt x="36394" y="86405"/>
                  </a:cubicBezTo>
                  <a:cubicBezTo>
                    <a:pt x="36209" y="86405"/>
                    <a:pt x="36023" y="86402"/>
                    <a:pt x="35838" y="86394"/>
                  </a:cubicBezTo>
                  <a:cubicBezTo>
                    <a:pt x="35474" y="86378"/>
                    <a:pt x="35108" y="86346"/>
                    <a:pt x="34743" y="86302"/>
                  </a:cubicBezTo>
                  <a:cubicBezTo>
                    <a:pt x="33830" y="86185"/>
                    <a:pt x="32944" y="85964"/>
                    <a:pt x="32107" y="85637"/>
                  </a:cubicBezTo>
                  <a:cubicBezTo>
                    <a:pt x="31977" y="85587"/>
                    <a:pt x="31859" y="85508"/>
                    <a:pt x="31763" y="85406"/>
                  </a:cubicBezTo>
                  <a:cubicBezTo>
                    <a:pt x="31355" y="84945"/>
                    <a:pt x="31543" y="84139"/>
                    <a:pt x="32235" y="83978"/>
                  </a:cubicBezTo>
                  <a:cubicBezTo>
                    <a:pt x="35505" y="83194"/>
                    <a:pt x="38469" y="80992"/>
                    <a:pt x="41416" y="79205"/>
                  </a:cubicBezTo>
                  <a:cubicBezTo>
                    <a:pt x="46379" y="76203"/>
                    <a:pt x="51870" y="74174"/>
                    <a:pt x="57593" y="73229"/>
                  </a:cubicBezTo>
                  <a:cubicBezTo>
                    <a:pt x="57647" y="73224"/>
                    <a:pt x="57678" y="73198"/>
                    <a:pt x="57706" y="73170"/>
                  </a:cubicBezTo>
                  <a:cubicBezTo>
                    <a:pt x="57781" y="73068"/>
                    <a:pt x="57733" y="72891"/>
                    <a:pt x="57572" y="72880"/>
                  </a:cubicBezTo>
                  <a:cubicBezTo>
                    <a:pt x="55838" y="72757"/>
                    <a:pt x="54103" y="72601"/>
                    <a:pt x="52385" y="72333"/>
                  </a:cubicBezTo>
                  <a:cubicBezTo>
                    <a:pt x="51053" y="72124"/>
                    <a:pt x="49733" y="71844"/>
                    <a:pt x="48439" y="71452"/>
                  </a:cubicBezTo>
                  <a:cubicBezTo>
                    <a:pt x="47664" y="71221"/>
                    <a:pt x="46901" y="70945"/>
                    <a:pt x="46157" y="70625"/>
                  </a:cubicBezTo>
                  <a:cubicBezTo>
                    <a:pt x="43918" y="69665"/>
                    <a:pt x="41856" y="68290"/>
                    <a:pt x="40299" y="66459"/>
                  </a:cubicBezTo>
                  <a:cubicBezTo>
                    <a:pt x="40010" y="66123"/>
                    <a:pt x="40270" y="65623"/>
                    <a:pt x="40692" y="65623"/>
                  </a:cubicBezTo>
                  <a:cubicBezTo>
                    <a:pt x="40715" y="65623"/>
                    <a:pt x="40738" y="65624"/>
                    <a:pt x="40762" y="65627"/>
                  </a:cubicBezTo>
                  <a:cubicBezTo>
                    <a:pt x="42868" y="65882"/>
                    <a:pt x="44985" y="66009"/>
                    <a:pt x="47101" y="66009"/>
                  </a:cubicBezTo>
                  <a:cubicBezTo>
                    <a:pt x="50262" y="66009"/>
                    <a:pt x="53422" y="65725"/>
                    <a:pt x="56541" y="65160"/>
                  </a:cubicBezTo>
                  <a:cubicBezTo>
                    <a:pt x="57314" y="65020"/>
                    <a:pt x="57669" y="64096"/>
                    <a:pt x="57169" y="63485"/>
                  </a:cubicBezTo>
                  <a:lnTo>
                    <a:pt x="56595" y="62776"/>
                  </a:lnTo>
                  <a:cubicBezTo>
                    <a:pt x="56444" y="62588"/>
                    <a:pt x="56428" y="62368"/>
                    <a:pt x="56503" y="62181"/>
                  </a:cubicBezTo>
                  <a:cubicBezTo>
                    <a:pt x="56514" y="62164"/>
                    <a:pt x="56525" y="62143"/>
                    <a:pt x="56536" y="62126"/>
                  </a:cubicBezTo>
                  <a:cubicBezTo>
                    <a:pt x="56562" y="62076"/>
                    <a:pt x="56593" y="62029"/>
                    <a:pt x="56632" y="61987"/>
                  </a:cubicBezTo>
                  <a:cubicBezTo>
                    <a:pt x="56685" y="61933"/>
                    <a:pt x="56746" y="61890"/>
                    <a:pt x="56815" y="61858"/>
                  </a:cubicBezTo>
                  <a:cubicBezTo>
                    <a:pt x="56851" y="61841"/>
                    <a:pt x="56888" y="61829"/>
                    <a:pt x="56927" y="61821"/>
                  </a:cubicBezTo>
                  <a:cubicBezTo>
                    <a:pt x="56971" y="61810"/>
                    <a:pt x="57016" y="61805"/>
                    <a:pt x="57061" y="61805"/>
                  </a:cubicBezTo>
                  <a:cubicBezTo>
                    <a:pt x="57114" y="61805"/>
                    <a:pt x="57166" y="61812"/>
                    <a:pt x="57217" y="61826"/>
                  </a:cubicBezTo>
                  <a:cubicBezTo>
                    <a:pt x="57405" y="61880"/>
                    <a:pt x="57588" y="61933"/>
                    <a:pt x="57770" y="61998"/>
                  </a:cubicBezTo>
                  <a:cubicBezTo>
                    <a:pt x="58468" y="62207"/>
                    <a:pt x="59161" y="62443"/>
                    <a:pt x="59848" y="62695"/>
                  </a:cubicBezTo>
                  <a:cubicBezTo>
                    <a:pt x="60138" y="62803"/>
                    <a:pt x="60428" y="62905"/>
                    <a:pt x="60718" y="63013"/>
                  </a:cubicBezTo>
                  <a:cubicBezTo>
                    <a:pt x="61588" y="63329"/>
                    <a:pt x="62457" y="63657"/>
                    <a:pt x="63333" y="63957"/>
                  </a:cubicBezTo>
                  <a:cubicBezTo>
                    <a:pt x="63623" y="64059"/>
                    <a:pt x="63912" y="64156"/>
                    <a:pt x="64207" y="64247"/>
                  </a:cubicBezTo>
                  <a:cubicBezTo>
                    <a:pt x="66010" y="64809"/>
                    <a:pt x="67916" y="65223"/>
                    <a:pt x="69793" y="65223"/>
                  </a:cubicBezTo>
                  <a:cubicBezTo>
                    <a:pt x="70962" y="65223"/>
                    <a:pt x="72120" y="65062"/>
                    <a:pt x="73233" y="64676"/>
                  </a:cubicBezTo>
                  <a:cubicBezTo>
                    <a:pt x="74972" y="64065"/>
                    <a:pt x="76535" y="62771"/>
                    <a:pt x="77399" y="61171"/>
                  </a:cubicBezTo>
                  <a:cubicBezTo>
                    <a:pt x="77882" y="60295"/>
                    <a:pt x="78145" y="59324"/>
                    <a:pt x="78114" y="58336"/>
                  </a:cubicBezTo>
                  <a:cubicBezTo>
                    <a:pt x="77565" y="56908"/>
                    <a:pt x="76035" y="56087"/>
                    <a:pt x="74565" y="55641"/>
                  </a:cubicBezTo>
                  <a:cubicBezTo>
                    <a:pt x="73995" y="55474"/>
                    <a:pt x="73415" y="55345"/>
                    <a:pt x="72841" y="55200"/>
                  </a:cubicBezTo>
                  <a:cubicBezTo>
                    <a:pt x="72079" y="55006"/>
                    <a:pt x="71316" y="54797"/>
                    <a:pt x="70613" y="54464"/>
                  </a:cubicBezTo>
                  <a:cubicBezTo>
                    <a:pt x="70435" y="54378"/>
                    <a:pt x="70264" y="54288"/>
                    <a:pt x="70097" y="54185"/>
                  </a:cubicBezTo>
                  <a:cubicBezTo>
                    <a:pt x="69829" y="54022"/>
                    <a:pt x="69579" y="53831"/>
                    <a:pt x="69350" y="53616"/>
                  </a:cubicBezTo>
                  <a:cubicBezTo>
                    <a:pt x="68417" y="52720"/>
                    <a:pt x="67869" y="51388"/>
                    <a:pt x="68384" y="50228"/>
                  </a:cubicBezTo>
                  <a:cubicBezTo>
                    <a:pt x="68965" y="48929"/>
                    <a:pt x="70538" y="48473"/>
                    <a:pt x="71895" y="48049"/>
                  </a:cubicBezTo>
                  <a:cubicBezTo>
                    <a:pt x="72406" y="47893"/>
                    <a:pt x="72943" y="47683"/>
                    <a:pt x="73421" y="47410"/>
                  </a:cubicBezTo>
                  <a:cubicBezTo>
                    <a:pt x="73742" y="47227"/>
                    <a:pt x="74032" y="47012"/>
                    <a:pt x="74279" y="46765"/>
                  </a:cubicBezTo>
                  <a:cubicBezTo>
                    <a:pt x="74644" y="46400"/>
                    <a:pt x="74897" y="45960"/>
                    <a:pt x="74956" y="45429"/>
                  </a:cubicBezTo>
                  <a:cubicBezTo>
                    <a:pt x="75048" y="44575"/>
                    <a:pt x="74591" y="43769"/>
                    <a:pt x="74139" y="43029"/>
                  </a:cubicBezTo>
                  <a:cubicBezTo>
                    <a:pt x="73485" y="41944"/>
                    <a:pt x="72835" y="40859"/>
                    <a:pt x="72180" y="39775"/>
                  </a:cubicBezTo>
                  <a:cubicBezTo>
                    <a:pt x="71960" y="39410"/>
                    <a:pt x="71729" y="39002"/>
                    <a:pt x="71815" y="38583"/>
                  </a:cubicBezTo>
                  <a:cubicBezTo>
                    <a:pt x="71858" y="38389"/>
                    <a:pt x="71949" y="38240"/>
                    <a:pt x="72073" y="38127"/>
                  </a:cubicBezTo>
                  <a:cubicBezTo>
                    <a:pt x="72122" y="38078"/>
                    <a:pt x="72179" y="38036"/>
                    <a:pt x="72240" y="38003"/>
                  </a:cubicBezTo>
                  <a:cubicBezTo>
                    <a:pt x="72514" y="37841"/>
                    <a:pt x="72880" y="37779"/>
                    <a:pt x="73258" y="37779"/>
                  </a:cubicBezTo>
                  <a:cubicBezTo>
                    <a:pt x="73405" y="37779"/>
                    <a:pt x="73554" y="37788"/>
                    <a:pt x="73700" y="37805"/>
                  </a:cubicBezTo>
                  <a:cubicBezTo>
                    <a:pt x="73839" y="37821"/>
                    <a:pt x="73979" y="37842"/>
                    <a:pt x="74113" y="37869"/>
                  </a:cubicBezTo>
                  <a:cubicBezTo>
                    <a:pt x="75079" y="38068"/>
                    <a:pt x="76052" y="38235"/>
                    <a:pt x="77034" y="38352"/>
                  </a:cubicBezTo>
                  <a:cubicBezTo>
                    <a:pt x="77950" y="38461"/>
                    <a:pt x="78870" y="38525"/>
                    <a:pt x="79788" y="38525"/>
                  </a:cubicBezTo>
                  <a:cubicBezTo>
                    <a:pt x="80543" y="38525"/>
                    <a:pt x="81297" y="38482"/>
                    <a:pt x="82049" y="38385"/>
                  </a:cubicBezTo>
                  <a:cubicBezTo>
                    <a:pt x="82215" y="38363"/>
                    <a:pt x="82376" y="38343"/>
                    <a:pt x="82543" y="38315"/>
                  </a:cubicBezTo>
                  <a:cubicBezTo>
                    <a:pt x="83038" y="38235"/>
                    <a:pt x="83529" y="38127"/>
                    <a:pt x="84013" y="37993"/>
                  </a:cubicBezTo>
                  <a:cubicBezTo>
                    <a:pt x="85302" y="37638"/>
                    <a:pt x="86536" y="37091"/>
                    <a:pt x="87627" y="36340"/>
                  </a:cubicBezTo>
                  <a:cubicBezTo>
                    <a:pt x="88034" y="36056"/>
                    <a:pt x="88420" y="35744"/>
                    <a:pt x="88782" y="35405"/>
                  </a:cubicBezTo>
                  <a:cubicBezTo>
                    <a:pt x="88905" y="35286"/>
                    <a:pt x="89022" y="35169"/>
                    <a:pt x="89136" y="35051"/>
                  </a:cubicBezTo>
                  <a:cubicBezTo>
                    <a:pt x="91336" y="32726"/>
                    <a:pt x="92201" y="29376"/>
                    <a:pt x="92078" y="26175"/>
                  </a:cubicBezTo>
                  <a:cubicBezTo>
                    <a:pt x="92061" y="25751"/>
                    <a:pt x="92030" y="25333"/>
                    <a:pt x="91986" y="24914"/>
                  </a:cubicBezTo>
                  <a:cubicBezTo>
                    <a:pt x="91922" y="24345"/>
                    <a:pt x="91830" y="23776"/>
                    <a:pt x="91723" y="23206"/>
                  </a:cubicBezTo>
                  <a:cubicBezTo>
                    <a:pt x="91648" y="22815"/>
                    <a:pt x="91562" y="22428"/>
                    <a:pt x="91466" y="22036"/>
                  </a:cubicBezTo>
                  <a:cubicBezTo>
                    <a:pt x="91374" y="21649"/>
                    <a:pt x="91272" y="21263"/>
                    <a:pt x="91160" y="20876"/>
                  </a:cubicBezTo>
                  <a:cubicBezTo>
                    <a:pt x="91052" y="20490"/>
                    <a:pt x="90934" y="20110"/>
                    <a:pt x="90811" y="19728"/>
                  </a:cubicBezTo>
                  <a:cubicBezTo>
                    <a:pt x="90504" y="18772"/>
                    <a:pt x="90161" y="17827"/>
                    <a:pt x="89806" y="16893"/>
                  </a:cubicBezTo>
                  <a:cubicBezTo>
                    <a:pt x="89678" y="16549"/>
                    <a:pt x="89538" y="16200"/>
                    <a:pt x="89404" y="15851"/>
                  </a:cubicBezTo>
                  <a:cubicBezTo>
                    <a:pt x="89265" y="15507"/>
                    <a:pt x="89118" y="15164"/>
                    <a:pt x="88969" y="14826"/>
                  </a:cubicBezTo>
                  <a:cubicBezTo>
                    <a:pt x="88459" y="13688"/>
                    <a:pt x="87863" y="12603"/>
                    <a:pt x="87085" y="11648"/>
                  </a:cubicBezTo>
                  <a:cubicBezTo>
                    <a:pt x="86846" y="11361"/>
                    <a:pt x="86591" y="11088"/>
                    <a:pt x="86322" y="10831"/>
                  </a:cubicBezTo>
                  <a:cubicBezTo>
                    <a:pt x="86048" y="10575"/>
                    <a:pt x="85755" y="10338"/>
                    <a:pt x="85447" y="10122"/>
                  </a:cubicBezTo>
                  <a:cubicBezTo>
                    <a:pt x="84943" y="9762"/>
                    <a:pt x="84395" y="9471"/>
                    <a:pt x="83815" y="9259"/>
                  </a:cubicBezTo>
                  <a:cubicBezTo>
                    <a:pt x="83353" y="9097"/>
                    <a:pt x="82875" y="8984"/>
                    <a:pt x="82387" y="8941"/>
                  </a:cubicBezTo>
                  <a:cubicBezTo>
                    <a:pt x="82263" y="8930"/>
                    <a:pt x="82139" y="8920"/>
                    <a:pt x="82016" y="8920"/>
                  </a:cubicBezTo>
                  <a:cubicBezTo>
                    <a:pt x="82000" y="8919"/>
                    <a:pt x="81985" y="8919"/>
                    <a:pt x="81970" y="8919"/>
                  </a:cubicBezTo>
                  <a:cubicBezTo>
                    <a:pt x="81347" y="8919"/>
                    <a:pt x="80740" y="9026"/>
                    <a:pt x="80148" y="9199"/>
                  </a:cubicBezTo>
                  <a:cubicBezTo>
                    <a:pt x="79702" y="9323"/>
                    <a:pt x="79267" y="9483"/>
                    <a:pt x="78832" y="9661"/>
                  </a:cubicBezTo>
                  <a:cubicBezTo>
                    <a:pt x="78542" y="9779"/>
                    <a:pt x="78252" y="9902"/>
                    <a:pt x="77963" y="10026"/>
                  </a:cubicBezTo>
                  <a:cubicBezTo>
                    <a:pt x="77383" y="10278"/>
                    <a:pt x="76803" y="10526"/>
                    <a:pt x="76212" y="10735"/>
                  </a:cubicBezTo>
                  <a:cubicBezTo>
                    <a:pt x="75920" y="10841"/>
                    <a:pt x="75623" y="10932"/>
                    <a:pt x="75321" y="11009"/>
                  </a:cubicBezTo>
                  <a:cubicBezTo>
                    <a:pt x="75171" y="11046"/>
                    <a:pt x="75015" y="11083"/>
                    <a:pt x="74864" y="11110"/>
                  </a:cubicBezTo>
                  <a:cubicBezTo>
                    <a:pt x="74682" y="11148"/>
                    <a:pt x="74486" y="11172"/>
                    <a:pt x="74292" y="11172"/>
                  </a:cubicBezTo>
                  <a:cubicBezTo>
                    <a:pt x="74040" y="11172"/>
                    <a:pt x="73793" y="11131"/>
                    <a:pt x="73586" y="11025"/>
                  </a:cubicBezTo>
                  <a:cubicBezTo>
                    <a:pt x="73503" y="10982"/>
                    <a:pt x="73427" y="10926"/>
                    <a:pt x="73362" y="10858"/>
                  </a:cubicBezTo>
                  <a:cubicBezTo>
                    <a:pt x="73328" y="10827"/>
                    <a:pt x="73298" y="10793"/>
                    <a:pt x="73270" y="10756"/>
                  </a:cubicBezTo>
                  <a:lnTo>
                    <a:pt x="73270" y="10750"/>
                  </a:lnTo>
                  <a:cubicBezTo>
                    <a:pt x="73241" y="10714"/>
                    <a:pt x="73216" y="10674"/>
                    <a:pt x="73195" y="10632"/>
                  </a:cubicBezTo>
                  <a:cubicBezTo>
                    <a:pt x="72969" y="10177"/>
                    <a:pt x="73184" y="9569"/>
                    <a:pt x="73582" y="9226"/>
                  </a:cubicBezTo>
                  <a:cubicBezTo>
                    <a:pt x="73634" y="9178"/>
                    <a:pt x="73690" y="9133"/>
                    <a:pt x="73748" y="9092"/>
                  </a:cubicBezTo>
                  <a:cubicBezTo>
                    <a:pt x="73861" y="9007"/>
                    <a:pt x="73983" y="8935"/>
                    <a:pt x="74113" y="8877"/>
                  </a:cubicBezTo>
                  <a:cubicBezTo>
                    <a:pt x="74177" y="8850"/>
                    <a:pt x="74242" y="8818"/>
                    <a:pt x="74312" y="8791"/>
                  </a:cubicBezTo>
                  <a:cubicBezTo>
                    <a:pt x="74440" y="8737"/>
                    <a:pt x="74580" y="8689"/>
                    <a:pt x="74719" y="8646"/>
                  </a:cubicBezTo>
                  <a:cubicBezTo>
                    <a:pt x="74855" y="8603"/>
                    <a:pt x="74994" y="8560"/>
                    <a:pt x="75128" y="8517"/>
                  </a:cubicBezTo>
                  <a:cubicBezTo>
                    <a:pt x="75562" y="8378"/>
                    <a:pt x="75986" y="8222"/>
                    <a:pt x="76406" y="8045"/>
                  </a:cubicBezTo>
                  <a:cubicBezTo>
                    <a:pt x="78299" y="7247"/>
                    <a:pt x="80017" y="6085"/>
                    <a:pt x="81463" y="4625"/>
                  </a:cubicBezTo>
                  <a:cubicBezTo>
                    <a:pt x="82266" y="3816"/>
                    <a:pt x="82977" y="2920"/>
                    <a:pt x="83582" y="1956"/>
                  </a:cubicBezTo>
                  <a:lnTo>
                    <a:pt x="83609" y="1928"/>
                  </a:lnTo>
                  <a:lnTo>
                    <a:pt x="83631" y="1912"/>
                  </a:lnTo>
                  <a:cubicBezTo>
                    <a:pt x="82439" y="634"/>
                    <a:pt x="81225" y="124"/>
                    <a:pt x="79716" y="22"/>
                  </a:cubicBezTo>
                  <a:cubicBezTo>
                    <a:pt x="79504" y="8"/>
                    <a:pt x="79286" y="1"/>
                    <a:pt x="790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2"/>
            <p:cNvSpPr/>
            <p:nvPr/>
          </p:nvSpPr>
          <p:spPr>
            <a:xfrm>
              <a:off x="3809625" y="979175"/>
              <a:ext cx="726550" cy="1173725"/>
            </a:xfrm>
            <a:custGeom>
              <a:avLst/>
              <a:gdLst/>
              <a:ahLst/>
              <a:cxnLst/>
              <a:rect l="l" t="t" r="r" b="b"/>
              <a:pathLst>
                <a:path w="29062" h="46949" extrusionOk="0">
                  <a:moveTo>
                    <a:pt x="22296" y="0"/>
                  </a:moveTo>
                  <a:lnTo>
                    <a:pt x="21226" y="458"/>
                  </a:lnTo>
                  <a:cubicBezTo>
                    <a:pt x="21529" y="1131"/>
                    <a:pt x="21797" y="1831"/>
                    <a:pt x="22060" y="2524"/>
                  </a:cubicBezTo>
                  <a:cubicBezTo>
                    <a:pt x="23198" y="5514"/>
                    <a:pt x="24208" y="8611"/>
                    <a:pt x="24336" y="11807"/>
                  </a:cubicBezTo>
                  <a:cubicBezTo>
                    <a:pt x="24457" y="15005"/>
                    <a:pt x="23595" y="18358"/>
                    <a:pt x="21394" y="20681"/>
                  </a:cubicBezTo>
                  <a:cubicBezTo>
                    <a:pt x="19556" y="22613"/>
                    <a:pt x="16944" y="23676"/>
                    <a:pt x="14306" y="24019"/>
                  </a:cubicBezTo>
                  <a:cubicBezTo>
                    <a:pt x="13558" y="24117"/>
                    <a:pt x="12806" y="24160"/>
                    <a:pt x="12053" y="24160"/>
                  </a:cubicBezTo>
                  <a:cubicBezTo>
                    <a:pt x="10150" y="24160"/>
                    <a:pt x="8240" y="23883"/>
                    <a:pt x="6368" y="23501"/>
                  </a:cubicBezTo>
                  <a:cubicBezTo>
                    <a:pt x="6104" y="23449"/>
                    <a:pt x="5808" y="23413"/>
                    <a:pt x="5518" y="23413"/>
                  </a:cubicBezTo>
                  <a:cubicBezTo>
                    <a:pt x="4845" y="23413"/>
                    <a:pt x="4205" y="23604"/>
                    <a:pt x="4073" y="24216"/>
                  </a:cubicBezTo>
                  <a:cubicBezTo>
                    <a:pt x="3986" y="24632"/>
                    <a:pt x="4215" y="25043"/>
                    <a:pt x="4436" y="25407"/>
                  </a:cubicBezTo>
                  <a:lnTo>
                    <a:pt x="6395" y="28658"/>
                  </a:lnTo>
                  <a:cubicBezTo>
                    <a:pt x="6846" y="29399"/>
                    <a:pt x="7303" y="30206"/>
                    <a:pt x="7210" y="31062"/>
                  </a:cubicBezTo>
                  <a:cubicBezTo>
                    <a:pt x="7055" y="32475"/>
                    <a:pt x="5513" y="33262"/>
                    <a:pt x="4153" y="33680"/>
                  </a:cubicBezTo>
                  <a:cubicBezTo>
                    <a:pt x="2794" y="34104"/>
                    <a:pt x="1218" y="34562"/>
                    <a:pt x="639" y="35860"/>
                  </a:cubicBezTo>
                  <a:cubicBezTo>
                    <a:pt x="0" y="37301"/>
                    <a:pt x="1003" y="39012"/>
                    <a:pt x="2357" y="39819"/>
                  </a:cubicBezTo>
                  <a:cubicBezTo>
                    <a:pt x="3703" y="40626"/>
                    <a:pt x="5311" y="40829"/>
                    <a:pt x="6819" y="41273"/>
                  </a:cubicBezTo>
                  <a:cubicBezTo>
                    <a:pt x="8293" y="41717"/>
                    <a:pt x="9822" y="42539"/>
                    <a:pt x="10367" y="43966"/>
                  </a:cubicBezTo>
                  <a:cubicBezTo>
                    <a:pt x="10401" y="44955"/>
                    <a:pt x="10138" y="45924"/>
                    <a:pt x="9653" y="46800"/>
                  </a:cubicBezTo>
                  <a:lnTo>
                    <a:pt x="9916" y="46948"/>
                  </a:lnTo>
                  <a:cubicBezTo>
                    <a:pt x="16130" y="36204"/>
                    <a:pt x="27055" y="24457"/>
                    <a:pt x="27984" y="20929"/>
                  </a:cubicBezTo>
                  <a:cubicBezTo>
                    <a:pt x="29061" y="16843"/>
                    <a:pt x="27123" y="11276"/>
                    <a:pt x="2229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2"/>
            <p:cNvSpPr/>
            <p:nvPr/>
          </p:nvSpPr>
          <p:spPr>
            <a:xfrm>
              <a:off x="3939375" y="667825"/>
              <a:ext cx="427650" cy="322825"/>
            </a:xfrm>
            <a:custGeom>
              <a:avLst/>
              <a:gdLst/>
              <a:ahLst/>
              <a:cxnLst/>
              <a:rect l="l" t="t" r="r" b="b"/>
              <a:pathLst>
                <a:path w="17106" h="12913" extrusionOk="0">
                  <a:moveTo>
                    <a:pt x="10697" y="0"/>
                  </a:moveTo>
                  <a:lnTo>
                    <a:pt x="10650" y="41"/>
                  </a:lnTo>
                  <a:cubicBezTo>
                    <a:pt x="8718" y="3131"/>
                    <a:pt x="5661" y="5501"/>
                    <a:pt x="2195" y="6604"/>
                  </a:cubicBezTo>
                  <a:cubicBezTo>
                    <a:pt x="1650" y="6772"/>
                    <a:pt x="1070" y="6927"/>
                    <a:pt x="647" y="7311"/>
                  </a:cubicBezTo>
                  <a:cubicBezTo>
                    <a:pt x="215" y="7688"/>
                    <a:pt x="0" y="8375"/>
                    <a:pt x="336" y="8840"/>
                  </a:cubicBezTo>
                  <a:cubicBezTo>
                    <a:pt x="568" y="9153"/>
                    <a:pt x="956" y="9258"/>
                    <a:pt x="1357" y="9258"/>
                  </a:cubicBezTo>
                  <a:cubicBezTo>
                    <a:pt x="1551" y="9258"/>
                    <a:pt x="1748" y="9233"/>
                    <a:pt x="1932" y="9196"/>
                  </a:cubicBezTo>
                  <a:cubicBezTo>
                    <a:pt x="4378" y="8730"/>
                    <a:pt x="6544" y="7009"/>
                    <a:pt x="9024" y="7009"/>
                  </a:cubicBezTo>
                  <a:cubicBezTo>
                    <a:pt x="9043" y="7009"/>
                    <a:pt x="9062" y="7009"/>
                    <a:pt x="9082" y="7009"/>
                  </a:cubicBezTo>
                  <a:cubicBezTo>
                    <a:pt x="11061" y="7035"/>
                    <a:pt x="12891" y="8206"/>
                    <a:pt x="14151" y="9735"/>
                  </a:cubicBezTo>
                  <a:cubicBezTo>
                    <a:pt x="14932" y="10690"/>
                    <a:pt x="15524" y="11774"/>
                    <a:pt x="16036" y="12912"/>
                  </a:cubicBezTo>
                  <a:lnTo>
                    <a:pt x="17106" y="12454"/>
                  </a:lnTo>
                  <a:cubicBezTo>
                    <a:pt x="16501" y="11054"/>
                    <a:pt x="15860" y="9559"/>
                    <a:pt x="15167" y="7971"/>
                  </a:cubicBezTo>
                  <a:cubicBezTo>
                    <a:pt x="13417" y="3945"/>
                    <a:pt x="12064" y="1468"/>
                    <a:pt x="10697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2"/>
            <p:cNvSpPr/>
            <p:nvPr/>
          </p:nvSpPr>
          <p:spPr>
            <a:xfrm>
              <a:off x="3911275" y="1175900"/>
              <a:ext cx="370100" cy="176650"/>
            </a:xfrm>
            <a:custGeom>
              <a:avLst/>
              <a:gdLst/>
              <a:ahLst/>
              <a:cxnLst/>
              <a:rect l="l" t="t" r="r" b="b"/>
              <a:pathLst>
                <a:path w="14804" h="7066" extrusionOk="0">
                  <a:moveTo>
                    <a:pt x="626" y="0"/>
                  </a:moveTo>
                  <a:lnTo>
                    <a:pt x="626" y="0"/>
                  </a:lnTo>
                  <a:cubicBezTo>
                    <a:pt x="0" y="1623"/>
                    <a:pt x="270" y="2848"/>
                    <a:pt x="1010" y="3777"/>
                  </a:cubicBezTo>
                  <a:cubicBezTo>
                    <a:pt x="2552" y="5696"/>
                    <a:pt x="6146" y="6335"/>
                    <a:pt x="8179" y="6551"/>
                  </a:cubicBezTo>
                  <a:cubicBezTo>
                    <a:pt x="8179" y="6554"/>
                    <a:pt x="8179" y="6556"/>
                    <a:pt x="8180" y="6556"/>
                  </a:cubicBezTo>
                  <a:cubicBezTo>
                    <a:pt x="8181" y="6556"/>
                    <a:pt x="8183" y="6554"/>
                    <a:pt x="8187" y="6551"/>
                  </a:cubicBezTo>
                  <a:cubicBezTo>
                    <a:pt x="9129" y="6895"/>
                    <a:pt x="10132" y="7066"/>
                    <a:pt x="11134" y="7066"/>
                  </a:cubicBezTo>
                  <a:cubicBezTo>
                    <a:pt x="11801" y="7066"/>
                    <a:pt x="12467" y="6990"/>
                    <a:pt x="13115" y="6840"/>
                  </a:cubicBezTo>
                  <a:cubicBezTo>
                    <a:pt x="13741" y="6692"/>
                    <a:pt x="13734" y="5790"/>
                    <a:pt x="13108" y="5648"/>
                  </a:cubicBezTo>
                  <a:lnTo>
                    <a:pt x="8624" y="4592"/>
                  </a:lnTo>
                  <a:lnTo>
                    <a:pt x="8624" y="4592"/>
                  </a:lnTo>
                  <a:cubicBezTo>
                    <a:pt x="8795" y="4604"/>
                    <a:pt x="8967" y="4611"/>
                    <a:pt x="9139" y="4611"/>
                  </a:cubicBezTo>
                  <a:cubicBezTo>
                    <a:pt x="10969" y="4611"/>
                    <a:pt x="12785" y="3899"/>
                    <a:pt x="14157" y="2693"/>
                  </a:cubicBezTo>
                  <a:cubicBezTo>
                    <a:pt x="14804" y="2121"/>
                    <a:pt x="14494" y="1058"/>
                    <a:pt x="13646" y="923"/>
                  </a:cubicBezTo>
                  <a:cubicBezTo>
                    <a:pt x="13323" y="869"/>
                    <a:pt x="12999" y="822"/>
                    <a:pt x="12677" y="774"/>
                  </a:cubicBezTo>
                  <a:lnTo>
                    <a:pt x="12541" y="2290"/>
                  </a:lnTo>
                  <a:cubicBezTo>
                    <a:pt x="12156" y="2290"/>
                    <a:pt x="10372" y="2576"/>
                    <a:pt x="8244" y="2576"/>
                  </a:cubicBezTo>
                  <a:cubicBezTo>
                    <a:pt x="5536" y="2576"/>
                    <a:pt x="2270" y="2112"/>
                    <a:pt x="626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2"/>
            <p:cNvSpPr/>
            <p:nvPr/>
          </p:nvSpPr>
          <p:spPr>
            <a:xfrm>
              <a:off x="3901500" y="1028000"/>
              <a:ext cx="372900" cy="212325"/>
            </a:xfrm>
            <a:custGeom>
              <a:avLst/>
              <a:gdLst/>
              <a:ahLst/>
              <a:cxnLst/>
              <a:rect l="l" t="t" r="r" b="b"/>
              <a:pathLst>
                <a:path w="14916" h="8493" extrusionOk="0">
                  <a:moveTo>
                    <a:pt x="13583" y="0"/>
                  </a:moveTo>
                  <a:cubicBezTo>
                    <a:pt x="13490" y="0"/>
                    <a:pt x="13394" y="13"/>
                    <a:pt x="13297" y="40"/>
                  </a:cubicBezTo>
                  <a:lnTo>
                    <a:pt x="4033" y="2605"/>
                  </a:lnTo>
                  <a:lnTo>
                    <a:pt x="4094" y="4240"/>
                  </a:lnTo>
                  <a:cubicBezTo>
                    <a:pt x="3909" y="4249"/>
                    <a:pt x="3725" y="4254"/>
                    <a:pt x="3543" y="4254"/>
                  </a:cubicBezTo>
                  <a:cubicBezTo>
                    <a:pt x="2220" y="4254"/>
                    <a:pt x="965" y="4006"/>
                    <a:pt x="1" y="3339"/>
                  </a:cubicBezTo>
                  <a:lnTo>
                    <a:pt x="1" y="3339"/>
                  </a:lnTo>
                  <a:cubicBezTo>
                    <a:pt x="122" y="4396"/>
                    <a:pt x="486" y="5237"/>
                    <a:pt x="1018" y="5917"/>
                  </a:cubicBezTo>
                  <a:cubicBezTo>
                    <a:pt x="2661" y="8028"/>
                    <a:pt x="5926" y="8492"/>
                    <a:pt x="8635" y="8492"/>
                  </a:cubicBezTo>
                  <a:cubicBezTo>
                    <a:pt x="10763" y="8492"/>
                    <a:pt x="12548" y="8206"/>
                    <a:pt x="12932" y="8206"/>
                  </a:cubicBezTo>
                  <a:lnTo>
                    <a:pt x="13068" y="6691"/>
                  </a:lnTo>
                  <a:cubicBezTo>
                    <a:pt x="10793" y="6367"/>
                    <a:pt x="8497" y="6211"/>
                    <a:pt x="6204" y="6211"/>
                  </a:cubicBezTo>
                  <a:cubicBezTo>
                    <a:pt x="6019" y="6211"/>
                    <a:pt x="5834" y="6212"/>
                    <a:pt x="5649" y="6214"/>
                  </a:cubicBezTo>
                  <a:cubicBezTo>
                    <a:pt x="7676" y="5742"/>
                    <a:pt x="9742" y="5251"/>
                    <a:pt x="11560" y="4221"/>
                  </a:cubicBezTo>
                  <a:cubicBezTo>
                    <a:pt x="12690" y="3581"/>
                    <a:pt x="13727" y="2692"/>
                    <a:pt x="14441" y="1616"/>
                  </a:cubicBezTo>
                  <a:cubicBezTo>
                    <a:pt x="14916" y="900"/>
                    <a:pt x="14364" y="0"/>
                    <a:pt x="13583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2"/>
            <p:cNvSpPr/>
            <p:nvPr/>
          </p:nvSpPr>
          <p:spPr>
            <a:xfrm>
              <a:off x="3862975" y="937375"/>
              <a:ext cx="285275" cy="196975"/>
            </a:xfrm>
            <a:custGeom>
              <a:avLst/>
              <a:gdLst/>
              <a:ahLst/>
              <a:cxnLst/>
              <a:rect l="l" t="t" r="r" b="b"/>
              <a:pathLst>
                <a:path w="11411" h="7879" extrusionOk="0">
                  <a:moveTo>
                    <a:pt x="10591" y="1"/>
                  </a:moveTo>
                  <a:cubicBezTo>
                    <a:pt x="10303" y="1"/>
                    <a:pt x="9980" y="146"/>
                    <a:pt x="9721" y="298"/>
                  </a:cubicBezTo>
                  <a:cubicBezTo>
                    <a:pt x="8007" y="1284"/>
                    <a:pt x="6295" y="2271"/>
                    <a:pt x="4584" y="3261"/>
                  </a:cubicBezTo>
                  <a:lnTo>
                    <a:pt x="4605" y="3308"/>
                  </a:lnTo>
                  <a:cubicBezTo>
                    <a:pt x="2995" y="4008"/>
                    <a:pt x="1461" y="4506"/>
                    <a:pt x="0" y="4816"/>
                  </a:cubicBezTo>
                  <a:lnTo>
                    <a:pt x="0" y="4822"/>
                  </a:lnTo>
                  <a:cubicBezTo>
                    <a:pt x="316" y="5791"/>
                    <a:pt x="855" y="6485"/>
                    <a:pt x="1542" y="6962"/>
                  </a:cubicBezTo>
                  <a:cubicBezTo>
                    <a:pt x="2506" y="7631"/>
                    <a:pt x="3761" y="7879"/>
                    <a:pt x="5084" y="7879"/>
                  </a:cubicBezTo>
                  <a:cubicBezTo>
                    <a:pt x="5266" y="7879"/>
                    <a:pt x="5450" y="7874"/>
                    <a:pt x="5635" y="7865"/>
                  </a:cubicBezTo>
                  <a:lnTo>
                    <a:pt x="5574" y="6230"/>
                  </a:lnTo>
                  <a:cubicBezTo>
                    <a:pt x="7405" y="4796"/>
                    <a:pt x="9256" y="3348"/>
                    <a:pt x="10757" y="1564"/>
                  </a:cubicBezTo>
                  <a:cubicBezTo>
                    <a:pt x="11094" y="1167"/>
                    <a:pt x="11411" y="548"/>
                    <a:pt x="11040" y="177"/>
                  </a:cubicBezTo>
                  <a:cubicBezTo>
                    <a:pt x="10916" y="50"/>
                    <a:pt x="10760" y="1"/>
                    <a:pt x="10591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2"/>
            <p:cNvSpPr/>
            <p:nvPr/>
          </p:nvSpPr>
          <p:spPr>
            <a:xfrm>
              <a:off x="2898475" y="2149150"/>
              <a:ext cx="1159050" cy="630875"/>
            </a:xfrm>
            <a:custGeom>
              <a:avLst/>
              <a:gdLst/>
              <a:ahLst/>
              <a:cxnLst/>
              <a:rect l="l" t="t" r="r" b="b"/>
              <a:pathLst>
                <a:path w="46362" h="25235" extrusionOk="0">
                  <a:moveTo>
                    <a:pt x="46099" y="1"/>
                  </a:moveTo>
                  <a:cubicBezTo>
                    <a:pt x="45238" y="1604"/>
                    <a:pt x="43676" y="2896"/>
                    <a:pt x="41933" y="3510"/>
                  </a:cubicBezTo>
                  <a:cubicBezTo>
                    <a:pt x="40821" y="3895"/>
                    <a:pt x="39663" y="4056"/>
                    <a:pt x="38494" y="4056"/>
                  </a:cubicBezTo>
                  <a:cubicBezTo>
                    <a:pt x="36618" y="4056"/>
                    <a:pt x="34711" y="3642"/>
                    <a:pt x="32911" y="3079"/>
                  </a:cubicBezTo>
                  <a:cubicBezTo>
                    <a:pt x="30563" y="2331"/>
                    <a:pt x="28281" y="1342"/>
                    <a:pt x="25918" y="662"/>
                  </a:cubicBezTo>
                  <a:cubicBezTo>
                    <a:pt x="25861" y="646"/>
                    <a:pt x="25806" y="639"/>
                    <a:pt x="25752" y="639"/>
                  </a:cubicBezTo>
                  <a:cubicBezTo>
                    <a:pt x="25281" y="639"/>
                    <a:pt x="24971" y="1212"/>
                    <a:pt x="25299" y="1611"/>
                  </a:cubicBezTo>
                  <a:lnTo>
                    <a:pt x="25871" y="2318"/>
                  </a:lnTo>
                  <a:cubicBezTo>
                    <a:pt x="26368" y="2931"/>
                    <a:pt x="26018" y="3853"/>
                    <a:pt x="25244" y="3994"/>
                  </a:cubicBezTo>
                  <a:cubicBezTo>
                    <a:pt x="22129" y="4557"/>
                    <a:pt x="18973" y="4840"/>
                    <a:pt x="15814" y="4840"/>
                  </a:cubicBezTo>
                  <a:cubicBezTo>
                    <a:pt x="13695" y="4840"/>
                    <a:pt x="11575" y="4713"/>
                    <a:pt x="9465" y="4458"/>
                  </a:cubicBezTo>
                  <a:cubicBezTo>
                    <a:pt x="9441" y="4455"/>
                    <a:pt x="9417" y="4454"/>
                    <a:pt x="9394" y="4454"/>
                  </a:cubicBezTo>
                  <a:cubicBezTo>
                    <a:pt x="8971" y="4454"/>
                    <a:pt x="8714" y="4955"/>
                    <a:pt x="9000" y="5293"/>
                  </a:cubicBezTo>
                  <a:cubicBezTo>
                    <a:pt x="11081" y="7737"/>
                    <a:pt x="14056" y="9359"/>
                    <a:pt x="17140" y="10288"/>
                  </a:cubicBezTo>
                  <a:cubicBezTo>
                    <a:pt x="20101" y="11177"/>
                    <a:pt x="23191" y="11493"/>
                    <a:pt x="26275" y="11716"/>
                  </a:cubicBezTo>
                  <a:cubicBezTo>
                    <a:pt x="26490" y="11729"/>
                    <a:pt x="26503" y="12032"/>
                    <a:pt x="26295" y="12066"/>
                  </a:cubicBezTo>
                  <a:cubicBezTo>
                    <a:pt x="20585" y="13001"/>
                    <a:pt x="15066" y="15041"/>
                    <a:pt x="10118" y="18036"/>
                  </a:cubicBezTo>
                  <a:cubicBezTo>
                    <a:pt x="7170" y="19828"/>
                    <a:pt x="4207" y="22029"/>
                    <a:pt x="936" y="22810"/>
                  </a:cubicBezTo>
                  <a:cubicBezTo>
                    <a:pt x="94" y="23011"/>
                    <a:pt x="1" y="24156"/>
                    <a:pt x="808" y="24473"/>
                  </a:cubicBezTo>
                  <a:cubicBezTo>
                    <a:pt x="2151" y="24998"/>
                    <a:pt x="3616" y="25235"/>
                    <a:pt x="5098" y="25235"/>
                  </a:cubicBezTo>
                  <a:cubicBezTo>
                    <a:pt x="6632" y="25235"/>
                    <a:pt x="8185" y="24981"/>
                    <a:pt x="9640" y="24533"/>
                  </a:cubicBezTo>
                  <a:cubicBezTo>
                    <a:pt x="13390" y="23368"/>
                    <a:pt x="16668" y="21092"/>
                    <a:pt x="19993" y="19006"/>
                  </a:cubicBezTo>
                  <a:cubicBezTo>
                    <a:pt x="23319" y="16925"/>
                    <a:pt x="26867" y="14953"/>
                    <a:pt x="30771" y="14535"/>
                  </a:cubicBezTo>
                  <a:cubicBezTo>
                    <a:pt x="31323" y="14476"/>
                    <a:pt x="31874" y="14449"/>
                    <a:pt x="32424" y="14449"/>
                  </a:cubicBezTo>
                  <a:cubicBezTo>
                    <a:pt x="35949" y="14449"/>
                    <a:pt x="39437" y="15573"/>
                    <a:pt x="42814" y="16703"/>
                  </a:cubicBezTo>
                  <a:cubicBezTo>
                    <a:pt x="42228" y="13660"/>
                    <a:pt x="42047" y="11177"/>
                    <a:pt x="42404" y="9473"/>
                  </a:cubicBezTo>
                  <a:cubicBezTo>
                    <a:pt x="43003" y="6639"/>
                    <a:pt x="44464" y="3441"/>
                    <a:pt x="46362" y="149"/>
                  </a:cubicBezTo>
                  <a:lnTo>
                    <a:pt x="46099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2"/>
            <p:cNvSpPr/>
            <p:nvPr/>
          </p:nvSpPr>
          <p:spPr>
            <a:xfrm>
              <a:off x="3699875" y="1057750"/>
              <a:ext cx="236650" cy="215125"/>
            </a:xfrm>
            <a:custGeom>
              <a:avLst/>
              <a:gdLst/>
              <a:ahLst/>
              <a:cxnLst/>
              <a:rect l="l" t="t" r="r" b="b"/>
              <a:pathLst>
                <a:path w="9466" h="8605" extrusionOk="0">
                  <a:moveTo>
                    <a:pt x="6524" y="1"/>
                  </a:moveTo>
                  <a:cubicBezTo>
                    <a:pt x="5083" y="317"/>
                    <a:pt x="3712" y="464"/>
                    <a:pt x="2415" y="464"/>
                  </a:cubicBezTo>
                  <a:cubicBezTo>
                    <a:pt x="2058" y="464"/>
                    <a:pt x="1706" y="453"/>
                    <a:pt x="1360" y="431"/>
                  </a:cubicBezTo>
                  <a:lnTo>
                    <a:pt x="1360" y="439"/>
                  </a:lnTo>
                  <a:cubicBezTo>
                    <a:pt x="1360" y="439"/>
                    <a:pt x="1273" y="936"/>
                    <a:pt x="1131" y="1678"/>
                  </a:cubicBezTo>
                  <a:cubicBezTo>
                    <a:pt x="862" y="3111"/>
                    <a:pt x="391" y="5460"/>
                    <a:pt x="1" y="6840"/>
                  </a:cubicBezTo>
                  <a:lnTo>
                    <a:pt x="68" y="7143"/>
                  </a:lnTo>
                  <a:cubicBezTo>
                    <a:pt x="689" y="7004"/>
                    <a:pt x="1318" y="6943"/>
                    <a:pt x="1951" y="6943"/>
                  </a:cubicBezTo>
                  <a:cubicBezTo>
                    <a:pt x="4291" y="6943"/>
                    <a:pt x="6685" y="7778"/>
                    <a:pt x="8921" y="8604"/>
                  </a:cubicBezTo>
                  <a:lnTo>
                    <a:pt x="9466" y="8503"/>
                  </a:lnTo>
                  <a:cubicBezTo>
                    <a:pt x="8726" y="7574"/>
                    <a:pt x="8456" y="6349"/>
                    <a:pt x="9082" y="4726"/>
                  </a:cubicBezTo>
                  <a:cubicBezTo>
                    <a:pt x="8550" y="4047"/>
                    <a:pt x="8187" y="3205"/>
                    <a:pt x="8066" y="2149"/>
                  </a:cubicBezTo>
                  <a:cubicBezTo>
                    <a:pt x="7379" y="1670"/>
                    <a:pt x="6840" y="978"/>
                    <a:pt x="6524" y="7"/>
                  </a:cubicBezTo>
                  <a:lnTo>
                    <a:pt x="6524" y="1"/>
                  </a:ln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2"/>
            <p:cNvSpPr/>
            <p:nvPr/>
          </p:nvSpPr>
          <p:spPr>
            <a:xfrm>
              <a:off x="3365650" y="655350"/>
              <a:ext cx="503750" cy="222175"/>
            </a:xfrm>
            <a:custGeom>
              <a:avLst/>
              <a:gdLst/>
              <a:ahLst/>
              <a:cxnLst/>
              <a:rect l="l" t="t" r="r" b="b"/>
              <a:pathLst>
                <a:path w="20150" h="8887" extrusionOk="0">
                  <a:moveTo>
                    <a:pt x="15611" y="1"/>
                  </a:moveTo>
                  <a:cubicBezTo>
                    <a:pt x="15315" y="14"/>
                    <a:pt x="15019" y="21"/>
                    <a:pt x="14730" y="35"/>
                  </a:cubicBezTo>
                  <a:cubicBezTo>
                    <a:pt x="9392" y="230"/>
                    <a:pt x="5857" y="451"/>
                    <a:pt x="3562" y="849"/>
                  </a:cubicBezTo>
                  <a:cubicBezTo>
                    <a:pt x="2654" y="1011"/>
                    <a:pt x="1933" y="1199"/>
                    <a:pt x="1375" y="1422"/>
                  </a:cubicBezTo>
                  <a:lnTo>
                    <a:pt x="1367" y="1428"/>
                  </a:lnTo>
                  <a:cubicBezTo>
                    <a:pt x="1286" y="1596"/>
                    <a:pt x="1" y="4423"/>
                    <a:pt x="7621" y="8349"/>
                  </a:cubicBezTo>
                  <a:cubicBezTo>
                    <a:pt x="7621" y="8349"/>
                    <a:pt x="10876" y="8887"/>
                    <a:pt x="13816" y="8887"/>
                  </a:cubicBezTo>
                  <a:cubicBezTo>
                    <a:pt x="15286" y="8887"/>
                    <a:pt x="16677" y="8752"/>
                    <a:pt x="17543" y="8349"/>
                  </a:cubicBezTo>
                  <a:cubicBezTo>
                    <a:pt x="20149" y="7137"/>
                    <a:pt x="19058" y="2357"/>
                    <a:pt x="1561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2"/>
            <p:cNvSpPr/>
            <p:nvPr/>
          </p:nvSpPr>
          <p:spPr>
            <a:xfrm>
              <a:off x="3339225" y="793200"/>
              <a:ext cx="394675" cy="423800"/>
            </a:xfrm>
            <a:custGeom>
              <a:avLst/>
              <a:gdLst/>
              <a:ahLst/>
              <a:cxnLst/>
              <a:rect l="l" t="t" r="r" b="b"/>
              <a:pathLst>
                <a:path w="15787" h="16952" extrusionOk="0">
                  <a:moveTo>
                    <a:pt x="747" y="1"/>
                  </a:moveTo>
                  <a:lnTo>
                    <a:pt x="0" y="182"/>
                  </a:lnTo>
                  <a:cubicBezTo>
                    <a:pt x="484" y="2215"/>
                    <a:pt x="1145" y="4827"/>
                    <a:pt x="1629" y="7157"/>
                  </a:cubicBezTo>
                  <a:cubicBezTo>
                    <a:pt x="2007" y="8974"/>
                    <a:pt x="2282" y="10623"/>
                    <a:pt x="2297" y="11700"/>
                  </a:cubicBezTo>
                  <a:cubicBezTo>
                    <a:pt x="2310" y="13188"/>
                    <a:pt x="2518" y="15040"/>
                    <a:pt x="2599" y="16951"/>
                  </a:cubicBezTo>
                  <a:cubicBezTo>
                    <a:pt x="3959" y="16379"/>
                    <a:pt x="4793" y="14784"/>
                    <a:pt x="5824" y="13613"/>
                  </a:cubicBezTo>
                  <a:cubicBezTo>
                    <a:pt x="7252" y="11989"/>
                    <a:pt x="9414" y="11133"/>
                    <a:pt x="11563" y="11133"/>
                  </a:cubicBezTo>
                  <a:cubicBezTo>
                    <a:pt x="12971" y="11133"/>
                    <a:pt x="14372" y="11500"/>
                    <a:pt x="15557" y="12260"/>
                  </a:cubicBezTo>
                  <a:cubicBezTo>
                    <a:pt x="15699" y="11518"/>
                    <a:pt x="15786" y="11021"/>
                    <a:pt x="15786" y="11021"/>
                  </a:cubicBezTo>
                  <a:lnTo>
                    <a:pt x="15786" y="11013"/>
                  </a:lnTo>
                  <a:cubicBezTo>
                    <a:pt x="6772" y="10508"/>
                    <a:pt x="1455" y="3246"/>
                    <a:pt x="747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2"/>
            <p:cNvSpPr/>
            <p:nvPr/>
          </p:nvSpPr>
          <p:spPr>
            <a:xfrm>
              <a:off x="3350025" y="255825"/>
              <a:ext cx="383875" cy="420775"/>
            </a:xfrm>
            <a:custGeom>
              <a:avLst/>
              <a:gdLst/>
              <a:ahLst/>
              <a:cxnLst/>
              <a:rect l="l" t="t" r="r" b="b"/>
              <a:pathLst>
                <a:path w="15355" h="16831" extrusionOk="0">
                  <a:moveTo>
                    <a:pt x="7068" y="1"/>
                  </a:moveTo>
                  <a:lnTo>
                    <a:pt x="7068" y="1"/>
                  </a:lnTo>
                  <a:cubicBezTo>
                    <a:pt x="7122" y="223"/>
                    <a:pt x="7088" y="491"/>
                    <a:pt x="6940" y="673"/>
                  </a:cubicBezTo>
                  <a:cubicBezTo>
                    <a:pt x="6624" y="1057"/>
                    <a:pt x="6085" y="1152"/>
                    <a:pt x="5608" y="1300"/>
                  </a:cubicBezTo>
                  <a:cubicBezTo>
                    <a:pt x="5129" y="1449"/>
                    <a:pt x="4618" y="1771"/>
                    <a:pt x="4598" y="2270"/>
                  </a:cubicBezTo>
                  <a:cubicBezTo>
                    <a:pt x="5086" y="2099"/>
                    <a:pt x="5601" y="2015"/>
                    <a:pt x="6116" y="2015"/>
                  </a:cubicBezTo>
                  <a:cubicBezTo>
                    <a:pt x="6924" y="2015"/>
                    <a:pt x="7732" y="2221"/>
                    <a:pt x="8435" y="2620"/>
                  </a:cubicBezTo>
                  <a:cubicBezTo>
                    <a:pt x="5527" y="3017"/>
                    <a:pt x="2672" y="3831"/>
                    <a:pt x="0" y="5042"/>
                  </a:cubicBezTo>
                  <a:cubicBezTo>
                    <a:pt x="461" y="5527"/>
                    <a:pt x="1148" y="5722"/>
                    <a:pt x="1826" y="5722"/>
                  </a:cubicBezTo>
                  <a:cubicBezTo>
                    <a:pt x="1949" y="5722"/>
                    <a:pt x="2072" y="5716"/>
                    <a:pt x="2194" y="5703"/>
                  </a:cubicBezTo>
                  <a:cubicBezTo>
                    <a:pt x="2982" y="5615"/>
                    <a:pt x="3722" y="5312"/>
                    <a:pt x="4476" y="5063"/>
                  </a:cubicBezTo>
                  <a:cubicBezTo>
                    <a:pt x="5503" y="4709"/>
                    <a:pt x="6575" y="4450"/>
                    <a:pt x="7652" y="4450"/>
                  </a:cubicBezTo>
                  <a:cubicBezTo>
                    <a:pt x="7825" y="4450"/>
                    <a:pt x="7999" y="4457"/>
                    <a:pt x="8172" y="4471"/>
                  </a:cubicBezTo>
                  <a:cubicBezTo>
                    <a:pt x="9430" y="4571"/>
                    <a:pt x="10689" y="5110"/>
                    <a:pt x="11456" y="6107"/>
                  </a:cubicBezTo>
                  <a:cubicBezTo>
                    <a:pt x="12224" y="7102"/>
                    <a:pt x="12392" y="8590"/>
                    <a:pt x="11679" y="9627"/>
                  </a:cubicBezTo>
                  <a:cubicBezTo>
                    <a:pt x="10864" y="10819"/>
                    <a:pt x="9269" y="11095"/>
                    <a:pt x="7963" y="11714"/>
                  </a:cubicBezTo>
                  <a:cubicBezTo>
                    <a:pt x="6011" y="12643"/>
                    <a:pt x="4550" y="14542"/>
                    <a:pt x="4160" y="16669"/>
                  </a:cubicBezTo>
                  <a:lnTo>
                    <a:pt x="4187" y="16830"/>
                  </a:lnTo>
                  <a:cubicBezTo>
                    <a:pt x="6482" y="16433"/>
                    <a:pt x="10016" y="16211"/>
                    <a:pt x="15354" y="16016"/>
                  </a:cubicBezTo>
                  <a:cubicBezTo>
                    <a:pt x="15354" y="16016"/>
                    <a:pt x="15038" y="8960"/>
                    <a:pt x="13995" y="6779"/>
                  </a:cubicBezTo>
                  <a:cubicBezTo>
                    <a:pt x="13214" y="5150"/>
                    <a:pt x="10333" y="1475"/>
                    <a:pt x="706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2"/>
            <p:cNvSpPr/>
            <p:nvPr/>
          </p:nvSpPr>
          <p:spPr>
            <a:xfrm>
              <a:off x="2510375" y="1071500"/>
              <a:ext cx="1217800" cy="960575"/>
            </a:xfrm>
            <a:custGeom>
              <a:avLst/>
              <a:gdLst/>
              <a:ahLst/>
              <a:cxnLst/>
              <a:rect l="l" t="t" r="r" b="b"/>
              <a:pathLst>
                <a:path w="48712" h="38423" extrusionOk="0">
                  <a:moveTo>
                    <a:pt x="44717" y="1"/>
                  </a:moveTo>
                  <a:cubicBezTo>
                    <a:pt x="42568" y="1"/>
                    <a:pt x="40405" y="857"/>
                    <a:pt x="38977" y="2481"/>
                  </a:cubicBezTo>
                  <a:cubicBezTo>
                    <a:pt x="37946" y="3653"/>
                    <a:pt x="37112" y="5247"/>
                    <a:pt x="35753" y="5819"/>
                  </a:cubicBezTo>
                  <a:cubicBezTo>
                    <a:pt x="35861" y="8451"/>
                    <a:pt x="35706" y="11198"/>
                    <a:pt x="34420" y="13278"/>
                  </a:cubicBezTo>
                  <a:cubicBezTo>
                    <a:pt x="33407" y="14913"/>
                    <a:pt x="31334" y="15357"/>
                    <a:pt x="29380" y="15357"/>
                  </a:cubicBezTo>
                  <a:cubicBezTo>
                    <a:pt x="27462" y="15357"/>
                    <a:pt x="25659" y="14930"/>
                    <a:pt x="25082" y="14780"/>
                  </a:cubicBezTo>
                  <a:cubicBezTo>
                    <a:pt x="24989" y="16234"/>
                    <a:pt x="24598" y="17755"/>
                    <a:pt x="23797" y="19357"/>
                  </a:cubicBezTo>
                  <a:cubicBezTo>
                    <a:pt x="22806" y="21343"/>
                    <a:pt x="20918" y="22053"/>
                    <a:pt x="18966" y="22053"/>
                  </a:cubicBezTo>
                  <a:cubicBezTo>
                    <a:pt x="16187" y="22053"/>
                    <a:pt x="13280" y="20611"/>
                    <a:pt x="12656" y="19357"/>
                  </a:cubicBezTo>
                  <a:cubicBezTo>
                    <a:pt x="11639" y="22010"/>
                    <a:pt x="10205" y="24797"/>
                    <a:pt x="8461" y="25167"/>
                  </a:cubicBezTo>
                  <a:cubicBezTo>
                    <a:pt x="7763" y="25315"/>
                    <a:pt x="6785" y="25416"/>
                    <a:pt x="5733" y="25416"/>
                  </a:cubicBezTo>
                  <a:cubicBezTo>
                    <a:pt x="4443" y="25416"/>
                    <a:pt x="3040" y="25265"/>
                    <a:pt x="1899" y="24864"/>
                  </a:cubicBezTo>
                  <a:lnTo>
                    <a:pt x="0" y="25672"/>
                  </a:lnTo>
                  <a:cubicBezTo>
                    <a:pt x="1426" y="26876"/>
                    <a:pt x="3229" y="27262"/>
                    <a:pt x="5116" y="27262"/>
                  </a:cubicBezTo>
                  <a:cubicBezTo>
                    <a:pt x="6659" y="27262"/>
                    <a:pt x="8259" y="27004"/>
                    <a:pt x="9754" y="26722"/>
                  </a:cubicBezTo>
                  <a:lnTo>
                    <a:pt x="9754" y="26722"/>
                  </a:lnTo>
                  <a:cubicBezTo>
                    <a:pt x="9269" y="27819"/>
                    <a:pt x="8381" y="28735"/>
                    <a:pt x="7303" y="29267"/>
                  </a:cubicBezTo>
                  <a:cubicBezTo>
                    <a:pt x="8036" y="29457"/>
                    <a:pt x="8793" y="29550"/>
                    <a:pt x="9551" y="29550"/>
                  </a:cubicBezTo>
                  <a:cubicBezTo>
                    <a:pt x="11210" y="29550"/>
                    <a:pt x="12873" y="29103"/>
                    <a:pt x="14291" y="28243"/>
                  </a:cubicBezTo>
                  <a:cubicBezTo>
                    <a:pt x="15033" y="27798"/>
                    <a:pt x="15851" y="27227"/>
                    <a:pt x="16661" y="27227"/>
                  </a:cubicBezTo>
                  <a:cubicBezTo>
                    <a:pt x="16866" y="27227"/>
                    <a:pt x="17071" y="27264"/>
                    <a:pt x="17273" y="27348"/>
                  </a:cubicBezTo>
                  <a:cubicBezTo>
                    <a:pt x="18317" y="27779"/>
                    <a:pt x="18486" y="29166"/>
                    <a:pt x="18492" y="30296"/>
                  </a:cubicBezTo>
                  <a:cubicBezTo>
                    <a:pt x="18506" y="32296"/>
                    <a:pt x="18525" y="34302"/>
                    <a:pt x="18539" y="36309"/>
                  </a:cubicBezTo>
                  <a:cubicBezTo>
                    <a:pt x="18546" y="37028"/>
                    <a:pt x="18612" y="37870"/>
                    <a:pt x="19226" y="38254"/>
                  </a:cubicBezTo>
                  <a:cubicBezTo>
                    <a:pt x="19412" y="38371"/>
                    <a:pt x="19612" y="38422"/>
                    <a:pt x="19816" y="38422"/>
                  </a:cubicBezTo>
                  <a:cubicBezTo>
                    <a:pt x="20434" y="38422"/>
                    <a:pt x="21087" y="37951"/>
                    <a:pt x="21461" y="37399"/>
                  </a:cubicBezTo>
                  <a:cubicBezTo>
                    <a:pt x="23057" y="35049"/>
                    <a:pt x="21992" y="31885"/>
                    <a:pt x="22189" y="29044"/>
                  </a:cubicBezTo>
                  <a:cubicBezTo>
                    <a:pt x="22478" y="24763"/>
                    <a:pt x="25729" y="21242"/>
                    <a:pt x="29277" y="18825"/>
                  </a:cubicBezTo>
                  <a:cubicBezTo>
                    <a:pt x="32832" y="16415"/>
                    <a:pt x="36870" y="14706"/>
                    <a:pt x="40136" y="11919"/>
                  </a:cubicBezTo>
                  <a:cubicBezTo>
                    <a:pt x="42297" y="10075"/>
                    <a:pt x="44181" y="7718"/>
                    <a:pt x="46874" y="6809"/>
                  </a:cubicBezTo>
                  <a:cubicBezTo>
                    <a:pt x="47127" y="6721"/>
                    <a:pt x="47385" y="6649"/>
                    <a:pt x="47648" y="6593"/>
                  </a:cubicBezTo>
                  <a:lnTo>
                    <a:pt x="47581" y="6290"/>
                  </a:lnTo>
                  <a:cubicBezTo>
                    <a:pt x="47971" y="4910"/>
                    <a:pt x="48442" y="2561"/>
                    <a:pt x="48711" y="1128"/>
                  </a:cubicBezTo>
                  <a:cubicBezTo>
                    <a:pt x="47526" y="368"/>
                    <a:pt x="46125" y="1"/>
                    <a:pt x="44717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2"/>
            <p:cNvSpPr/>
            <p:nvPr/>
          </p:nvSpPr>
          <p:spPr>
            <a:xfrm>
              <a:off x="3249025" y="240375"/>
              <a:ext cx="410825" cy="498825"/>
            </a:xfrm>
            <a:custGeom>
              <a:avLst/>
              <a:gdLst/>
              <a:ahLst/>
              <a:cxnLst/>
              <a:rect l="l" t="t" r="r" b="b"/>
              <a:pathLst>
                <a:path w="16433" h="19953" extrusionOk="0">
                  <a:moveTo>
                    <a:pt x="8457" y="0"/>
                  </a:moveTo>
                  <a:cubicBezTo>
                    <a:pt x="8230" y="0"/>
                    <a:pt x="8002" y="16"/>
                    <a:pt x="7776" y="47"/>
                  </a:cubicBezTo>
                  <a:cubicBezTo>
                    <a:pt x="3649" y="639"/>
                    <a:pt x="1003" y="4295"/>
                    <a:pt x="0" y="7566"/>
                  </a:cubicBezTo>
                  <a:cubicBezTo>
                    <a:pt x="93" y="7557"/>
                    <a:pt x="186" y="7552"/>
                    <a:pt x="279" y="7552"/>
                  </a:cubicBezTo>
                  <a:cubicBezTo>
                    <a:pt x="1743" y="7552"/>
                    <a:pt x="3092" y="8725"/>
                    <a:pt x="3656" y="10111"/>
                  </a:cubicBezTo>
                  <a:cubicBezTo>
                    <a:pt x="4289" y="11646"/>
                    <a:pt x="4187" y="13370"/>
                    <a:pt x="4047" y="15019"/>
                  </a:cubicBezTo>
                  <a:cubicBezTo>
                    <a:pt x="3898" y="16674"/>
                    <a:pt x="3737" y="18377"/>
                    <a:pt x="4255" y="19953"/>
                  </a:cubicBezTo>
                  <a:lnTo>
                    <a:pt x="4261" y="19953"/>
                  </a:lnTo>
                  <a:cubicBezTo>
                    <a:pt x="4411" y="19098"/>
                    <a:pt x="4901" y="18479"/>
                    <a:pt x="6032" y="18027"/>
                  </a:cubicBezTo>
                  <a:lnTo>
                    <a:pt x="6039" y="18021"/>
                  </a:lnTo>
                  <a:cubicBezTo>
                    <a:pt x="6598" y="17798"/>
                    <a:pt x="7318" y="17610"/>
                    <a:pt x="8227" y="17448"/>
                  </a:cubicBezTo>
                  <a:lnTo>
                    <a:pt x="8200" y="17287"/>
                  </a:lnTo>
                  <a:cubicBezTo>
                    <a:pt x="8590" y="15160"/>
                    <a:pt x="10051" y="13261"/>
                    <a:pt x="12003" y="12332"/>
                  </a:cubicBezTo>
                  <a:cubicBezTo>
                    <a:pt x="13309" y="11713"/>
                    <a:pt x="14904" y="11437"/>
                    <a:pt x="15719" y="10245"/>
                  </a:cubicBezTo>
                  <a:cubicBezTo>
                    <a:pt x="16433" y="9208"/>
                    <a:pt x="16264" y="7721"/>
                    <a:pt x="15497" y="6725"/>
                  </a:cubicBezTo>
                  <a:cubicBezTo>
                    <a:pt x="14730" y="5728"/>
                    <a:pt x="13470" y="5189"/>
                    <a:pt x="12211" y="5089"/>
                  </a:cubicBezTo>
                  <a:cubicBezTo>
                    <a:pt x="12038" y="5075"/>
                    <a:pt x="11864" y="5068"/>
                    <a:pt x="11691" y="5068"/>
                  </a:cubicBezTo>
                  <a:cubicBezTo>
                    <a:pt x="10614" y="5068"/>
                    <a:pt x="9542" y="5327"/>
                    <a:pt x="8515" y="5681"/>
                  </a:cubicBezTo>
                  <a:cubicBezTo>
                    <a:pt x="7761" y="5930"/>
                    <a:pt x="7021" y="6233"/>
                    <a:pt x="6233" y="6321"/>
                  </a:cubicBezTo>
                  <a:cubicBezTo>
                    <a:pt x="6111" y="6334"/>
                    <a:pt x="5988" y="6340"/>
                    <a:pt x="5865" y="6340"/>
                  </a:cubicBezTo>
                  <a:cubicBezTo>
                    <a:pt x="5187" y="6340"/>
                    <a:pt x="4500" y="6145"/>
                    <a:pt x="4039" y="5660"/>
                  </a:cubicBezTo>
                  <a:cubicBezTo>
                    <a:pt x="6711" y="4449"/>
                    <a:pt x="9566" y="3635"/>
                    <a:pt x="12474" y="3238"/>
                  </a:cubicBezTo>
                  <a:cubicBezTo>
                    <a:pt x="11771" y="2839"/>
                    <a:pt x="10963" y="2633"/>
                    <a:pt x="10155" y="2633"/>
                  </a:cubicBezTo>
                  <a:cubicBezTo>
                    <a:pt x="9640" y="2633"/>
                    <a:pt x="9124" y="2717"/>
                    <a:pt x="8637" y="2888"/>
                  </a:cubicBezTo>
                  <a:cubicBezTo>
                    <a:pt x="8657" y="2389"/>
                    <a:pt x="9168" y="2066"/>
                    <a:pt x="9647" y="1918"/>
                  </a:cubicBezTo>
                  <a:cubicBezTo>
                    <a:pt x="10124" y="1770"/>
                    <a:pt x="10663" y="1675"/>
                    <a:pt x="10979" y="1291"/>
                  </a:cubicBezTo>
                  <a:cubicBezTo>
                    <a:pt x="11127" y="1110"/>
                    <a:pt x="11161" y="841"/>
                    <a:pt x="11108" y="619"/>
                  </a:cubicBezTo>
                  <a:cubicBezTo>
                    <a:pt x="10240" y="232"/>
                    <a:pt x="9346" y="0"/>
                    <a:pt x="845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2"/>
            <p:cNvSpPr/>
            <p:nvPr/>
          </p:nvSpPr>
          <p:spPr>
            <a:xfrm>
              <a:off x="3123625" y="1183350"/>
              <a:ext cx="283275" cy="272075"/>
            </a:xfrm>
            <a:custGeom>
              <a:avLst/>
              <a:gdLst/>
              <a:ahLst/>
              <a:cxnLst/>
              <a:rect l="l" t="t" r="r" b="b"/>
              <a:pathLst>
                <a:path w="11331" h="10883" extrusionOk="0">
                  <a:moveTo>
                    <a:pt x="5200" y="0"/>
                  </a:moveTo>
                  <a:cubicBezTo>
                    <a:pt x="3650" y="0"/>
                    <a:pt x="2272" y="1155"/>
                    <a:pt x="1462" y="2497"/>
                  </a:cubicBezTo>
                  <a:cubicBezTo>
                    <a:pt x="997" y="3257"/>
                    <a:pt x="667" y="4092"/>
                    <a:pt x="351" y="4927"/>
                  </a:cubicBezTo>
                  <a:cubicBezTo>
                    <a:pt x="236" y="5237"/>
                    <a:pt x="123" y="5546"/>
                    <a:pt x="1" y="5856"/>
                  </a:cubicBezTo>
                  <a:cubicBezTo>
                    <a:pt x="425" y="7269"/>
                    <a:pt x="654" y="8743"/>
                    <a:pt x="552" y="10306"/>
                  </a:cubicBezTo>
                  <a:cubicBezTo>
                    <a:pt x="1130" y="10455"/>
                    <a:pt x="2934" y="10883"/>
                    <a:pt x="4851" y="10883"/>
                  </a:cubicBezTo>
                  <a:cubicBezTo>
                    <a:pt x="6805" y="10883"/>
                    <a:pt x="8878" y="10439"/>
                    <a:pt x="9890" y="8804"/>
                  </a:cubicBezTo>
                  <a:cubicBezTo>
                    <a:pt x="11176" y="6724"/>
                    <a:pt x="11331" y="3977"/>
                    <a:pt x="11223" y="1345"/>
                  </a:cubicBezTo>
                  <a:lnTo>
                    <a:pt x="11223" y="1345"/>
                  </a:lnTo>
                  <a:cubicBezTo>
                    <a:pt x="11014" y="1439"/>
                    <a:pt x="10785" y="1500"/>
                    <a:pt x="10543" y="1534"/>
                  </a:cubicBezTo>
                  <a:cubicBezTo>
                    <a:pt x="10416" y="1552"/>
                    <a:pt x="10291" y="1560"/>
                    <a:pt x="10166" y="1560"/>
                  </a:cubicBezTo>
                  <a:cubicBezTo>
                    <a:pt x="8526" y="1560"/>
                    <a:pt x="7063" y="106"/>
                    <a:pt x="5379" y="5"/>
                  </a:cubicBezTo>
                  <a:cubicBezTo>
                    <a:pt x="5319" y="2"/>
                    <a:pt x="5259" y="0"/>
                    <a:pt x="520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2"/>
            <p:cNvSpPr/>
            <p:nvPr/>
          </p:nvSpPr>
          <p:spPr>
            <a:xfrm>
              <a:off x="2852025" y="396900"/>
              <a:ext cx="552175" cy="909650"/>
            </a:xfrm>
            <a:custGeom>
              <a:avLst/>
              <a:gdLst/>
              <a:ahLst/>
              <a:cxnLst/>
              <a:rect l="l" t="t" r="r" b="b"/>
              <a:pathLst>
                <a:path w="22087" h="36386" extrusionOk="0">
                  <a:moveTo>
                    <a:pt x="6325" y="0"/>
                  </a:moveTo>
                  <a:cubicBezTo>
                    <a:pt x="4519" y="0"/>
                    <a:pt x="2709" y="566"/>
                    <a:pt x="1246" y="1628"/>
                  </a:cubicBezTo>
                  <a:cubicBezTo>
                    <a:pt x="438" y="3143"/>
                    <a:pt x="1" y="5404"/>
                    <a:pt x="47" y="8744"/>
                  </a:cubicBezTo>
                  <a:cubicBezTo>
                    <a:pt x="245" y="8728"/>
                    <a:pt x="443" y="8720"/>
                    <a:pt x="641" y="8720"/>
                  </a:cubicBezTo>
                  <a:cubicBezTo>
                    <a:pt x="3209" y="8720"/>
                    <a:pt x="5773" y="10040"/>
                    <a:pt x="7216" y="12184"/>
                  </a:cubicBezTo>
                  <a:cubicBezTo>
                    <a:pt x="8737" y="14426"/>
                    <a:pt x="9000" y="17266"/>
                    <a:pt x="9215" y="19972"/>
                  </a:cubicBezTo>
                  <a:cubicBezTo>
                    <a:pt x="9429" y="22732"/>
                    <a:pt x="9647" y="25493"/>
                    <a:pt x="9868" y="28252"/>
                  </a:cubicBezTo>
                  <a:cubicBezTo>
                    <a:pt x="10084" y="30999"/>
                    <a:pt x="10313" y="33793"/>
                    <a:pt x="11215" y="36385"/>
                  </a:cubicBezTo>
                  <a:cubicBezTo>
                    <a:pt x="11531" y="35550"/>
                    <a:pt x="11861" y="34715"/>
                    <a:pt x="12326" y="33955"/>
                  </a:cubicBezTo>
                  <a:cubicBezTo>
                    <a:pt x="13136" y="32613"/>
                    <a:pt x="14515" y="31458"/>
                    <a:pt x="16064" y="31458"/>
                  </a:cubicBezTo>
                  <a:cubicBezTo>
                    <a:pt x="16124" y="31458"/>
                    <a:pt x="16183" y="31460"/>
                    <a:pt x="16243" y="31463"/>
                  </a:cubicBezTo>
                  <a:cubicBezTo>
                    <a:pt x="17927" y="31564"/>
                    <a:pt x="19389" y="33018"/>
                    <a:pt x="21030" y="33018"/>
                  </a:cubicBezTo>
                  <a:cubicBezTo>
                    <a:pt x="21155" y="33018"/>
                    <a:pt x="21280" y="33010"/>
                    <a:pt x="21407" y="32992"/>
                  </a:cubicBezTo>
                  <a:cubicBezTo>
                    <a:pt x="21649" y="32958"/>
                    <a:pt x="21878" y="32897"/>
                    <a:pt x="22087" y="32803"/>
                  </a:cubicBezTo>
                  <a:cubicBezTo>
                    <a:pt x="22006" y="30892"/>
                    <a:pt x="21798" y="29040"/>
                    <a:pt x="21785" y="27552"/>
                  </a:cubicBezTo>
                  <a:cubicBezTo>
                    <a:pt x="21770" y="26475"/>
                    <a:pt x="21495" y="24826"/>
                    <a:pt x="21117" y="23009"/>
                  </a:cubicBezTo>
                  <a:cubicBezTo>
                    <a:pt x="18848" y="21291"/>
                    <a:pt x="17556" y="18545"/>
                    <a:pt x="16950" y="15764"/>
                  </a:cubicBezTo>
                  <a:cubicBezTo>
                    <a:pt x="16338" y="12971"/>
                    <a:pt x="16338" y="10083"/>
                    <a:pt x="16143" y="7222"/>
                  </a:cubicBezTo>
                  <a:cubicBezTo>
                    <a:pt x="16076" y="6165"/>
                    <a:pt x="15974" y="5094"/>
                    <a:pt x="15598" y="4099"/>
                  </a:cubicBezTo>
                  <a:cubicBezTo>
                    <a:pt x="15221" y="3109"/>
                    <a:pt x="14540" y="2186"/>
                    <a:pt x="13571" y="1749"/>
                  </a:cubicBezTo>
                  <a:cubicBezTo>
                    <a:pt x="13090" y="1530"/>
                    <a:pt x="12595" y="1442"/>
                    <a:pt x="12090" y="1442"/>
                  </a:cubicBezTo>
                  <a:cubicBezTo>
                    <a:pt x="10069" y="1442"/>
                    <a:pt x="7889" y="2846"/>
                    <a:pt x="5844" y="2846"/>
                  </a:cubicBezTo>
                  <a:cubicBezTo>
                    <a:pt x="5387" y="2846"/>
                    <a:pt x="4936" y="2776"/>
                    <a:pt x="4496" y="2604"/>
                  </a:cubicBezTo>
                  <a:cubicBezTo>
                    <a:pt x="5312" y="1285"/>
                    <a:pt x="6921" y="726"/>
                    <a:pt x="8408" y="261"/>
                  </a:cubicBezTo>
                  <a:cubicBezTo>
                    <a:pt x="7728" y="86"/>
                    <a:pt x="7027" y="0"/>
                    <a:pt x="632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2"/>
            <p:cNvSpPr/>
            <p:nvPr/>
          </p:nvSpPr>
          <p:spPr>
            <a:xfrm>
              <a:off x="2883150" y="364775"/>
              <a:ext cx="496825" cy="607350"/>
            </a:xfrm>
            <a:custGeom>
              <a:avLst/>
              <a:gdLst/>
              <a:ahLst/>
              <a:cxnLst/>
              <a:rect l="l" t="t" r="r" b="b"/>
              <a:pathLst>
                <a:path w="19873" h="24294" extrusionOk="0">
                  <a:moveTo>
                    <a:pt x="6000" y="1"/>
                  </a:moveTo>
                  <a:cubicBezTo>
                    <a:pt x="3400" y="1"/>
                    <a:pt x="1255" y="558"/>
                    <a:pt x="1" y="2912"/>
                  </a:cubicBezTo>
                  <a:cubicBezTo>
                    <a:pt x="1464" y="1851"/>
                    <a:pt x="3273" y="1285"/>
                    <a:pt x="5079" y="1285"/>
                  </a:cubicBezTo>
                  <a:cubicBezTo>
                    <a:pt x="5781" y="1285"/>
                    <a:pt x="6483" y="1371"/>
                    <a:pt x="7163" y="1546"/>
                  </a:cubicBezTo>
                  <a:cubicBezTo>
                    <a:pt x="5675" y="2010"/>
                    <a:pt x="4067" y="2569"/>
                    <a:pt x="3252" y="3889"/>
                  </a:cubicBezTo>
                  <a:cubicBezTo>
                    <a:pt x="3692" y="4060"/>
                    <a:pt x="4142" y="4131"/>
                    <a:pt x="4599" y="4131"/>
                  </a:cubicBezTo>
                  <a:cubicBezTo>
                    <a:pt x="6644" y="4131"/>
                    <a:pt x="8824" y="2727"/>
                    <a:pt x="10845" y="2727"/>
                  </a:cubicBezTo>
                  <a:cubicBezTo>
                    <a:pt x="11350" y="2727"/>
                    <a:pt x="11845" y="2815"/>
                    <a:pt x="12326" y="3034"/>
                  </a:cubicBezTo>
                  <a:cubicBezTo>
                    <a:pt x="13295" y="3471"/>
                    <a:pt x="13976" y="4394"/>
                    <a:pt x="14353" y="5384"/>
                  </a:cubicBezTo>
                  <a:cubicBezTo>
                    <a:pt x="14729" y="6379"/>
                    <a:pt x="14831" y="7450"/>
                    <a:pt x="14898" y="8507"/>
                  </a:cubicBezTo>
                  <a:cubicBezTo>
                    <a:pt x="15093" y="11368"/>
                    <a:pt x="15093" y="14256"/>
                    <a:pt x="15706" y="17049"/>
                  </a:cubicBezTo>
                  <a:cubicBezTo>
                    <a:pt x="16311" y="19830"/>
                    <a:pt x="17604" y="22576"/>
                    <a:pt x="19872" y="24294"/>
                  </a:cubicBezTo>
                  <a:cubicBezTo>
                    <a:pt x="19388" y="21964"/>
                    <a:pt x="18728" y="19352"/>
                    <a:pt x="18243" y="17319"/>
                  </a:cubicBezTo>
                  <a:cubicBezTo>
                    <a:pt x="17874" y="15744"/>
                    <a:pt x="17604" y="14525"/>
                    <a:pt x="17604" y="14041"/>
                  </a:cubicBezTo>
                  <a:cubicBezTo>
                    <a:pt x="17604" y="12937"/>
                    <a:pt x="16985" y="6932"/>
                    <a:pt x="14460" y="3216"/>
                  </a:cubicBezTo>
                  <a:cubicBezTo>
                    <a:pt x="13363" y="1600"/>
                    <a:pt x="11902" y="415"/>
                    <a:pt x="9977" y="246"/>
                  </a:cubicBezTo>
                  <a:cubicBezTo>
                    <a:pt x="8579" y="127"/>
                    <a:pt x="7238" y="1"/>
                    <a:pt x="6000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2"/>
            <p:cNvSpPr/>
            <p:nvPr/>
          </p:nvSpPr>
          <p:spPr>
            <a:xfrm>
              <a:off x="3244650" y="429150"/>
              <a:ext cx="113300" cy="368600"/>
            </a:xfrm>
            <a:custGeom>
              <a:avLst/>
              <a:gdLst/>
              <a:ahLst/>
              <a:cxnLst/>
              <a:rect l="l" t="t" r="r" b="b"/>
              <a:pathLst>
                <a:path w="4532" h="14744" extrusionOk="0">
                  <a:moveTo>
                    <a:pt x="455" y="0"/>
                  </a:moveTo>
                  <a:cubicBezTo>
                    <a:pt x="362" y="0"/>
                    <a:pt x="269" y="5"/>
                    <a:pt x="176" y="14"/>
                  </a:cubicBezTo>
                  <a:cubicBezTo>
                    <a:pt x="109" y="224"/>
                    <a:pt x="48" y="432"/>
                    <a:pt x="1" y="641"/>
                  </a:cubicBezTo>
                  <a:cubicBezTo>
                    <a:pt x="2525" y="4357"/>
                    <a:pt x="3144" y="10362"/>
                    <a:pt x="3144" y="11466"/>
                  </a:cubicBezTo>
                  <a:cubicBezTo>
                    <a:pt x="3144" y="11950"/>
                    <a:pt x="3414" y="13169"/>
                    <a:pt x="3784" y="14744"/>
                  </a:cubicBezTo>
                  <a:lnTo>
                    <a:pt x="4531" y="14563"/>
                  </a:lnTo>
                  <a:cubicBezTo>
                    <a:pt x="4511" y="14455"/>
                    <a:pt x="4491" y="14353"/>
                    <a:pt x="4477" y="14253"/>
                  </a:cubicBezTo>
                  <a:cubicBezTo>
                    <a:pt x="4383" y="13532"/>
                    <a:pt x="4343" y="12920"/>
                    <a:pt x="4437" y="12401"/>
                  </a:cubicBezTo>
                  <a:lnTo>
                    <a:pt x="4431" y="12401"/>
                  </a:lnTo>
                  <a:cubicBezTo>
                    <a:pt x="3912" y="10826"/>
                    <a:pt x="4073" y="9123"/>
                    <a:pt x="4222" y="7467"/>
                  </a:cubicBezTo>
                  <a:cubicBezTo>
                    <a:pt x="4363" y="5817"/>
                    <a:pt x="4464" y="4094"/>
                    <a:pt x="3831" y="2559"/>
                  </a:cubicBezTo>
                  <a:cubicBezTo>
                    <a:pt x="3267" y="1173"/>
                    <a:pt x="1918" y="0"/>
                    <a:pt x="455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2"/>
            <p:cNvSpPr/>
            <p:nvPr/>
          </p:nvSpPr>
          <p:spPr>
            <a:xfrm>
              <a:off x="2826750" y="1329700"/>
              <a:ext cx="313225" cy="293125"/>
            </a:xfrm>
            <a:custGeom>
              <a:avLst/>
              <a:gdLst/>
              <a:ahLst/>
              <a:cxnLst/>
              <a:rect l="l" t="t" r="r" b="b"/>
              <a:pathLst>
                <a:path w="12529" h="11725" extrusionOk="0">
                  <a:moveTo>
                    <a:pt x="11877" y="1"/>
                  </a:moveTo>
                  <a:cubicBezTo>
                    <a:pt x="11735" y="378"/>
                    <a:pt x="11587" y="755"/>
                    <a:pt x="11419" y="1119"/>
                  </a:cubicBezTo>
                  <a:cubicBezTo>
                    <a:pt x="10746" y="2593"/>
                    <a:pt x="9669" y="4034"/>
                    <a:pt x="8106" y="4492"/>
                  </a:cubicBezTo>
                  <a:cubicBezTo>
                    <a:pt x="7668" y="4621"/>
                    <a:pt x="7220" y="4665"/>
                    <a:pt x="6766" y="4665"/>
                  </a:cubicBezTo>
                  <a:cubicBezTo>
                    <a:pt x="5847" y="4665"/>
                    <a:pt x="4906" y="4485"/>
                    <a:pt x="3987" y="4471"/>
                  </a:cubicBezTo>
                  <a:cubicBezTo>
                    <a:pt x="3549" y="4471"/>
                    <a:pt x="3112" y="4505"/>
                    <a:pt x="2687" y="4613"/>
                  </a:cubicBezTo>
                  <a:cubicBezTo>
                    <a:pt x="2149" y="4747"/>
                    <a:pt x="1665" y="4997"/>
                    <a:pt x="1213" y="5300"/>
                  </a:cubicBezTo>
                  <a:cubicBezTo>
                    <a:pt x="1207" y="5396"/>
                    <a:pt x="1188" y="5491"/>
                    <a:pt x="1160" y="5582"/>
                  </a:cubicBezTo>
                  <a:cubicBezTo>
                    <a:pt x="876" y="6511"/>
                    <a:pt x="486" y="7750"/>
                    <a:pt x="1" y="9029"/>
                  </a:cubicBezTo>
                  <a:cubicBezTo>
                    <a:pt x="626" y="10283"/>
                    <a:pt x="3533" y="11725"/>
                    <a:pt x="6312" y="11725"/>
                  </a:cubicBezTo>
                  <a:cubicBezTo>
                    <a:pt x="8263" y="11725"/>
                    <a:pt x="10151" y="11014"/>
                    <a:pt x="11142" y="9029"/>
                  </a:cubicBezTo>
                  <a:cubicBezTo>
                    <a:pt x="11943" y="7427"/>
                    <a:pt x="12334" y="5905"/>
                    <a:pt x="12427" y="4452"/>
                  </a:cubicBezTo>
                  <a:cubicBezTo>
                    <a:pt x="12529" y="2889"/>
                    <a:pt x="12300" y="1415"/>
                    <a:pt x="1187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2"/>
            <p:cNvSpPr/>
            <p:nvPr/>
          </p:nvSpPr>
          <p:spPr>
            <a:xfrm>
              <a:off x="2853175" y="614850"/>
              <a:ext cx="279225" cy="714875"/>
            </a:xfrm>
            <a:custGeom>
              <a:avLst/>
              <a:gdLst/>
              <a:ahLst/>
              <a:cxnLst/>
              <a:rect l="l" t="t" r="r" b="b"/>
              <a:pathLst>
                <a:path w="11169" h="28595" extrusionOk="0">
                  <a:moveTo>
                    <a:pt x="594" y="1"/>
                  </a:moveTo>
                  <a:cubicBezTo>
                    <a:pt x="396" y="1"/>
                    <a:pt x="198" y="9"/>
                    <a:pt x="0" y="25"/>
                  </a:cubicBezTo>
                  <a:cubicBezTo>
                    <a:pt x="0" y="227"/>
                    <a:pt x="8" y="429"/>
                    <a:pt x="15" y="639"/>
                  </a:cubicBezTo>
                  <a:cubicBezTo>
                    <a:pt x="854" y="981"/>
                    <a:pt x="1616" y="1489"/>
                    <a:pt x="2256" y="2132"/>
                  </a:cubicBezTo>
                  <a:cubicBezTo>
                    <a:pt x="3057" y="2940"/>
                    <a:pt x="3750" y="4200"/>
                    <a:pt x="4363" y="5727"/>
                  </a:cubicBezTo>
                  <a:cubicBezTo>
                    <a:pt x="5985" y="9807"/>
                    <a:pt x="7035" y="15805"/>
                    <a:pt x="7984" y="20186"/>
                  </a:cubicBezTo>
                  <a:cubicBezTo>
                    <a:pt x="8448" y="22313"/>
                    <a:pt x="8887" y="24065"/>
                    <a:pt x="9364" y="25020"/>
                  </a:cubicBezTo>
                  <a:cubicBezTo>
                    <a:pt x="9930" y="26165"/>
                    <a:pt x="10448" y="27356"/>
                    <a:pt x="10819" y="28595"/>
                  </a:cubicBezTo>
                  <a:cubicBezTo>
                    <a:pt x="10940" y="28285"/>
                    <a:pt x="11054" y="27976"/>
                    <a:pt x="11169" y="27666"/>
                  </a:cubicBezTo>
                  <a:cubicBezTo>
                    <a:pt x="10266" y="25074"/>
                    <a:pt x="10037" y="22281"/>
                    <a:pt x="9822" y="19534"/>
                  </a:cubicBezTo>
                  <a:cubicBezTo>
                    <a:pt x="9602" y="16773"/>
                    <a:pt x="9385" y="14014"/>
                    <a:pt x="9169" y="11254"/>
                  </a:cubicBezTo>
                  <a:cubicBezTo>
                    <a:pt x="8953" y="8548"/>
                    <a:pt x="8691" y="5706"/>
                    <a:pt x="7169" y="3465"/>
                  </a:cubicBezTo>
                  <a:cubicBezTo>
                    <a:pt x="5727" y="1322"/>
                    <a:pt x="3163" y="1"/>
                    <a:pt x="594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2"/>
            <p:cNvSpPr/>
            <p:nvPr/>
          </p:nvSpPr>
          <p:spPr>
            <a:xfrm>
              <a:off x="2549750" y="616475"/>
              <a:ext cx="573925" cy="829850"/>
            </a:xfrm>
            <a:custGeom>
              <a:avLst/>
              <a:gdLst/>
              <a:ahLst/>
              <a:cxnLst/>
              <a:rect l="l" t="t" r="r" b="b"/>
              <a:pathLst>
                <a:path w="22957" h="33194" extrusionOk="0">
                  <a:moveTo>
                    <a:pt x="9115" y="0"/>
                  </a:moveTo>
                  <a:cubicBezTo>
                    <a:pt x="5941" y="0"/>
                    <a:pt x="2786" y="1634"/>
                    <a:pt x="1623" y="3341"/>
                  </a:cubicBezTo>
                  <a:cubicBezTo>
                    <a:pt x="1" y="5709"/>
                    <a:pt x="68" y="12205"/>
                    <a:pt x="115" y="13835"/>
                  </a:cubicBezTo>
                  <a:cubicBezTo>
                    <a:pt x="3750" y="14077"/>
                    <a:pt x="7217" y="16252"/>
                    <a:pt x="8987" y="19435"/>
                  </a:cubicBezTo>
                  <a:cubicBezTo>
                    <a:pt x="9876" y="21045"/>
                    <a:pt x="10347" y="22842"/>
                    <a:pt x="10792" y="24626"/>
                  </a:cubicBezTo>
                  <a:cubicBezTo>
                    <a:pt x="11237" y="26410"/>
                    <a:pt x="11667" y="28215"/>
                    <a:pt x="12495" y="29850"/>
                  </a:cubicBezTo>
                  <a:cubicBezTo>
                    <a:pt x="13108" y="31075"/>
                    <a:pt x="13969" y="32207"/>
                    <a:pt x="15067" y="33000"/>
                  </a:cubicBezTo>
                  <a:cubicBezTo>
                    <a:pt x="15986" y="33014"/>
                    <a:pt x="16927" y="33194"/>
                    <a:pt x="17846" y="33194"/>
                  </a:cubicBezTo>
                  <a:cubicBezTo>
                    <a:pt x="18300" y="33194"/>
                    <a:pt x="18748" y="33150"/>
                    <a:pt x="19186" y="33021"/>
                  </a:cubicBezTo>
                  <a:cubicBezTo>
                    <a:pt x="20749" y="32563"/>
                    <a:pt x="21826" y="31123"/>
                    <a:pt x="22499" y="29648"/>
                  </a:cubicBezTo>
                  <a:cubicBezTo>
                    <a:pt x="22667" y="29284"/>
                    <a:pt x="22815" y="28907"/>
                    <a:pt x="22957" y="28530"/>
                  </a:cubicBezTo>
                  <a:cubicBezTo>
                    <a:pt x="22586" y="27291"/>
                    <a:pt x="22068" y="26101"/>
                    <a:pt x="21502" y="24956"/>
                  </a:cubicBezTo>
                  <a:cubicBezTo>
                    <a:pt x="21025" y="24000"/>
                    <a:pt x="20588" y="22250"/>
                    <a:pt x="20123" y="20122"/>
                  </a:cubicBezTo>
                  <a:lnTo>
                    <a:pt x="19914" y="20169"/>
                  </a:lnTo>
                  <a:cubicBezTo>
                    <a:pt x="19389" y="18250"/>
                    <a:pt x="18857" y="16332"/>
                    <a:pt x="18332" y="14421"/>
                  </a:cubicBezTo>
                  <a:cubicBezTo>
                    <a:pt x="18049" y="13376"/>
                    <a:pt x="17665" y="12219"/>
                    <a:pt x="16703" y="11741"/>
                  </a:cubicBezTo>
                  <a:cubicBezTo>
                    <a:pt x="16393" y="11587"/>
                    <a:pt x="16072" y="11523"/>
                    <a:pt x="15746" y="11523"/>
                  </a:cubicBezTo>
                  <a:cubicBezTo>
                    <a:pt x="14744" y="11523"/>
                    <a:pt x="13685" y="12120"/>
                    <a:pt x="12711" y="12536"/>
                  </a:cubicBezTo>
                  <a:cubicBezTo>
                    <a:pt x="11643" y="12983"/>
                    <a:pt x="10487" y="13202"/>
                    <a:pt x="9330" y="13202"/>
                  </a:cubicBezTo>
                  <a:cubicBezTo>
                    <a:pt x="7424" y="13202"/>
                    <a:pt x="5515" y="12609"/>
                    <a:pt x="3986" y="11465"/>
                  </a:cubicBezTo>
                  <a:cubicBezTo>
                    <a:pt x="3562" y="11149"/>
                    <a:pt x="3152" y="10516"/>
                    <a:pt x="3542" y="10152"/>
                  </a:cubicBezTo>
                  <a:cubicBezTo>
                    <a:pt x="3711" y="9997"/>
                    <a:pt x="3966" y="9984"/>
                    <a:pt x="4202" y="9978"/>
                  </a:cubicBezTo>
                  <a:cubicBezTo>
                    <a:pt x="5831" y="9957"/>
                    <a:pt x="7453" y="9937"/>
                    <a:pt x="9082" y="9910"/>
                  </a:cubicBezTo>
                  <a:cubicBezTo>
                    <a:pt x="7332" y="9149"/>
                    <a:pt x="6079" y="7359"/>
                    <a:pt x="5958" y="5460"/>
                  </a:cubicBezTo>
                  <a:lnTo>
                    <a:pt x="5958" y="5460"/>
                  </a:lnTo>
                  <a:cubicBezTo>
                    <a:pt x="7681" y="6854"/>
                    <a:pt x="9795" y="7756"/>
                    <a:pt x="11997" y="8025"/>
                  </a:cubicBezTo>
                  <a:cubicBezTo>
                    <a:pt x="12327" y="8066"/>
                    <a:pt x="12664" y="8091"/>
                    <a:pt x="13000" y="8091"/>
                  </a:cubicBezTo>
                  <a:cubicBezTo>
                    <a:pt x="13823" y="8091"/>
                    <a:pt x="14639" y="7940"/>
                    <a:pt x="15322" y="7500"/>
                  </a:cubicBezTo>
                  <a:cubicBezTo>
                    <a:pt x="15948" y="7096"/>
                    <a:pt x="16413" y="6389"/>
                    <a:pt x="16500" y="5662"/>
                  </a:cubicBezTo>
                  <a:cubicBezTo>
                    <a:pt x="15887" y="4135"/>
                    <a:pt x="15194" y="2875"/>
                    <a:pt x="14393" y="2067"/>
                  </a:cubicBezTo>
                  <a:cubicBezTo>
                    <a:pt x="13753" y="1424"/>
                    <a:pt x="12991" y="916"/>
                    <a:pt x="12152" y="574"/>
                  </a:cubicBezTo>
                  <a:cubicBezTo>
                    <a:pt x="11183" y="173"/>
                    <a:pt x="10148" y="0"/>
                    <a:pt x="911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2"/>
            <p:cNvSpPr/>
            <p:nvPr/>
          </p:nvSpPr>
          <p:spPr>
            <a:xfrm>
              <a:off x="2628500" y="752975"/>
              <a:ext cx="424300" cy="367750"/>
            </a:xfrm>
            <a:custGeom>
              <a:avLst/>
              <a:gdLst/>
              <a:ahLst/>
              <a:cxnLst/>
              <a:rect l="l" t="t" r="r" b="b"/>
              <a:pathLst>
                <a:path w="16972" h="14710" extrusionOk="0">
                  <a:moveTo>
                    <a:pt x="2808" y="0"/>
                  </a:moveTo>
                  <a:lnTo>
                    <a:pt x="2808" y="0"/>
                  </a:lnTo>
                  <a:cubicBezTo>
                    <a:pt x="2929" y="1899"/>
                    <a:pt x="4181" y="3689"/>
                    <a:pt x="5931" y="4450"/>
                  </a:cubicBezTo>
                  <a:cubicBezTo>
                    <a:pt x="4302" y="4476"/>
                    <a:pt x="2680" y="4497"/>
                    <a:pt x="1051" y="4518"/>
                  </a:cubicBezTo>
                  <a:cubicBezTo>
                    <a:pt x="815" y="4524"/>
                    <a:pt x="560" y="4537"/>
                    <a:pt x="391" y="4692"/>
                  </a:cubicBezTo>
                  <a:cubicBezTo>
                    <a:pt x="1" y="5056"/>
                    <a:pt x="412" y="5689"/>
                    <a:pt x="836" y="6005"/>
                  </a:cubicBezTo>
                  <a:cubicBezTo>
                    <a:pt x="2364" y="7149"/>
                    <a:pt x="4273" y="7742"/>
                    <a:pt x="6179" y="7742"/>
                  </a:cubicBezTo>
                  <a:cubicBezTo>
                    <a:pt x="7336" y="7742"/>
                    <a:pt x="8492" y="7523"/>
                    <a:pt x="9560" y="7076"/>
                  </a:cubicBezTo>
                  <a:cubicBezTo>
                    <a:pt x="10535" y="6660"/>
                    <a:pt x="11593" y="6063"/>
                    <a:pt x="12595" y="6063"/>
                  </a:cubicBezTo>
                  <a:cubicBezTo>
                    <a:pt x="12922" y="6063"/>
                    <a:pt x="13243" y="6127"/>
                    <a:pt x="13553" y="6281"/>
                  </a:cubicBezTo>
                  <a:cubicBezTo>
                    <a:pt x="14514" y="6759"/>
                    <a:pt x="14898" y="7917"/>
                    <a:pt x="15182" y="8961"/>
                  </a:cubicBezTo>
                  <a:cubicBezTo>
                    <a:pt x="15706" y="10872"/>
                    <a:pt x="16238" y="12791"/>
                    <a:pt x="16764" y="14709"/>
                  </a:cubicBezTo>
                  <a:lnTo>
                    <a:pt x="16972" y="14662"/>
                  </a:lnTo>
                  <a:cubicBezTo>
                    <a:pt x="16022" y="10280"/>
                    <a:pt x="14972" y="4282"/>
                    <a:pt x="13350" y="202"/>
                  </a:cubicBezTo>
                  <a:cubicBezTo>
                    <a:pt x="13263" y="929"/>
                    <a:pt x="12798" y="1636"/>
                    <a:pt x="12172" y="2040"/>
                  </a:cubicBezTo>
                  <a:cubicBezTo>
                    <a:pt x="11489" y="2480"/>
                    <a:pt x="10673" y="2631"/>
                    <a:pt x="9850" y="2631"/>
                  </a:cubicBezTo>
                  <a:cubicBezTo>
                    <a:pt x="9514" y="2631"/>
                    <a:pt x="9177" y="2606"/>
                    <a:pt x="8847" y="2565"/>
                  </a:cubicBezTo>
                  <a:cubicBezTo>
                    <a:pt x="6645" y="2296"/>
                    <a:pt x="4531" y="1394"/>
                    <a:pt x="2808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2"/>
            <p:cNvSpPr/>
            <p:nvPr/>
          </p:nvSpPr>
          <p:spPr>
            <a:xfrm>
              <a:off x="2187700" y="1736000"/>
              <a:ext cx="795925" cy="1130300"/>
            </a:xfrm>
            <a:custGeom>
              <a:avLst/>
              <a:gdLst/>
              <a:ahLst/>
              <a:cxnLst/>
              <a:rect l="l" t="t" r="r" b="b"/>
              <a:pathLst>
                <a:path w="31837" h="45212" extrusionOk="0">
                  <a:moveTo>
                    <a:pt x="1" y="1"/>
                  </a:moveTo>
                  <a:lnTo>
                    <a:pt x="1" y="1"/>
                  </a:lnTo>
                  <a:cubicBezTo>
                    <a:pt x="365" y="1568"/>
                    <a:pt x="681" y="3420"/>
                    <a:pt x="883" y="5668"/>
                  </a:cubicBezTo>
                  <a:cubicBezTo>
                    <a:pt x="1852" y="16440"/>
                    <a:pt x="9358" y="24665"/>
                    <a:pt x="14919" y="33021"/>
                  </a:cubicBezTo>
                  <a:cubicBezTo>
                    <a:pt x="17611" y="37053"/>
                    <a:pt x="20802" y="40715"/>
                    <a:pt x="23825" y="45212"/>
                  </a:cubicBezTo>
                  <a:lnTo>
                    <a:pt x="24000" y="45091"/>
                  </a:lnTo>
                  <a:cubicBezTo>
                    <a:pt x="23496" y="44376"/>
                    <a:pt x="23375" y="43313"/>
                    <a:pt x="23496" y="42397"/>
                  </a:cubicBezTo>
                  <a:cubicBezTo>
                    <a:pt x="23671" y="41072"/>
                    <a:pt x="24136" y="39678"/>
                    <a:pt x="23637" y="38432"/>
                  </a:cubicBezTo>
                  <a:cubicBezTo>
                    <a:pt x="23287" y="37564"/>
                    <a:pt x="22479" y="36811"/>
                    <a:pt x="22574" y="35874"/>
                  </a:cubicBezTo>
                  <a:cubicBezTo>
                    <a:pt x="22689" y="34709"/>
                    <a:pt x="24061" y="34192"/>
                    <a:pt x="25186" y="33861"/>
                  </a:cubicBezTo>
                  <a:cubicBezTo>
                    <a:pt x="27024" y="33329"/>
                    <a:pt x="28807" y="32624"/>
                    <a:pt x="30511" y="31755"/>
                  </a:cubicBezTo>
                  <a:cubicBezTo>
                    <a:pt x="31110" y="31451"/>
                    <a:pt x="31777" y="31014"/>
                    <a:pt x="31810" y="30340"/>
                  </a:cubicBezTo>
                  <a:cubicBezTo>
                    <a:pt x="31837" y="29795"/>
                    <a:pt x="31399" y="29311"/>
                    <a:pt x="30888" y="29102"/>
                  </a:cubicBezTo>
                  <a:cubicBezTo>
                    <a:pt x="30383" y="28887"/>
                    <a:pt x="29818" y="28887"/>
                    <a:pt x="29265" y="28873"/>
                  </a:cubicBezTo>
                  <a:cubicBezTo>
                    <a:pt x="24713" y="28752"/>
                    <a:pt x="20082" y="27250"/>
                    <a:pt x="16811" y="24087"/>
                  </a:cubicBezTo>
                  <a:cubicBezTo>
                    <a:pt x="13539" y="20930"/>
                    <a:pt x="11856" y="15982"/>
                    <a:pt x="13195" y="11633"/>
                  </a:cubicBezTo>
                  <a:cubicBezTo>
                    <a:pt x="13390" y="11006"/>
                    <a:pt x="13640" y="10334"/>
                    <a:pt x="13417" y="9721"/>
                  </a:cubicBezTo>
                  <a:cubicBezTo>
                    <a:pt x="13087" y="8826"/>
                    <a:pt x="11990" y="8556"/>
                    <a:pt x="11061" y="8348"/>
                  </a:cubicBezTo>
                  <a:cubicBezTo>
                    <a:pt x="6423" y="7271"/>
                    <a:pt x="2404" y="4094"/>
                    <a:pt x="1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2"/>
            <p:cNvSpPr/>
            <p:nvPr/>
          </p:nvSpPr>
          <p:spPr>
            <a:xfrm>
              <a:off x="2552600" y="962350"/>
              <a:ext cx="373825" cy="499850"/>
            </a:xfrm>
            <a:custGeom>
              <a:avLst/>
              <a:gdLst/>
              <a:ahLst/>
              <a:cxnLst/>
              <a:rect l="l" t="t" r="r" b="b"/>
              <a:pathLst>
                <a:path w="14953" h="19994" extrusionOk="0">
                  <a:moveTo>
                    <a:pt x="0" y="0"/>
                  </a:moveTo>
                  <a:cubicBezTo>
                    <a:pt x="8" y="242"/>
                    <a:pt x="14" y="378"/>
                    <a:pt x="14" y="378"/>
                  </a:cubicBezTo>
                  <a:cubicBezTo>
                    <a:pt x="714" y="579"/>
                    <a:pt x="1374" y="1017"/>
                    <a:pt x="2054" y="1758"/>
                  </a:cubicBezTo>
                  <a:cubicBezTo>
                    <a:pt x="4996" y="4968"/>
                    <a:pt x="12515" y="16682"/>
                    <a:pt x="12178" y="19994"/>
                  </a:cubicBezTo>
                  <a:cubicBezTo>
                    <a:pt x="12630" y="19691"/>
                    <a:pt x="13115" y="19441"/>
                    <a:pt x="13653" y="19307"/>
                  </a:cubicBezTo>
                  <a:cubicBezTo>
                    <a:pt x="14078" y="19199"/>
                    <a:pt x="14515" y="19165"/>
                    <a:pt x="14952" y="19165"/>
                  </a:cubicBezTo>
                  <a:cubicBezTo>
                    <a:pt x="13855" y="18372"/>
                    <a:pt x="12994" y="17240"/>
                    <a:pt x="12381" y="16015"/>
                  </a:cubicBezTo>
                  <a:cubicBezTo>
                    <a:pt x="11552" y="14380"/>
                    <a:pt x="11122" y="12575"/>
                    <a:pt x="10678" y="10791"/>
                  </a:cubicBezTo>
                  <a:cubicBezTo>
                    <a:pt x="10233" y="9008"/>
                    <a:pt x="9762" y="7210"/>
                    <a:pt x="8873" y="5601"/>
                  </a:cubicBezTo>
                  <a:cubicBezTo>
                    <a:pt x="7103" y="2418"/>
                    <a:pt x="3635" y="242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2"/>
            <p:cNvSpPr/>
            <p:nvPr/>
          </p:nvSpPr>
          <p:spPr>
            <a:xfrm>
              <a:off x="2354700" y="1207200"/>
              <a:ext cx="502375" cy="499700"/>
            </a:xfrm>
            <a:custGeom>
              <a:avLst/>
              <a:gdLst/>
              <a:ahLst/>
              <a:cxnLst/>
              <a:rect l="l" t="t" r="r" b="b"/>
              <a:pathLst>
                <a:path w="20095" h="19988" extrusionOk="0">
                  <a:moveTo>
                    <a:pt x="545" y="1"/>
                  </a:moveTo>
                  <a:lnTo>
                    <a:pt x="545" y="1"/>
                  </a:lnTo>
                  <a:cubicBezTo>
                    <a:pt x="0" y="2391"/>
                    <a:pt x="357" y="4383"/>
                    <a:pt x="1111" y="6039"/>
                  </a:cubicBezTo>
                  <a:cubicBezTo>
                    <a:pt x="2613" y="9352"/>
                    <a:pt x="5702" y="11324"/>
                    <a:pt x="6335" y="12474"/>
                  </a:cubicBezTo>
                  <a:cubicBezTo>
                    <a:pt x="6819" y="13350"/>
                    <a:pt x="6671" y="14427"/>
                    <a:pt x="6416" y="15282"/>
                  </a:cubicBezTo>
                  <a:lnTo>
                    <a:pt x="6409" y="15282"/>
                  </a:lnTo>
                  <a:cubicBezTo>
                    <a:pt x="6160" y="16124"/>
                    <a:pt x="5789" y="16743"/>
                    <a:pt x="5789" y="16743"/>
                  </a:cubicBezTo>
                  <a:cubicBezTo>
                    <a:pt x="5756" y="18116"/>
                    <a:pt x="6752" y="18958"/>
                    <a:pt x="8126" y="19435"/>
                  </a:cubicBezTo>
                  <a:cubicBezTo>
                    <a:pt x="9268" y="19836"/>
                    <a:pt x="10672" y="19987"/>
                    <a:pt x="11962" y="19987"/>
                  </a:cubicBezTo>
                  <a:cubicBezTo>
                    <a:pt x="13014" y="19987"/>
                    <a:pt x="13991" y="19887"/>
                    <a:pt x="14688" y="19738"/>
                  </a:cubicBezTo>
                  <a:cubicBezTo>
                    <a:pt x="16432" y="19368"/>
                    <a:pt x="17866" y="16581"/>
                    <a:pt x="18883" y="13929"/>
                  </a:cubicBezTo>
                  <a:cubicBezTo>
                    <a:pt x="19368" y="12650"/>
                    <a:pt x="19758" y="11411"/>
                    <a:pt x="20041" y="10482"/>
                  </a:cubicBezTo>
                  <a:cubicBezTo>
                    <a:pt x="20070" y="10390"/>
                    <a:pt x="20088" y="10295"/>
                    <a:pt x="20094" y="10199"/>
                  </a:cubicBezTo>
                  <a:lnTo>
                    <a:pt x="20094" y="10199"/>
                  </a:lnTo>
                  <a:cubicBezTo>
                    <a:pt x="18849" y="11028"/>
                    <a:pt x="17812" y="12293"/>
                    <a:pt x="16459" y="12986"/>
                  </a:cubicBezTo>
                  <a:cubicBezTo>
                    <a:pt x="15662" y="13396"/>
                    <a:pt x="14788" y="13579"/>
                    <a:pt x="13902" y="13579"/>
                  </a:cubicBezTo>
                  <a:cubicBezTo>
                    <a:pt x="12313" y="13579"/>
                    <a:pt x="10683" y="12988"/>
                    <a:pt x="9377" y="12050"/>
                  </a:cubicBezTo>
                  <a:cubicBezTo>
                    <a:pt x="7345" y="10589"/>
                    <a:pt x="5945" y="8415"/>
                    <a:pt x="4699" y="6241"/>
                  </a:cubicBezTo>
                  <a:cubicBezTo>
                    <a:pt x="3447" y="4067"/>
                    <a:pt x="2282" y="1812"/>
                    <a:pt x="54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2"/>
            <p:cNvSpPr/>
            <p:nvPr/>
          </p:nvSpPr>
          <p:spPr>
            <a:xfrm>
              <a:off x="2193975" y="1328725"/>
              <a:ext cx="331225" cy="260550"/>
            </a:xfrm>
            <a:custGeom>
              <a:avLst/>
              <a:gdLst/>
              <a:ahLst/>
              <a:cxnLst/>
              <a:rect l="l" t="t" r="r" b="b"/>
              <a:pathLst>
                <a:path w="13249" h="10422" extrusionOk="0">
                  <a:moveTo>
                    <a:pt x="707" y="1"/>
                  </a:moveTo>
                  <a:lnTo>
                    <a:pt x="707" y="1"/>
                  </a:lnTo>
                  <a:cubicBezTo>
                    <a:pt x="1575" y="2310"/>
                    <a:pt x="3380" y="4249"/>
                    <a:pt x="5615" y="5286"/>
                  </a:cubicBezTo>
                  <a:cubicBezTo>
                    <a:pt x="4020" y="5863"/>
                    <a:pt x="2430" y="6442"/>
                    <a:pt x="835" y="7021"/>
                  </a:cubicBezTo>
                  <a:cubicBezTo>
                    <a:pt x="457" y="7157"/>
                    <a:pt x="1" y="7405"/>
                    <a:pt x="20" y="7810"/>
                  </a:cubicBezTo>
                  <a:cubicBezTo>
                    <a:pt x="54" y="8240"/>
                    <a:pt x="572" y="8408"/>
                    <a:pt x="996" y="8476"/>
                  </a:cubicBezTo>
                  <a:cubicBezTo>
                    <a:pt x="4845" y="9095"/>
                    <a:pt x="8692" y="9715"/>
                    <a:pt x="12535" y="10334"/>
                  </a:cubicBezTo>
                  <a:lnTo>
                    <a:pt x="12838" y="10421"/>
                  </a:lnTo>
                  <a:lnTo>
                    <a:pt x="12845" y="10421"/>
                  </a:lnTo>
                  <a:cubicBezTo>
                    <a:pt x="13100" y="9566"/>
                    <a:pt x="13248" y="8489"/>
                    <a:pt x="12764" y="7613"/>
                  </a:cubicBezTo>
                  <a:cubicBezTo>
                    <a:pt x="12131" y="6463"/>
                    <a:pt x="9042" y="4491"/>
                    <a:pt x="7539" y="1178"/>
                  </a:cubicBezTo>
                  <a:lnTo>
                    <a:pt x="5722" y="2000"/>
                  </a:lnTo>
                  <a:cubicBezTo>
                    <a:pt x="5870" y="2249"/>
                    <a:pt x="6031" y="2491"/>
                    <a:pt x="6199" y="2734"/>
                  </a:cubicBezTo>
                  <a:cubicBezTo>
                    <a:pt x="4369" y="1827"/>
                    <a:pt x="2538" y="915"/>
                    <a:pt x="70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2"/>
            <p:cNvSpPr/>
            <p:nvPr/>
          </p:nvSpPr>
          <p:spPr>
            <a:xfrm>
              <a:off x="2296300" y="1184650"/>
              <a:ext cx="86200" cy="194075"/>
            </a:xfrm>
            <a:custGeom>
              <a:avLst/>
              <a:gdLst/>
              <a:ahLst/>
              <a:cxnLst/>
              <a:rect l="l" t="t" r="r" b="b"/>
              <a:pathLst>
                <a:path w="3448" h="7763" extrusionOk="0">
                  <a:moveTo>
                    <a:pt x="1231" y="0"/>
                  </a:moveTo>
                  <a:cubicBezTo>
                    <a:pt x="1052" y="0"/>
                    <a:pt x="875" y="41"/>
                    <a:pt x="707" y="135"/>
                  </a:cubicBezTo>
                  <a:cubicBezTo>
                    <a:pt x="115" y="458"/>
                    <a:pt x="1" y="1246"/>
                    <a:pt x="7" y="1919"/>
                  </a:cubicBezTo>
                  <a:cubicBezTo>
                    <a:pt x="30" y="3974"/>
                    <a:pt x="590" y="5989"/>
                    <a:pt x="1630" y="7762"/>
                  </a:cubicBezTo>
                  <a:lnTo>
                    <a:pt x="3447" y="6941"/>
                  </a:lnTo>
                  <a:cubicBezTo>
                    <a:pt x="2693" y="5285"/>
                    <a:pt x="2336" y="3293"/>
                    <a:pt x="2881" y="903"/>
                  </a:cubicBezTo>
                  <a:cubicBezTo>
                    <a:pt x="2438" y="443"/>
                    <a:pt x="1820" y="0"/>
                    <a:pt x="12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2"/>
            <p:cNvSpPr/>
            <p:nvPr/>
          </p:nvSpPr>
          <p:spPr>
            <a:xfrm>
              <a:off x="3351350" y="668850"/>
              <a:ext cx="470325" cy="248950"/>
            </a:xfrm>
            <a:custGeom>
              <a:avLst/>
              <a:gdLst/>
              <a:ahLst/>
              <a:cxnLst/>
              <a:rect l="l" t="t" r="r" b="b"/>
              <a:pathLst>
                <a:path w="18813" h="9958" extrusionOk="0">
                  <a:moveTo>
                    <a:pt x="14533" y="1"/>
                  </a:moveTo>
                  <a:lnTo>
                    <a:pt x="14533" y="1"/>
                  </a:lnTo>
                  <a:cubicBezTo>
                    <a:pt x="15418" y="911"/>
                    <a:pt x="16121" y="1917"/>
                    <a:pt x="16577" y="3003"/>
                  </a:cubicBezTo>
                  <a:cubicBezTo>
                    <a:pt x="17028" y="4076"/>
                    <a:pt x="17234" y="5258"/>
                    <a:pt x="17033" y="6216"/>
                  </a:cubicBezTo>
                  <a:cubicBezTo>
                    <a:pt x="16919" y="6686"/>
                    <a:pt x="16699" y="7044"/>
                    <a:pt x="16408" y="7259"/>
                  </a:cubicBezTo>
                  <a:cubicBezTo>
                    <a:pt x="16349" y="7329"/>
                    <a:pt x="16252" y="7357"/>
                    <a:pt x="16170" y="7401"/>
                  </a:cubicBezTo>
                  <a:lnTo>
                    <a:pt x="16046" y="7468"/>
                  </a:lnTo>
                  <a:lnTo>
                    <a:pt x="15888" y="7524"/>
                  </a:lnTo>
                  <a:cubicBezTo>
                    <a:pt x="15645" y="7599"/>
                    <a:pt x="15396" y="7655"/>
                    <a:pt x="15144" y="7689"/>
                  </a:cubicBezTo>
                  <a:cubicBezTo>
                    <a:pt x="14473" y="7789"/>
                    <a:pt x="13750" y="7823"/>
                    <a:pt x="13013" y="7823"/>
                  </a:cubicBezTo>
                  <a:cubicBezTo>
                    <a:pt x="12559" y="7823"/>
                    <a:pt x="12100" y="7810"/>
                    <a:pt x="11643" y="7792"/>
                  </a:cubicBezTo>
                  <a:cubicBezTo>
                    <a:pt x="11043" y="7773"/>
                    <a:pt x="10424" y="7734"/>
                    <a:pt x="9833" y="7685"/>
                  </a:cubicBezTo>
                  <a:cubicBezTo>
                    <a:pt x="9255" y="7644"/>
                    <a:pt x="8684" y="7557"/>
                    <a:pt x="8116" y="7447"/>
                  </a:cubicBezTo>
                  <a:cubicBezTo>
                    <a:pt x="6974" y="7217"/>
                    <a:pt x="5867" y="6848"/>
                    <a:pt x="4815" y="6349"/>
                  </a:cubicBezTo>
                  <a:cubicBezTo>
                    <a:pt x="3765" y="5846"/>
                    <a:pt x="2738" y="5210"/>
                    <a:pt x="1850" y="4432"/>
                  </a:cubicBezTo>
                  <a:cubicBezTo>
                    <a:pt x="1397" y="4058"/>
                    <a:pt x="1006" y="3616"/>
                    <a:pt x="687" y="3123"/>
                  </a:cubicBezTo>
                  <a:cubicBezTo>
                    <a:pt x="396" y="2632"/>
                    <a:pt x="160" y="2047"/>
                    <a:pt x="299" y="1422"/>
                  </a:cubicBezTo>
                  <a:lnTo>
                    <a:pt x="299" y="1422"/>
                  </a:lnTo>
                  <a:cubicBezTo>
                    <a:pt x="111" y="1683"/>
                    <a:pt x="33" y="2022"/>
                    <a:pt x="11" y="2355"/>
                  </a:cubicBezTo>
                  <a:cubicBezTo>
                    <a:pt x="0" y="2692"/>
                    <a:pt x="58" y="3026"/>
                    <a:pt x="143" y="3357"/>
                  </a:cubicBezTo>
                  <a:cubicBezTo>
                    <a:pt x="334" y="4009"/>
                    <a:pt x="682" y="4600"/>
                    <a:pt x="1073" y="5137"/>
                  </a:cubicBezTo>
                  <a:cubicBezTo>
                    <a:pt x="1885" y="6191"/>
                    <a:pt x="2871" y="7097"/>
                    <a:pt x="3990" y="7816"/>
                  </a:cubicBezTo>
                  <a:cubicBezTo>
                    <a:pt x="5110" y="8540"/>
                    <a:pt x="6354" y="9081"/>
                    <a:pt x="7650" y="9426"/>
                  </a:cubicBezTo>
                  <a:cubicBezTo>
                    <a:pt x="8299" y="9600"/>
                    <a:pt x="8962" y="9714"/>
                    <a:pt x="9628" y="9794"/>
                  </a:cubicBezTo>
                  <a:cubicBezTo>
                    <a:pt x="10281" y="9864"/>
                    <a:pt x="10908" y="9905"/>
                    <a:pt x="11556" y="9938"/>
                  </a:cubicBezTo>
                  <a:cubicBezTo>
                    <a:pt x="11908" y="9949"/>
                    <a:pt x="12261" y="9957"/>
                    <a:pt x="12615" y="9957"/>
                  </a:cubicBezTo>
                  <a:cubicBezTo>
                    <a:pt x="13562" y="9957"/>
                    <a:pt x="14523" y="9900"/>
                    <a:pt x="15526" y="9691"/>
                  </a:cubicBezTo>
                  <a:cubicBezTo>
                    <a:pt x="15889" y="9614"/>
                    <a:pt x="16243" y="9506"/>
                    <a:pt x="16588" y="9369"/>
                  </a:cubicBezTo>
                  <a:lnTo>
                    <a:pt x="16864" y="9247"/>
                  </a:lnTo>
                  <a:cubicBezTo>
                    <a:pt x="16958" y="9197"/>
                    <a:pt x="17051" y="9136"/>
                    <a:pt x="17143" y="9077"/>
                  </a:cubicBezTo>
                  <a:cubicBezTo>
                    <a:pt x="17327" y="8957"/>
                    <a:pt x="17514" y="8847"/>
                    <a:pt x="17663" y="8678"/>
                  </a:cubicBezTo>
                  <a:cubicBezTo>
                    <a:pt x="18322" y="8069"/>
                    <a:pt x="18636" y="7218"/>
                    <a:pt x="18704" y="6457"/>
                  </a:cubicBezTo>
                  <a:cubicBezTo>
                    <a:pt x="18812" y="4912"/>
                    <a:pt x="18228" y="3597"/>
                    <a:pt x="17497" y="2489"/>
                  </a:cubicBezTo>
                  <a:cubicBezTo>
                    <a:pt x="16709" y="1408"/>
                    <a:pt x="15696" y="521"/>
                    <a:pt x="14533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2"/>
            <p:cNvSpPr/>
            <p:nvPr/>
          </p:nvSpPr>
          <p:spPr>
            <a:xfrm>
              <a:off x="3845475" y="792175"/>
              <a:ext cx="150" cy="4975"/>
            </a:xfrm>
            <a:custGeom>
              <a:avLst/>
              <a:gdLst/>
              <a:ahLst/>
              <a:cxnLst/>
              <a:rect l="l" t="t" r="r" b="b"/>
              <a:pathLst>
                <a:path w="6" h="199" extrusionOk="0">
                  <a:moveTo>
                    <a:pt x="6" y="65"/>
                  </a:moveTo>
                  <a:lnTo>
                    <a:pt x="6" y="199"/>
                  </a:lnTo>
                  <a:cubicBezTo>
                    <a:pt x="6" y="134"/>
                    <a:pt x="6" y="70"/>
                    <a:pt x="0" y="0"/>
                  </a:cubicBezTo>
                  <a:cubicBezTo>
                    <a:pt x="4" y="21"/>
                    <a:pt x="6" y="43"/>
                    <a:pt x="6" y="65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2"/>
            <p:cNvSpPr/>
            <p:nvPr/>
          </p:nvSpPr>
          <p:spPr>
            <a:xfrm>
              <a:off x="2782275" y="2690900"/>
              <a:ext cx="3100" cy="7675"/>
            </a:xfrm>
            <a:custGeom>
              <a:avLst/>
              <a:gdLst/>
              <a:ahLst/>
              <a:cxnLst/>
              <a:rect l="l" t="t" r="r" b="b"/>
              <a:pathLst>
                <a:path w="124" h="307" extrusionOk="0">
                  <a:moveTo>
                    <a:pt x="124" y="307"/>
                  </a:moveTo>
                  <a:cubicBezTo>
                    <a:pt x="108" y="252"/>
                    <a:pt x="87" y="204"/>
                    <a:pt x="65" y="151"/>
                  </a:cubicBezTo>
                  <a:cubicBezTo>
                    <a:pt x="43" y="96"/>
                    <a:pt x="22" y="48"/>
                    <a:pt x="0" y="0"/>
                  </a:cubicBezTo>
                  <a:cubicBezTo>
                    <a:pt x="27" y="49"/>
                    <a:pt x="51" y="98"/>
                    <a:pt x="70" y="151"/>
                  </a:cubicBezTo>
                  <a:cubicBezTo>
                    <a:pt x="87" y="204"/>
                    <a:pt x="108" y="252"/>
                    <a:pt x="124" y="307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2"/>
            <p:cNvSpPr/>
            <p:nvPr/>
          </p:nvSpPr>
          <p:spPr>
            <a:xfrm>
              <a:off x="3403975" y="688800"/>
              <a:ext cx="1125" cy="57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1"/>
                  </a:moveTo>
                  <a:lnTo>
                    <a:pt x="45" y="6"/>
                  </a:lnTo>
                  <a:cubicBezTo>
                    <a:pt x="30" y="13"/>
                    <a:pt x="16" y="18"/>
                    <a:pt x="1" y="23"/>
                  </a:cubicBezTo>
                  <a:cubicBezTo>
                    <a:pt x="15" y="14"/>
                    <a:pt x="29" y="7"/>
                    <a:pt x="45" y="1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2"/>
            <p:cNvSpPr/>
            <p:nvPr/>
          </p:nvSpPr>
          <p:spPr>
            <a:xfrm>
              <a:off x="3761975" y="871225"/>
              <a:ext cx="13850" cy="1900"/>
            </a:xfrm>
            <a:custGeom>
              <a:avLst/>
              <a:gdLst/>
              <a:ahLst/>
              <a:cxnLst/>
              <a:rect l="l" t="t" r="r" b="b"/>
              <a:pathLst>
                <a:path w="554" h="76" extrusionOk="0">
                  <a:moveTo>
                    <a:pt x="553" y="0"/>
                  </a:moveTo>
                  <a:lnTo>
                    <a:pt x="553" y="6"/>
                  </a:lnTo>
                  <a:cubicBezTo>
                    <a:pt x="377" y="33"/>
                    <a:pt x="188" y="54"/>
                    <a:pt x="0" y="76"/>
                  </a:cubicBezTo>
                  <a:cubicBezTo>
                    <a:pt x="188" y="54"/>
                    <a:pt x="377" y="28"/>
                    <a:pt x="553" y="0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2"/>
            <p:cNvSpPr/>
            <p:nvPr/>
          </p:nvSpPr>
          <p:spPr>
            <a:xfrm>
              <a:off x="3761975" y="871225"/>
              <a:ext cx="13850" cy="1900"/>
            </a:xfrm>
            <a:custGeom>
              <a:avLst/>
              <a:gdLst/>
              <a:ahLst/>
              <a:cxnLst/>
              <a:rect l="l" t="t" r="r" b="b"/>
              <a:pathLst>
                <a:path w="554" h="76" extrusionOk="0">
                  <a:moveTo>
                    <a:pt x="553" y="0"/>
                  </a:moveTo>
                  <a:lnTo>
                    <a:pt x="553" y="6"/>
                  </a:lnTo>
                  <a:cubicBezTo>
                    <a:pt x="377" y="33"/>
                    <a:pt x="188" y="54"/>
                    <a:pt x="0" y="76"/>
                  </a:cubicBezTo>
                  <a:cubicBezTo>
                    <a:pt x="188" y="54"/>
                    <a:pt x="377" y="28"/>
                    <a:pt x="553" y="0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2"/>
            <p:cNvSpPr/>
            <p:nvPr/>
          </p:nvSpPr>
          <p:spPr>
            <a:xfrm>
              <a:off x="3845475" y="792175"/>
              <a:ext cx="150" cy="4975"/>
            </a:xfrm>
            <a:custGeom>
              <a:avLst/>
              <a:gdLst/>
              <a:ahLst/>
              <a:cxnLst/>
              <a:rect l="l" t="t" r="r" b="b"/>
              <a:pathLst>
                <a:path w="6" h="199" extrusionOk="0">
                  <a:moveTo>
                    <a:pt x="6" y="65"/>
                  </a:moveTo>
                  <a:lnTo>
                    <a:pt x="6" y="199"/>
                  </a:lnTo>
                  <a:cubicBezTo>
                    <a:pt x="6" y="134"/>
                    <a:pt x="6" y="70"/>
                    <a:pt x="0" y="0"/>
                  </a:cubicBezTo>
                  <a:cubicBezTo>
                    <a:pt x="4" y="21"/>
                    <a:pt x="6" y="43"/>
                    <a:pt x="6" y="65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2"/>
            <p:cNvSpPr/>
            <p:nvPr/>
          </p:nvSpPr>
          <p:spPr>
            <a:xfrm>
              <a:off x="3403975" y="688800"/>
              <a:ext cx="1125" cy="57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1"/>
                  </a:moveTo>
                  <a:lnTo>
                    <a:pt x="45" y="6"/>
                  </a:lnTo>
                  <a:cubicBezTo>
                    <a:pt x="30" y="13"/>
                    <a:pt x="16" y="18"/>
                    <a:pt x="1" y="23"/>
                  </a:cubicBezTo>
                  <a:cubicBezTo>
                    <a:pt x="15" y="14"/>
                    <a:pt x="29" y="7"/>
                    <a:pt x="45" y="1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2"/>
            <p:cNvSpPr/>
            <p:nvPr/>
          </p:nvSpPr>
          <p:spPr>
            <a:xfrm>
              <a:off x="2782275" y="2690900"/>
              <a:ext cx="3100" cy="7675"/>
            </a:xfrm>
            <a:custGeom>
              <a:avLst/>
              <a:gdLst/>
              <a:ahLst/>
              <a:cxnLst/>
              <a:rect l="l" t="t" r="r" b="b"/>
              <a:pathLst>
                <a:path w="124" h="307" extrusionOk="0">
                  <a:moveTo>
                    <a:pt x="124" y="307"/>
                  </a:moveTo>
                  <a:cubicBezTo>
                    <a:pt x="108" y="252"/>
                    <a:pt x="87" y="204"/>
                    <a:pt x="65" y="151"/>
                  </a:cubicBezTo>
                  <a:cubicBezTo>
                    <a:pt x="43" y="96"/>
                    <a:pt x="22" y="48"/>
                    <a:pt x="0" y="0"/>
                  </a:cubicBezTo>
                  <a:cubicBezTo>
                    <a:pt x="27" y="49"/>
                    <a:pt x="51" y="98"/>
                    <a:pt x="70" y="151"/>
                  </a:cubicBezTo>
                  <a:cubicBezTo>
                    <a:pt x="87" y="204"/>
                    <a:pt x="108" y="252"/>
                    <a:pt x="124" y="307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314149" y="97554"/>
            <a:ext cx="8334325" cy="1357866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Đọc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thông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tin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và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quan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sát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các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hình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từ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1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đến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4,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em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hãy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</a:p>
          <a:p>
            <a:pPr algn="just" eaLnBrk="1" hangingPunct="1"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Nêu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diễn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biến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chính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của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Điện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Biên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Phủ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algn="just" eaLnBrk="1" hangingPunct="1"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Kể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lại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một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câu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chuyện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về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chiến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dịch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Điện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Biên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Phủ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en-US" sz="2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01A156-E0A9-AA07-6873-E3E9B9870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" y="1582592"/>
            <a:ext cx="2284879" cy="31494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3DBBC8-E11D-8D34-90AB-86D3147AF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0027" y="1926880"/>
            <a:ext cx="5622475" cy="266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9F749A-7E5F-776D-47BA-F2600CE4A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" y="343372"/>
            <a:ext cx="4420797" cy="43734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942916-AFCC-4B2C-7F3C-BE1520771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351" y="1066800"/>
            <a:ext cx="4600650" cy="3590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2741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DD3575-2108-1A23-FEB0-3576B9DF79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7076"/>
            <a:ext cx="3702245" cy="252642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563DDF4-4565-F798-37E4-A2619B92A211}"/>
              </a:ext>
            </a:extLst>
          </p:cNvPr>
          <p:cNvGrpSpPr/>
          <p:nvPr/>
        </p:nvGrpSpPr>
        <p:grpSpPr>
          <a:xfrm>
            <a:off x="2820058" y="348245"/>
            <a:ext cx="6397421" cy="1302068"/>
            <a:chOff x="5094515" y="1694137"/>
            <a:chExt cx="6844936" cy="4419699"/>
          </a:xfrm>
        </p:grpSpPr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F3FD434A-48C4-AF60-57E2-C3FA9241C33B}"/>
                </a:ext>
              </a:extLst>
            </p:cNvPr>
            <p:cNvSpPr/>
            <p:nvPr/>
          </p:nvSpPr>
          <p:spPr>
            <a:xfrm>
              <a:off x="5094515" y="1694137"/>
              <a:ext cx="6844936" cy="4419699"/>
            </a:xfrm>
            <a:custGeom>
              <a:avLst/>
              <a:gdLst/>
              <a:ahLst/>
              <a:cxnLst/>
              <a:rect l="l" t="t" r="r" b="b"/>
              <a:pathLst>
                <a:path w="13400606" h="6298285">
                  <a:moveTo>
                    <a:pt x="0" y="0"/>
                  </a:moveTo>
                  <a:lnTo>
                    <a:pt x="13400606" y="0"/>
                  </a:lnTo>
                  <a:lnTo>
                    <a:pt x="13400606" y="6298286"/>
                  </a:lnTo>
                  <a:lnTo>
                    <a:pt x="0" y="6298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E10EAB21-B08C-40A9-E26B-ED024E24A0A4}"/>
                </a:ext>
              </a:extLst>
            </p:cNvPr>
            <p:cNvSpPr txBox="1"/>
            <p:nvPr/>
          </p:nvSpPr>
          <p:spPr>
            <a:xfrm>
              <a:off x="5645779" y="2154310"/>
              <a:ext cx="5875661" cy="28416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GB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GB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1, 2: </a:t>
              </a:r>
              <a:r>
                <a:rPr lang="en-GB" sz="3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GB" sz="3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diễn</a:t>
              </a:r>
              <a:r>
                <a:rPr lang="en-GB" sz="3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biến</a:t>
              </a:r>
              <a:r>
                <a:rPr lang="en-GB" sz="3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chính</a:t>
              </a:r>
              <a:r>
                <a:rPr lang="en-GB" sz="3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GB" sz="3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chiến</a:t>
              </a:r>
              <a:r>
                <a:rPr lang="en-GB" sz="3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dịch</a:t>
              </a:r>
              <a:r>
                <a:rPr lang="en-GB" sz="3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Điện</a:t>
              </a:r>
              <a:r>
                <a:rPr lang="en-GB" sz="3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Biên</a:t>
              </a:r>
              <a:r>
                <a:rPr lang="en-GB" sz="3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Phủ</a:t>
              </a:r>
              <a:endPara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AE74DA4-F5AB-A8E5-99A9-81F2AB657F20}"/>
              </a:ext>
            </a:extLst>
          </p:cNvPr>
          <p:cNvGrpSpPr/>
          <p:nvPr/>
        </p:nvGrpSpPr>
        <p:grpSpPr>
          <a:xfrm>
            <a:off x="2954065" y="1948444"/>
            <a:ext cx="6214428" cy="1436075"/>
            <a:chOff x="5094515" y="1694137"/>
            <a:chExt cx="6844936" cy="4419699"/>
          </a:xfrm>
        </p:grpSpPr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C8417ED4-24B1-BDD4-8961-CFA6DCEB8FF3}"/>
                </a:ext>
              </a:extLst>
            </p:cNvPr>
            <p:cNvSpPr/>
            <p:nvPr/>
          </p:nvSpPr>
          <p:spPr>
            <a:xfrm>
              <a:off x="5094515" y="1694137"/>
              <a:ext cx="6844936" cy="4419699"/>
            </a:xfrm>
            <a:custGeom>
              <a:avLst/>
              <a:gdLst/>
              <a:ahLst/>
              <a:cxnLst/>
              <a:rect l="l" t="t" r="r" b="b"/>
              <a:pathLst>
                <a:path w="13400606" h="6298285">
                  <a:moveTo>
                    <a:pt x="0" y="0"/>
                  </a:moveTo>
                  <a:lnTo>
                    <a:pt x="13400606" y="0"/>
                  </a:lnTo>
                  <a:lnTo>
                    <a:pt x="13400606" y="6298286"/>
                  </a:lnTo>
                  <a:lnTo>
                    <a:pt x="0" y="6298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5BDB4746-1BBB-848B-3322-12FA5747BA8E}"/>
                </a:ext>
              </a:extLst>
            </p:cNvPr>
            <p:cNvSpPr txBox="1"/>
            <p:nvPr/>
          </p:nvSpPr>
          <p:spPr>
            <a:xfrm>
              <a:off x="5645779" y="2154310"/>
              <a:ext cx="5875661" cy="28416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GB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GB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3, 4: </a:t>
              </a:r>
              <a:r>
                <a:rPr lang="en-GB" sz="3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Kể</a:t>
              </a:r>
              <a:r>
                <a:rPr lang="en-GB" sz="3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GB" sz="3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GB" sz="3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GB" sz="3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chuyện</a:t>
              </a:r>
              <a:r>
                <a:rPr lang="en-GB" sz="3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GB" sz="3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chiến</a:t>
              </a:r>
              <a:r>
                <a:rPr lang="en-GB" sz="3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dịch</a:t>
              </a:r>
              <a:r>
                <a:rPr lang="en-GB" sz="3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Điện</a:t>
              </a:r>
              <a:r>
                <a:rPr lang="en-GB" sz="3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Biên</a:t>
              </a:r>
              <a:r>
                <a:rPr lang="en-GB" sz="3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Phủ</a:t>
              </a:r>
              <a:r>
                <a:rPr lang="en-GB" sz="3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1253729" y="160020"/>
            <a:ext cx="1600200" cy="781235"/>
          </a:xfrm>
          <a:prstGeom prst="round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/>
              <a:t>Đợt</a:t>
            </a:r>
            <a:r>
              <a:rPr lang="en-US" sz="2400" b="1" dirty="0"/>
              <a:t> 1 (13-17/3)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471160" y="152400"/>
            <a:ext cx="1878569" cy="788855"/>
          </a:xfrm>
          <a:prstGeom prst="roundRect">
            <a:avLst/>
          </a:prstGeom>
          <a:solidFill>
            <a:schemeClr val="bg2">
              <a:lumMod val="50000"/>
              <a:alpha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/>
              <a:t>Đợt</a:t>
            </a:r>
            <a:r>
              <a:rPr lang="en-US" sz="2400" b="1" dirty="0"/>
              <a:t> 2 </a:t>
            </a:r>
          </a:p>
          <a:p>
            <a:pPr algn="ctr" eaLnBrk="1" hangingPunct="1">
              <a:defRPr/>
            </a:pPr>
            <a:r>
              <a:rPr lang="en-US" sz="2400" b="1" dirty="0"/>
              <a:t>(30/3-30/4)</a:t>
            </a:r>
          </a:p>
        </p:txBody>
      </p: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4194477" y="985345"/>
            <a:ext cx="0" cy="1663262"/>
          </a:xfrm>
          <a:prstGeom prst="line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16311" y="1376036"/>
            <a:ext cx="3638883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tiêu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diệt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cứ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Him Lam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khu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Bắc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307241" y="1248924"/>
            <a:ext cx="4410375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2800" dirty="0" err="1">
                <a:solidFill>
                  <a:schemeClr val="tx1"/>
                </a:solidFill>
              </a:rPr>
              <a:t>Tiến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công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chiếm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cứ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điểm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phía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đông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phân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khu</a:t>
            </a:r>
            <a:r>
              <a:rPr lang="en-US" sz="2800" dirty="0">
                <a:solidFill>
                  <a:schemeClr val="tx1"/>
                </a:solidFill>
              </a:rPr>
              <a:t> Trung </a:t>
            </a:r>
            <a:r>
              <a:rPr lang="en-US" sz="2800" dirty="0" err="1">
                <a:solidFill>
                  <a:schemeClr val="tx1"/>
                </a:solidFill>
              </a:rPr>
              <a:t>tâm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Rounded Rectangle 35">
            <a:extLst>
              <a:ext uri="{FF2B5EF4-FFF2-40B4-BE49-F238E27FC236}">
                <a16:creationId xmlns:a16="http://schemas.microsoft.com/office/drawing/2014/main" id="{76DEBE84-9B71-AD93-B8B8-1F35E1938BDD}"/>
              </a:ext>
            </a:extLst>
          </p:cNvPr>
          <p:cNvSpPr/>
          <p:nvPr/>
        </p:nvSpPr>
        <p:spPr>
          <a:xfrm>
            <a:off x="3390112" y="2832538"/>
            <a:ext cx="1878569" cy="78885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/>
              <a:t>Đợt</a:t>
            </a:r>
            <a:r>
              <a:rPr lang="en-US" sz="2400" b="1" dirty="0"/>
              <a:t> 3 </a:t>
            </a:r>
          </a:p>
          <a:p>
            <a:pPr algn="ctr" eaLnBrk="1" hangingPunct="1">
              <a:defRPr/>
            </a:pPr>
            <a:r>
              <a:rPr lang="en-US" sz="2400" b="1" dirty="0"/>
              <a:t>(1/5-7/5)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B3160E-6595-267B-3DE1-10F137A1A26C}"/>
              </a:ext>
            </a:extLst>
          </p:cNvPr>
          <p:cNvSpPr/>
          <p:nvPr/>
        </p:nvSpPr>
        <p:spPr>
          <a:xfrm>
            <a:off x="780394" y="3835456"/>
            <a:ext cx="766204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 công vào trung tâm Mường Thanh và phân khu Nam, chiều 7/5 tướng Đờ Ca-xtơ-ri và quân địch đầu hàng, chiến dịch kết thúc thắng lợi.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75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8" grpId="0"/>
      <p:bldP spid="40" grpId="0"/>
      <p:bldP spid="4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48335D7-EBD3-3287-81DE-D88476D125A1}"/>
              </a:ext>
            </a:extLst>
          </p:cNvPr>
          <p:cNvGrpSpPr/>
          <p:nvPr/>
        </p:nvGrpSpPr>
        <p:grpSpPr>
          <a:xfrm>
            <a:off x="836935" y="1937622"/>
            <a:ext cx="6444162" cy="2299642"/>
            <a:chOff x="4788955" y="4400146"/>
            <a:chExt cx="6444162" cy="2299642"/>
          </a:xfrm>
        </p:grpSpPr>
        <p:sp>
          <p:nvSpPr>
            <p:cNvPr id="8" name="Rectangle: Rounded Corners 24">
              <a:extLst>
                <a:ext uri="{FF2B5EF4-FFF2-40B4-BE49-F238E27FC236}">
                  <a16:creationId xmlns:a16="http://schemas.microsoft.com/office/drawing/2014/main" id="{F7ABB3A5-85CC-2B4F-1751-BC7A01D9B879}"/>
                </a:ext>
              </a:extLst>
            </p:cNvPr>
            <p:cNvSpPr/>
            <p:nvPr/>
          </p:nvSpPr>
          <p:spPr>
            <a:xfrm>
              <a:off x="5444837" y="4965857"/>
              <a:ext cx="5788280" cy="1733931"/>
            </a:xfrm>
            <a:custGeom>
              <a:avLst/>
              <a:gdLst>
                <a:gd name="connsiteX0" fmla="*/ 0 w 5788280"/>
                <a:gd name="connsiteY0" fmla="*/ 288994 h 1733931"/>
                <a:gd name="connsiteX1" fmla="*/ 288994 w 5788280"/>
                <a:gd name="connsiteY1" fmla="*/ 0 h 1733931"/>
                <a:gd name="connsiteX2" fmla="*/ 5499286 w 5788280"/>
                <a:gd name="connsiteY2" fmla="*/ 0 h 1733931"/>
                <a:gd name="connsiteX3" fmla="*/ 5788280 w 5788280"/>
                <a:gd name="connsiteY3" fmla="*/ 288994 h 1733931"/>
                <a:gd name="connsiteX4" fmla="*/ 5788280 w 5788280"/>
                <a:gd name="connsiteY4" fmla="*/ 1444937 h 1733931"/>
                <a:gd name="connsiteX5" fmla="*/ 5499286 w 5788280"/>
                <a:gd name="connsiteY5" fmla="*/ 1733931 h 1733931"/>
                <a:gd name="connsiteX6" fmla="*/ 288994 w 5788280"/>
                <a:gd name="connsiteY6" fmla="*/ 1733931 h 1733931"/>
                <a:gd name="connsiteX7" fmla="*/ 0 w 5788280"/>
                <a:gd name="connsiteY7" fmla="*/ 1444937 h 1733931"/>
                <a:gd name="connsiteX8" fmla="*/ 0 w 5788280"/>
                <a:gd name="connsiteY8" fmla="*/ 288994 h 1733931"/>
                <a:gd name="connsiteX0" fmla="*/ 0 w 5788280"/>
                <a:gd name="connsiteY0" fmla="*/ 288994 h 1733931"/>
                <a:gd name="connsiteX1" fmla="*/ 288994 w 5788280"/>
                <a:gd name="connsiteY1" fmla="*/ 0 h 1733931"/>
                <a:gd name="connsiteX2" fmla="*/ 5499286 w 5788280"/>
                <a:gd name="connsiteY2" fmla="*/ 0 h 1733931"/>
                <a:gd name="connsiteX3" fmla="*/ 5788280 w 5788280"/>
                <a:gd name="connsiteY3" fmla="*/ 288994 h 1733931"/>
                <a:gd name="connsiteX4" fmla="*/ 5788280 w 5788280"/>
                <a:gd name="connsiteY4" fmla="*/ 1444937 h 1733931"/>
                <a:gd name="connsiteX5" fmla="*/ 5499286 w 5788280"/>
                <a:gd name="connsiteY5" fmla="*/ 1733931 h 1733931"/>
                <a:gd name="connsiteX6" fmla="*/ 288994 w 5788280"/>
                <a:gd name="connsiteY6" fmla="*/ 1733931 h 1733931"/>
                <a:gd name="connsiteX7" fmla="*/ 0 w 5788280"/>
                <a:gd name="connsiteY7" fmla="*/ 1444937 h 1733931"/>
                <a:gd name="connsiteX8" fmla="*/ 0 w 5788280"/>
                <a:gd name="connsiteY8" fmla="*/ 288994 h 173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88280" h="1733931" fill="none" extrusionOk="0">
                  <a:moveTo>
                    <a:pt x="0" y="288994"/>
                  </a:moveTo>
                  <a:cubicBezTo>
                    <a:pt x="-26049" y="118492"/>
                    <a:pt x="148005" y="21193"/>
                    <a:pt x="288994" y="0"/>
                  </a:cubicBezTo>
                  <a:cubicBezTo>
                    <a:pt x="1978246" y="-96772"/>
                    <a:pt x="3345363" y="182914"/>
                    <a:pt x="5499286" y="0"/>
                  </a:cubicBezTo>
                  <a:cubicBezTo>
                    <a:pt x="5653122" y="-1809"/>
                    <a:pt x="5821910" y="84571"/>
                    <a:pt x="5788280" y="288994"/>
                  </a:cubicBezTo>
                  <a:cubicBezTo>
                    <a:pt x="5838101" y="441232"/>
                    <a:pt x="5925792" y="900393"/>
                    <a:pt x="5788280" y="1444937"/>
                  </a:cubicBezTo>
                  <a:cubicBezTo>
                    <a:pt x="5766945" y="1594099"/>
                    <a:pt x="5650457" y="1694938"/>
                    <a:pt x="5499286" y="1733931"/>
                  </a:cubicBezTo>
                  <a:cubicBezTo>
                    <a:pt x="3362136" y="1321024"/>
                    <a:pt x="1952998" y="1958601"/>
                    <a:pt x="288994" y="1733931"/>
                  </a:cubicBezTo>
                  <a:cubicBezTo>
                    <a:pt x="95384" y="1750944"/>
                    <a:pt x="-5208" y="1628291"/>
                    <a:pt x="0" y="1444937"/>
                  </a:cubicBezTo>
                  <a:cubicBezTo>
                    <a:pt x="-27595" y="958432"/>
                    <a:pt x="62286" y="594316"/>
                    <a:pt x="0" y="288994"/>
                  </a:cubicBezTo>
                  <a:close/>
                </a:path>
                <a:path w="5788280" h="1733931" stroke="0" extrusionOk="0">
                  <a:moveTo>
                    <a:pt x="0" y="288994"/>
                  </a:moveTo>
                  <a:cubicBezTo>
                    <a:pt x="-5247" y="78404"/>
                    <a:pt x="115446" y="-36271"/>
                    <a:pt x="288994" y="0"/>
                  </a:cubicBezTo>
                  <a:cubicBezTo>
                    <a:pt x="2095361" y="-369979"/>
                    <a:pt x="3691306" y="-59721"/>
                    <a:pt x="5499286" y="0"/>
                  </a:cubicBezTo>
                  <a:cubicBezTo>
                    <a:pt x="5674336" y="-36937"/>
                    <a:pt x="5797635" y="146980"/>
                    <a:pt x="5788280" y="288994"/>
                  </a:cubicBezTo>
                  <a:cubicBezTo>
                    <a:pt x="5711133" y="454125"/>
                    <a:pt x="5689260" y="1071376"/>
                    <a:pt x="5788280" y="1444937"/>
                  </a:cubicBezTo>
                  <a:cubicBezTo>
                    <a:pt x="5804423" y="1604608"/>
                    <a:pt x="5647112" y="1708501"/>
                    <a:pt x="5499286" y="1733931"/>
                  </a:cubicBezTo>
                  <a:cubicBezTo>
                    <a:pt x="3738726" y="1852094"/>
                    <a:pt x="1550079" y="1776215"/>
                    <a:pt x="288994" y="1733931"/>
                  </a:cubicBezTo>
                  <a:cubicBezTo>
                    <a:pt x="141691" y="1725544"/>
                    <a:pt x="2458" y="1578172"/>
                    <a:pt x="0" y="1444937"/>
                  </a:cubicBezTo>
                  <a:cubicBezTo>
                    <a:pt x="-96974" y="1154529"/>
                    <a:pt x="6233" y="615400"/>
                    <a:pt x="0" y="288994"/>
                  </a:cubicBezTo>
                  <a:close/>
                </a:path>
                <a:path w="5788280" h="1733931" fill="none" stroke="0" extrusionOk="0">
                  <a:moveTo>
                    <a:pt x="0" y="288994"/>
                  </a:moveTo>
                  <a:cubicBezTo>
                    <a:pt x="-27168" y="113900"/>
                    <a:pt x="129500" y="-4897"/>
                    <a:pt x="288994" y="0"/>
                  </a:cubicBezTo>
                  <a:cubicBezTo>
                    <a:pt x="1889133" y="-310260"/>
                    <a:pt x="3529983" y="10083"/>
                    <a:pt x="5499286" y="0"/>
                  </a:cubicBezTo>
                  <a:cubicBezTo>
                    <a:pt x="5656287" y="-3891"/>
                    <a:pt x="5792598" y="107853"/>
                    <a:pt x="5788280" y="288994"/>
                  </a:cubicBezTo>
                  <a:cubicBezTo>
                    <a:pt x="5829491" y="427718"/>
                    <a:pt x="5838715" y="927123"/>
                    <a:pt x="5788280" y="1444937"/>
                  </a:cubicBezTo>
                  <a:cubicBezTo>
                    <a:pt x="5793341" y="1617003"/>
                    <a:pt x="5653256" y="1715812"/>
                    <a:pt x="5499286" y="1733931"/>
                  </a:cubicBezTo>
                  <a:cubicBezTo>
                    <a:pt x="3285761" y="1737068"/>
                    <a:pt x="1684805" y="1584241"/>
                    <a:pt x="288994" y="1733931"/>
                  </a:cubicBezTo>
                  <a:cubicBezTo>
                    <a:pt x="105078" y="1777766"/>
                    <a:pt x="3635" y="1617557"/>
                    <a:pt x="0" y="1444937"/>
                  </a:cubicBezTo>
                  <a:cubicBezTo>
                    <a:pt x="-53346" y="964900"/>
                    <a:pt x="90947" y="635398"/>
                    <a:pt x="0" y="288994"/>
                  </a:cubicBezTo>
                  <a:close/>
                </a:path>
              </a:pathLst>
            </a:custGeom>
            <a:solidFill>
              <a:srgbClr val="CCFFFF"/>
            </a:solidFill>
            <a:ln w="5715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custGeom>
                      <a:avLst/>
                      <a:gdLst>
                        <a:gd name="connsiteX0" fmla="*/ 0 w 5788280"/>
                        <a:gd name="connsiteY0" fmla="*/ 288994 h 1733931"/>
                        <a:gd name="connsiteX1" fmla="*/ 288994 w 5788280"/>
                        <a:gd name="connsiteY1" fmla="*/ 0 h 1733931"/>
                        <a:gd name="connsiteX2" fmla="*/ 5499286 w 5788280"/>
                        <a:gd name="connsiteY2" fmla="*/ 0 h 1733931"/>
                        <a:gd name="connsiteX3" fmla="*/ 5788280 w 5788280"/>
                        <a:gd name="connsiteY3" fmla="*/ 288994 h 1733931"/>
                        <a:gd name="connsiteX4" fmla="*/ 5788280 w 5788280"/>
                        <a:gd name="connsiteY4" fmla="*/ 1444937 h 1733931"/>
                        <a:gd name="connsiteX5" fmla="*/ 5499286 w 5788280"/>
                        <a:gd name="connsiteY5" fmla="*/ 1733931 h 1733931"/>
                        <a:gd name="connsiteX6" fmla="*/ 288994 w 5788280"/>
                        <a:gd name="connsiteY6" fmla="*/ 1733931 h 1733931"/>
                        <a:gd name="connsiteX7" fmla="*/ 0 w 5788280"/>
                        <a:gd name="connsiteY7" fmla="*/ 1444937 h 1733931"/>
                        <a:gd name="connsiteX8" fmla="*/ 0 w 5788280"/>
                        <a:gd name="connsiteY8" fmla="*/ 288994 h 17339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788280" h="1733931" fill="none" extrusionOk="0">
                          <a:moveTo>
                            <a:pt x="0" y="288994"/>
                          </a:moveTo>
                          <a:cubicBezTo>
                            <a:pt x="-22604" y="119933"/>
                            <a:pt x="138906" y="10836"/>
                            <a:pt x="288994" y="0"/>
                          </a:cubicBezTo>
                          <a:cubicBezTo>
                            <a:pt x="1754166" y="-61902"/>
                            <a:pt x="3423298" y="-101778"/>
                            <a:pt x="5499286" y="0"/>
                          </a:cubicBezTo>
                          <a:cubicBezTo>
                            <a:pt x="5656487" y="-754"/>
                            <a:pt x="5806056" y="105699"/>
                            <a:pt x="5788280" y="288994"/>
                          </a:cubicBezTo>
                          <a:cubicBezTo>
                            <a:pt x="5823093" y="422603"/>
                            <a:pt x="5879535" y="936990"/>
                            <a:pt x="5788280" y="1444937"/>
                          </a:cubicBezTo>
                          <a:cubicBezTo>
                            <a:pt x="5780888" y="1600925"/>
                            <a:pt x="5656088" y="1720965"/>
                            <a:pt x="5499286" y="1733931"/>
                          </a:cubicBezTo>
                          <a:cubicBezTo>
                            <a:pt x="3276568" y="1591539"/>
                            <a:pt x="1717696" y="1845032"/>
                            <a:pt x="288994" y="1733931"/>
                          </a:cubicBezTo>
                          <a:cubicBezTo>
                            <a:pt x="106934" y="1745165"/>
                            <a:pt x="-3390" y="1620000"/>
                            <a:pt x="0" y="1444937"/>
                          </a:cubicBezTo>
                          <a:cubicBezTo>
                            <a:pt x="-488" y="986314"/>
                            <a:pt x="68087" y="586942"/>
                            <a:pt x="0" y="288994"/>
                          </a:cubicBezTo>
                          <a:close/>
                        </a:path>
                        <a:path w="5788280" h="1733931" stroke="0" extrusionOk="0">
                          <a:moveTo>
                            <a:pt x="0" y="288994"/>
                          </a:moveTo>
                          <a:cubicBezTo>
                            <a:pt x="-15348" y="109103"/>
                            <a:pt x="113735" y="-26181"/>
                            <a:pt x="288994" y="0"/>
                          </a:cubicBezTo>
                          <a:cubicBezTo>
                            <a:pt x="2068462" y="-164947"/>
                            <a:pt x="3760985" y="-52288"/>
                            <a:pt x="5499286" y="0"/>
                          </a:cubicBezTo>
                          <a:cubicBezTo>
                            <a:pt x="5657011" y="-29480"/>
                            <a:pt x="5784163" y="130046"/>
                            <a:pt x="5788280" y="288994"/>
                          </a:cubicBezTo>
                          <a:cubicBezTo>
                            <a:pt x="5772889" y="460469"/>
                            <a:pt x="5737378" y="1109376"/>
                            <a:pt x="5788280" y="1444937"/>
                          </a:cubicBezTo>
                          <a:cubicBezTo>
                            <a:pt x="5794631" y="1612744"/>
                            <a:pt x="5645107" y="1708846"/>
                            <a:pt x="5499286" y="1733931"/>
                          </a:cubicBezTo>
                          <a:cubicBezTo>
                            <a:pt x="3715334" y="1892472"/>
                            <a:pt x="1469775" y="1592095"/>
                            <a:pt x="288994" y="1733931"/>
                          </a:cubicBezTo>
                          <a:cubicBezTo>
                            <a:pt x="129118" y="1738654"/>
                            <a:pt x="6288" y="1602357"/>
                            <a:pt x="0" y="1444937"/>
                          </a:cubicBezTo>
                          <a:cubicBezTo>
                            <a:pt x="-85483" y="1106721"/>
                            <a:pt x="9558" y="600043"/>
                            <a:pt x="0" y="288994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3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Thi kể chuyện về chiến dịch Điện Biên Phủ (kéo pháo, dân công tải đạn lương thực….</a:t>
              </a:r>
              <a:r>
                <a:rPr lang="en-US" sz="3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endPara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5923CC3-FB24-38A9-52E7-189A4F99C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8955" y="4400146"/>
              <a:ext cx="902057" cy="902057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00B4652-017C-EC6E-EC1A-7CC1F5B52E04}"/>
              </a:ext>
            </a:extLst>
          </p:cNvPr>
          <p:cNvSpPr txBox="1"/>
          <p:nvPr/>
        </p:nvSpPr>
        <p:spPr>
          <a:xfrm>
            <a:off x="489857" y="767190"/>
            <a:ext cx="8556171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Thi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: “</a:t>
            </a:r>
            <a:r>
              <a:rPr lang="en-US" sz="36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Huyền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Biên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589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5"/>
          <p:cNvSpPr/>
          <p:nvPr/>
        </p:nvSpPr>
        <p:spPr>
          <a:xfrm>
            <a:off x="-40975" y="4367900"/>
            <a:ext cx="9225941" cy="1798646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A cartoon of a person in a uniform holding an object&#10;&#10;Description automatically generated">
            <a:extLst>
              <a:ext uri="{FF2B5EF4-FFF2-40B4-BE49-F238E27FC236}">
                <a16:creationId xmlns:a16="http://schemas.microsoft.com/office/drawing/2014/main" id="{9ACDAC2F-AE54-40BD-4688-C6025070E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7879"/>
            <a:ext cx="2721769" cy="27217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733B77-6B2B-AE74-0ED8-5344B2F2F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031" y="917436"/>
            <a:ext cx="7462151" cy="27861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ar Background by Slidesgo">
  <a:themeElements>
    <a:clrScheme name="Simple Light">
      <a:dk1>
        <a:srgbClr val="000000"/>
      </a:dk1>
      <a:lt1>
        <a:srgbClr val="FFFFFF"/>
      </a:lt1>
      <a:dk2>
        <a:srgbClr val="FFEDD6"/>
      </a:dk2>
      <a:lt2>
        <a:srgbClr val="004249"/>
      </a:lt2>
      <a:accent1>
        <a:srgbClr val="FABD4E"/>
      </a:accent1>
      <a:accent2>
        <a:srgbClr val="039292"/>
      </a:accent2>
      <a:accent3>
        <a:srgbClr val="01686D"/>
      </a:accent3>
      <a:accent4>
        <a:srgbClr val="004249"/>
      </a:accent4>
      <a:accent5>
        <a:srgbClr val="0097A7"/>
      </a:accent5>
      <a:accent6>
        <a:srgbClr val="FAC86A"/>
      </a:accent6>
      <a:hlink>
        <a:srgbClr val="0042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189</Words>
  <Application>Microsoft Office PowerPoint</Application>
  <PresentationFormat>On-screen Show (16:9)</PresentationFormat>
  <Paragraphs>17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Advent Pro</vt:lpstr>
      <vt:lpstr>Arial</vt:lpstr>
      <vt:lpstr>Calibri</vt:lpstr>
      <vt:lpstr>Calibri Light</vt:lpstr>
      <vt:lpstr>Cambria</vt:lpstr>
      <vt:lpstr>Livvic</vt:lpstr>
      <vt:lpstr>Roboto Condensed Light</vt:lpstr>
      <vt:lpstr>War Background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Nhỏ</dc:creator>
  <cp:lastModifiedBy>Administrator</cp:lastModifiedBy>
  <cp:revision>67</cp:revision>
  <dcterms:modified xsi:type="dcterms:W3CDTF">2026-01-19T05:20:47Z</dcterms:modified>
</cp:coreProperties>
</file>