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6" r:id="rId4"/>
  </p:sldMasterIdLst>
  <p:notesMasterIdLst>
    <p:notesMasterId r:id="rId16"/>
  </p:notesMasterIdLst>
  <p:handoutMasterIdLst>
    <p:handoutMasterId r:id="rId17"/>
  </p:handoutMasterIdLst>
  <p:sldIdLst>
    <p:sldId id="293" r:id="rId5"/>
    <p:sldId id="258" r:id="rId6"/>
    <p:sldId id="325" r:id="rId7"/>
    <p:sldId id="329" r:id="rId8"/>
    <p:sldId id="332" r:id="rId9"/>
    <p:sldId id="339" r:id="rId10"/>
    <p:sldId id="340" r:id="rId11"/>
    <p:sldId id="341" r:id="rId12"/>
    <p:sldId id="342" r:id="rId13"/>
    <p:sldId id="299" r:id="rId14"/>
    <p:sldId id="336"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ECA24"/>
    <a:srgbClr val="53780E"/>
    <a:srgbClr val="14725C"/>
    <a:srgbClr val="34DBB2"/>
    <a:srgbClr val="D1F7EE"/>
    <a:srgbClr val="FFFFF2"/>
    <a:srgbClr val="FFD553"/>
    <a:srgbClr val="D7A020"/>
    <a:srgbClr val="FC6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66" y="8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FDEC82-0D76-7136-EC00-289C10FC8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ACDE9D-320E-CFE0-DC54-D90A5F6E5E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094C4-E0D4-490D-B83F-9BF6C1D5EB5F}" type="datetimeFigureOut">
              <a:rPr lang="en-US" smtClean="0"/>
              <a:t>4/18/2026</a:t>
            </a:fld>
            <a:endParaRPr lang="en-US"/>
          </a:p>
        </p:txBody>
      </p:sp>
      <p:sp>
        <p:nvSpPr>
          <p:cNvPr id="4" name="Footer Placeholder 3">
            <a:extLst>
              <a:ext uri="{FF2B5EF4-FFF2-40B4-BE49-F238E27FC236}">
                <a16:creationId xmlns:a16="http://schemas.microsoft.com/office/drawing/2014/main" id="{67F91506-900D-4FEB-B534-9F8BD3A378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983B1B-3858-1A8B-345B-47226D8724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5EE517-BE47-4E34-A7DF-097BE1A6A9E0}" type="slidenum">
              <a:rPr lang="en-US" smtClean="0"/>
              <a:t>‹#›</a:t>
            </a:fld>
            <a:endParaRPr lang="en-US"/>
          </a:p>
        </p:txBody>
      </p:sp>
    </p:spTree>
    <p:extLst>
      <p:ext uri="{BB962C8B-B14F-4D97-AF65-F5344CB8AC3E}">
        <p14:creationId xmlns:p14="http://schemas.microsoft.com/office/powerpoint/2010/main" val="1443610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DCE12-FCBA-4104-8D28-A7AAC756906C}" type="datetimeFigureOut">
              <a:rPr lang="en-US" smtClean="0"/>
              <a:t>4/18/2026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AE278-60CB-4D73-B9BE-E80A29A2AA63}" type="slidenum">
              <a:rPr lang="en-US" smtClean="0"/>
              <a:t>‹#›</a:t>
            </a:fld>
            <a:endParaRPr lang="en-US"/>
          </a:p>
        </p:txBody>
      </p:sp>
    </p:spTree>
    <p:extLst>
      <p:ext uri="{BB962C8B-B14F-4D97-AF65-F5344CB8AC3E}">
        <p14:creationId xmlns:p14="http://schemas.microsoft.com/office/powerpoint/2010/main" val="17404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2.xml"/><Relationship Id="rId5" Type="http://schemas.openxmlformats.org/officeDocument/2006/relationships/tags" Target="../tags/tag7.xml"/><Relationship Id="rId4" Type="http://schemas.openxmlformats.org/officeDocument/2006/relationships/tags" Target="../tags/tag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2.xml"/><Relationship Id="rId5" Type="http://schemas.openxmlformats.org/officeDocument/2006/relationships/tags" Target="../tags/tag32.xml"/><Relationship Id="rId4" Type="http://schemas.openxmlformats.org/officeDocument/2006/relationships/tags" Target="../tags/tag3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Master" Target="../slideMasters/slideMaster2.xml"/><Relationship Id="rId5" Type="http://schemas.openxmlformats.org/officeDocument/2006/relationships/tags" Target="../tags/tag37.xml"/><Relationship Id="rId4" Type="http://schemas.openxmlformats.org/officeDocument/2006/relationships/tags" Target="../tags/tag3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2.xml"/><Relationship Id="rId5" Type="http://schemas.openxmlformats.org/officeDocument/2006/relationships/tags" Target="../tags/tag42.xml"/><Relationship Id="rId4"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slideMaster" Target="../slideMasters/slideMaster2.xml"/><Relationship Id="rId4" Type="http://schemas.openxmlformats.org/officeDocument/2006/relationships/tags" Target="../tags/tag65.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Master" Target="../slideMasters/slideMaster2.xml"/><Relationship Id="rId4" Type="http://schemas.openxmlformats.org/officeDocument/2006/relationships/tags" Target="../tags/tag8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Master" Target="../slideMasters/slideMaster2.xml"/><Relationship Id="rId5" Type="http://schemas.openxmlformats.org/officeDocument/2006/relationships/tags" Target="../tags/tag88.xml"/><Relationship Id="rId4" Type="http://schemas.openxmlformats.org/officeDocument/2006/relationships/tags" Target="../tags/tag8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356D-AFAD-1C34-66AB-37B25CB2F70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16FEEA-AED9-7CE6-E311-821CFF1141E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A25225-4F1A-4536-4439-85F52724D40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5" name="Footer Placeholder 4">
            <a:extLst>
              <a:ext uri="{FF2B5EF4-FFF2-40B4-BE49-F238E27FC236}">
                <a16:creationId xmlns:a16="http://schemas.microsoft.com/office/drawing/2014/main" id="{C906D853-C663-96C1-F7E2-18B665BB0B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46B01D-DEFE-9F96-B071-771DE509104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5655450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8E6A-0EB7-AEAC-70F0-F7F19CF48B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522767-0464-2051-C7A3-6954942302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8E628-833C-35E5-203C-B1356298927D}"/>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5" name="Footer Placeholder 4">
            <a:extLst>
              <a:ext uri="{FF2B5EF4-FFF2-40B4-BE49-F238E27FC236}">
                <a16:creationId xmlns:a16="http://schemas.microsoft.com/office/drawing/2014/main" id="{5F2DAA02-310E-4434-BCFE-04CD383E59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3694A8-CF59-704C-1210-1E628FBD26E4}"/>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49766389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47BF4A-D802-0410-F140-3BF335140F4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A2B538-0B84-4349-81A4-9C5B0D4CB91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C0836-F3B5-1FD8-1D9A-913A14D795A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5" name="Footer Placeholder 4">
            <a:extLst>
              <a:ext uri="{FF2B5EF4-FFF2-40B4-BE49-F238E27FC236}">
                <a16:creationId xmlns:a16="http://schemas.microsoft.com/office/drawing/2014/main" id="{A607A6D3-3EBA-692F-74B2-EC9DB0B7E6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93E72A-161B-CE7D-EF31-1EC74CEED316}"/>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6676174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668013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91098320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8297727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4911212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12394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6857970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0325733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6217938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2456-E587-D5D5-71FE-B010AAB486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6EF8994-CD8B-F9B4-B5D6-A6E104A789A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529D2-934B-EC58-369B-D27256D197A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5" name="Footer Placeholder 4">
            <a:extLst>
              <a:ext uri="{FF2B5EF4-FFF2-40B4-BE49-F238E27FC236}">
                <a16:creationId xmlns:a16="http://schemas.microsoft.com/office/drawing/2014/main" id="{B0369771-A939-F2B6-1C91-1FC65EC708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5A86B3-0B1C-14FD-C527-5F2CA18B2A1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936900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4481759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8422285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93155675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25645369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666668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4409167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5223775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04749152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404351342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12843959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520A-3F64-C957-0346-AC355B2BF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BC8F3-513A-7A88-A378-2C942E99F9F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EF28-266F-0F00-622E-523B03E30F53}"/>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5" name="Footer Placeholder 4">
            <a:extLst>
              <a:ext uri="{FF2B5EF4-FFF2-40B4-BE49-F238E27FC236}">
                <a16:creationId xmlns:a16="http://schemas.microsoft.com/office/drawing/2014/main" id="{56F8B6BD-B0E7-C524-46B5-EC3068482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337892-E2DF-6E2E-6212-02884CE3DD44}"/>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4411008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19185848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0314163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23DFDE-F006-7C30-4542-723115531A7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59B0661B-8BB3-38E7-780A-DCD935F0C545}"/>
              </a:ext>
            </a:extLst>
          </p:cNvPr>
          <p:cNvPicPr>
            <a:picLocks noChangeAspect="1"/>
          </p:cNvPicPr>
          <p:nvPr userDrawn="1"/>
        </p:nvPicPr>
        <p:blipFill>
          <a:blip r:embed="rId3"/>
          <a:stretch>
            <a:fillRect/>
          </a:stretch>
        </p:blipFill>
        <p:spPr>
          <a:xfrm>
            <a:off x="-571321" y="6098214"/>
            <a:ext cx="2188654" cy="890093"/>
          </a:xfrm>
          <a:prstGeom prst="rect">
            <a:avLst/>
          </a:prstGeom>
        </p:spPr>
      </p:pic>
      <p:pic>
        <p:nvPicPr>
          <p:cNvPr id="3" name="Picture 2">
            <a:extLst>
              <a:ext uri="{FF2B5EF4-FFF2-40B4-BE49-F238E27FC236}">
                <a16:creationId xmlns:a16="http://schemas.microsoft.com/office/drawing/2014/main" id="{A86AF522-CC8B-DB16-E243-6B4A7F2337E8}"/>
              </a:ext>
            </a:extLst>
          </p:cNvPr>
          <p:cNvPicPr>
            <a:picLocks noChangeAspect="1"/>
          </p:cNvPicPr>
          <p:nvPr userDrawn="1"/>
        </p:nvPicPr>
        <p:blipFill>
          <a:blip r:embed="rId4"/>
          <a:stretch>
            <a:fillRect/>
          </a:stretch>
        </p:blipFill>
        <p:spPr>
          <a:xfrm>
            <a:off x="10881259" y="0"/>
            <a:ext cx="1542422" cy="518205"/>
          </a:xfrm>
          <a:prstGeom prst="rect">
            <a:avLst/>
          </a:prstGeom>
        </p:spPr>
      </p:pic>
    </p:spTree>
    <p:extLst>
      <p:ext uri="{BB962C8B-B14F-4D97-AF65-F5344CB8AC3E}">
        <p14:creationId xmlns:p14="http://schemas.microsoft.com/office/powerpoint/2010/main" val="378822892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1731154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1988770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1886264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9193268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61232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2026/4/18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98564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50047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9238-E83A-B0B3-5E3E-7425FE1FA7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D77-F67B-79C1-F1D4-E3018F368AC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9AD811-A220-B583-A83A-8ACD1660DD2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418D55-2EF3-EFAF-050C-C012D116F7C8}"/>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6" name="Footer Placeholder 5">
            <a:extLst>
              <a:ext uri="{FF2B5EF4-FFF2-40B4-BE49-F238E27FC236}">
                <a16:creationId xmlns:a16="http://schemas.microsoft.com/office/drawing/2014/main" id="{2C4C8B57-6362-B7BF-1D48-8F6D9B7445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3B0809-4CE1-3E51-20F3-57C8B03386E0}"/>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66230869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75821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2026/4/18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97442490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053C-AE7A-3C9B-07B5-304EE187B3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AFEBDA-36E6-F18B-7B9A-B42B0ECF1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87E2AC-9098-1313-25BD-00F7D52E42B0}"/>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5" name="Footer Placeholder 4">
            <a:extLst>
              <a:ext uri="{FF2B5EF4-FFF2-40B4-BE49-F238E27FC236}">
                <a16:creationId xmlns:a16="http://schemas.microsoft.com/office/drawing/2014/main" id="{0F788682-1F76-F563-AD95-DE6109AF1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A6320-65B5-90BC-3D08-589DCF3ACD17}"/>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627768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676B-3C8F-E342-D0D1-CE7CC63390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7685B-9AFB-4F7C-192F-19ED215E6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3A269-9B5F-3044-632E-E30758B051F6}"/>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5" name="Footer Placeholder 4">
            <a:extLst>
              <a:ext uri="{FF2B5EF4-FFF2-40B4-BE49-F238E27FC236}">
                <a16:creationId xmlns:a16="http://schemas.microsoft.com/office/drawing/2014/main" id="{6CD1B513-5512-F1F2-E57F-4A2F4AC98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0CE29-2DC3-B2BD-7B68-E147D7C76982}"/>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4465591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EC0A-5F91-6723-948C-6FB58673F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159C47-CDF3-460F-5C31-70CBF2CFC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DDBDA-1D10-BFD5-79FB-3D96D27BEB13}"/>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5" name="Footer Placeholder 4">
            <a:extLst>
              <a:ext uri="{FF2B5EF4-FFF2-40B4-BE49-F238E27FC236}">
                <a16:creationId xmlns:a16="http://schemas.microsoft.com/office/drawing/2014/main" id="{DDF9BD85-F85B-73D6-1B2B-AADEC04B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B03B2-68A4-954F-B3E4-B8864A8DFC60}"/>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4487163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03334-C06D-E443-D513-5472D30AE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5B3BA-8936-FB71-FEF0-415FD65BE4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61D7BA-6152-4541-E05F-AA3F676F4E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325462-237C-AA5B-5E74-9456D16CCE1A}"/>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6" name="Footer Placeholder 5">
            <a:extLst>
              <a:ext uri="{FF2B5EF4-FFF2-40B4-BE49-F238E27FC236}">
                <a16:creationId xmlns:a16="http://schemas.microsoft.com/office/drawing/2014/main" id="{BF63C763-D7AA-8808-CA70-8A82D914D7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8C1CB-00F4-B764-7D3C-767A1030DFF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76289010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83524-9A72-73D4-1D7A-744E8BFB1B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634361-4053-E1F1-F71A-F562D269F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968B8-0833-440A-59C2-387DCC9F76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7245B-7B40-9DD8-D561-ECCC2240F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644184-5482-D8CC-07A3-6CC343C1DF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707E55-43E3-F5F6-81BF-40061A6254B7}"/>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8" name="Footer Placeholder 7">
            <a:extLst>
              <a:ext uri="{FF2B5EF4-FFF2-40B4-BE49-F238E27FC236}">
                <a16:creationId xmlns:a16="http://schemas.microsoft.com/office/drawing/2014/main" id="{9A7A2E15-E1E2-C45F-D1B3-517BC5F42A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522020-4A16-6893-17F8-A14017A23EB6}"/>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164099243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D587-18FF-0337-62CA-AD6EDA1095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ECF7C8-820C-2B33-2A0C-705DC5281F37}"/>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4" name="Footer Placeholder 3">
            <a:extLst>
              <a:ext uri="{FF2B5EF4-FFF2-40B4-BE49-F238E27FC236}">
                <a16:creationId xmlns:a16="http://schemas.microsoft.com/office/drawing/2014/main" id="{C85F8AFD-1CB0-8CEB-D649-CA01FDB71E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DF581-B95C-8B50-E9B3-8C2412F895A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67262274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3E141E-6C85-6D0D-47DF-AE4CBB157996}"/>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3" name="Footer Placeholder 2">
            <a:extLst>
              <a:ext uri="{FF2B5EF4-FFF2-40B4-BE49-F238E27FC236}">
                <a16:creationId xmlns:a16="http://schemas.microsoft.com/office/drawing/2014/main" id="{467CD905-9AE0-A114-73B7-4466B8D3E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24B0D-7719-032E-7959-A099B7610E2D}"/>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255284507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BD56B-8EE9-DFEE-A08A-6C40C7E33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B71433-E25C-0714-2198-E63E69493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7AAB20-339E-0029-DEF3-9A2A42155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3F170-F9DE-2B35-F08C-DAD0B6E8AD1C}"/>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6" name="Footer Placeholder 5">
            <a:extLst>
              <a:ext uri="{FF2B5EF4-FFF2-40B4-BE49-F238E27FC236}">
                <a16:creationId xmlns:a16="http://schemas.microsoft.com/office/drawing/2014/main" id="{D603936F-3FA1-BEB9-DED2-587D56CCC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3F9D1-420D-5025-DFEE-65AAF64A4F80}"/>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39002862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3E1D-7773-5609-3D71-08F438AB78E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8116D14-B509-0CD1-5C88-583D9BB46D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BAC43-57D3-5428-22FA-8C61713325A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0D3803-F0DF-AC88-3808-EF01C43A29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8B338-C07F-D4B4-A66A-117DDB29701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9278A1-519B-536E-346D-D5F1479FF304}"/>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8" name="Footer Placeholder 7">
            <a:extLst>
              <a:ext uri="{FF2B5EF4-FFF2-40B4-BE49-F238E27FC236}">
                <a16:creationId xmlns:a16="http://schemas.microsoft.com/office/drawing/2014/main" id="{BBBF6928-75CC-C6CF-A3BD-A259EED3D0E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8606D16-30DC-01C2-8A21-9219AB110802}"/>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98705211"/>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472C-21E1-2689-C937-4142280E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6BB371-3B9C-4C7F-1785-9B4B035C0B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C64E2F-58A4-C772-501D-A43873CB4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0F99E-A0BB-E201-149D-0826BAD9E83F}"/>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6" name="Footer Placeholder 5">
            <a:extLst>
              <a:ext uri="{FF2B5EF4-FFF2-40B4-BE49-F238E27FC236}">
                <a16:creationId xmlns:a16="http://schemas.microsoft.com/office/drawing/2014/main" id="{4751EC84-DDFD-0353-C65A-594F561BB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3E411-8121-F53E-BE75-60C80D984763}"/>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396198077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7E52-3A06-B1F4-9275-EFE7E52B16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A424A8-BECC-5CCE-339D-CCA19C81C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1E042-7D6F-AC7C-083A-76D7919B808E}"/>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5" name="Footer Placeholder 4">
            <a:extLst>
              <a:ext uri="{FF2B5EF4-FFF2-40B4-BE49-F238E27FC236}">
                <a16:creationId xmlns:a16="http://schemas.microsoft.com/office/drawing/2014/main" id="{F2612E9C-8EBB-1A9A-CED6-A1F065EAF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7D448-C3B2-F167-5EBD-819EBF7386F4}"/>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9569356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673B8-C5DD-83BD-C56C-C0EC30D11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8775C-997C-9802-312C-0A72F804E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4BAB1-2BA8-34C2-854C-E92AEC2CFDB4}"/>
              </a:ext>
            </a:extLst>
          </p:cNvPr>
          <p:cNvSpPr>
            <a:spLocks noGrp="1"/>
          </p:cNvSpPr>
          <p:nvPr>
            <p:ph type="dt" sz="half" idx="10"/>
          </p:nvPr>
        </p:nvSpPr>
        <p:spPr/>
        <p:txBody>
          <a:bodyPr/>
          <a:lstStyle/>
          <a:p>
            <a:fld id="{B98F6D70-750D-40DD-A31B-76C5B535AF44}" type="datetimeFigureOut">
              <a:rPr lang="en-US" smtClean="0"/>
              <a:t>4/18/2026</a:t>
            </a:fld>
            <a:endParaRPr lang="en-US"/>
          </a:p>
        </p:txBody>
      </p:sp>
      <p:sp>
        <p:nvSpPr>
          <p:cNvPr id="5" name="Footer Placeholder 4">
            <a:extLst>
              <a:ext uri="{FF2B5EF4-FFF2-40B4-BE49-F238E27FC236}">
                <a16:creationId xmlns:a16="http://schemas.microsoft.com/office/drawing/2014/main" id="{1734C3F7-135D-BE07-0B72-0C3134AE4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05E1C-F63E-809C-D665-9C511E42F44D}"/>
              </a:ext>
            </a:extLst>
          </p:cNvPr>
          <p:cNvSpPr>
            <a:spLocks noGrp="1"/>
          </p:cNvSpPr>
          <p:nvPr>
            <p:ph type="sldNum" sz="quarter" idx="12"/>
          </p:nvPr>
        </p:nvSpPr>
        <p:spPr/>
        <p:txBody>
          <a:bodyPr/>
          <a:lstStyle/>
          <a:p>
            <a:fld id="{1778FF74-78D0-4791-BD4C-3E2DDCCEB74D}" type="slidenum">
              <a:rPr lang="en-US" smtClean="0"/>
              <a:t>‹#›</a:t>
            </a:fld>
            <a:endParaRPr lang="en-US"/>
          </a:p>
        </p:txBody>
      </p:sp>
    </p:spTree>
    <p:extLst>
      <p:ext uri="{BB962C8B-B14F-4D97-AF65-F5344CB8AC3E}">
        <p14:creationId xmlns:p14="http://schemas.microsoft.com/office/powerpoint/2010/main" val="61571820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784357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47380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79322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15795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86550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4076122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89059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D0B7-B2ED-FD69-88BB-B2941AB62D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57A2B06-B7CA-5077-F686-936F0202E5B3}"/>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4" name="Footer Placeholder 3">
            <a:extLst>
              <a:ext uri="{FF2B5EF4-FFF2-40B4-BE49-F238E27FC236}">
                <a16:creationId xmlns:a16="http://schemas.microsoft.com/office/drawing/2014/main" id="{C9214459-3ED4-84CC-41F5-7F0DF77FD2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5FC9D4-6ED4-157D-C5F5-265CE1D647BB}"/>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28233853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89313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89753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065424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4/18/2026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56070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621795-6840-3970-D43C-2D122BD94661}"/>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3" name="Footer Placeholder 2">
            <a:extLst>
              <a:ext uri="{FF2B5EF4-FFF2-40B4-BE49-F238E27FC236}">
                <a16:creationId xmlns:a16="http://schemas.microsoft.com/office/drawing/2014/main" id="{855EBCDF-FE00-3D77-BE38-182505BF12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F864426-BCC5-ED8B-DE15-17DA1C4ADDA9}"/>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4235683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FB43E-6122-72D5-CEB0-AC1EA2CAED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D61425-FD84-9B9A-A196-0551C82D78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9A943-05EE-D498-A1D7-05FA5BF574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1E1A2-861C-14A4-5086-C7F91F5185E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6" name="Footer Placeholder 5">
            <a:extLst>
              <a:ext uri="{FF2B5EF4-FFF2-40B4-BE49-F238E27FC236}">
                <a16:creationId xmlns:a16="http://schemas.microsoft.com/office/drawing/2014/main" id="{BF612438-76F4-5AC4-ACFF-6D011F0629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B405CF-0486-005B-F078-4F01394B89D5}"/>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28014697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2C62-71D3-2BC3-97BA-57EB3ED91E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C19F11-AAF3-43E7-E1BE-53E8D12153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FC0A20-3487-99E9-B6B1-5D61F3CB81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08A19-654F-5AF0-8078-C2347E81D5B5}"/>
              </a:ext>
            </a:extLst>
          </p:cNvPr>
          <p:cNvSpPr>
            <a:spLocks noGrp="1"/>
          </p:cNvSpPr>
          <p:nvPr>
            <p:ph type="dt" sz="half" idx="10"/>
          </p:nvPr>
        </p:nvSpPr>
        <p:spPr>
          <a:xfrm>
            <a:off x="838200" y="6356350"/>
            <a:ext cx="2743200" cy="365125"/>
          </a:xfrm>
          <a:prstGeom prst="rect">
            <a:avLst/>
          </a:prstGeom>
        </p:spPr>
        <p:txBody>
          <a:bodyPr/>
          <a:lstStyle/>
          <a:p>
            <a:fld id="{BF2FD444-DC3D-4495-BF42-EAEB373ACF0B}" type="datetimeFigureOut">
              <a:rPr lang="en-US" smtClean="0"/>
              <a:t>4/18/2026</a:t>
            </a:fld>
            <a:endParaRPr lang="en-US"/>
          </a:p>
        </p:txBody>
      </p:sp>
      <p:sp>
        <p:nvSpPr>
          <p:cNvPr id="6" name="Footer Placeholder 5">
            <a:extLst>
              <a:ext uri="{FF2B5EF4-FFF2-40B4-BE49-F238E27FC236}">
                <a16:creationId xmlns:a16="http://schemas.microsoft.com/office/drawing/2014/main" id="{F42ECA2C-3E25-A3F0-BE54-6456743EDA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B7F788-69F8-928D-AD92-5B9F9D51EE98}"/>
              </a:ext>
            </a:extLst>
          </p:cNvPr>
          <p:cNvSpPr>
            <a:spLocks noGrp="1"/>
          </p:cNvSpPr>
          <p:nvPr>
            <p:ph type="sldNum" sz="quarter" idx="12"/>
          </p:nvPr>
        </p:nvSpPr>
        <p:spPr>
          <a:xfrm>
            <a:off x="8610600" y="6356350"/>
            <a:ext cx="2743200" cy="365125"/>
          </a:xfrm>
          <a:prstGeom prst="rect">
            <a:avLst/>
          </a:prstGeom>
        </p:spPr>
        <p:txBody>
          <a:bodyPr/>
          <a:lstStyle/>
          <a:p>
            <a:fld id="{500DDA8B-8C85-4C09-87C0-A18656704857}" type="slidenum">
              <a:rPr lang="en-US" smtClean="0"/>
              <a:t>‹#›</a:t>
            </a:fld>
            <a:endParaRPr lang="en-US"/>
          </a:p>
        </p:txBody>
      </p:sp>
    </p:spTree>
    <p:extLst>
      <p:ext uri="{BB962C8B-B14F-4D97-AF65-F5344CB8AC3E}">
        <p14:creationId xmlns:p14="http://schemas.microsoft.com/office/powerpoint/2010/main" val="37257116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descr="A round pink circle with white text and a black background&#10;&#10;Description automatically generated">
            <a:extLst>
              <a:ext uri="{FF2B5EF4-FFF2-40B4-BE49-F238E27FC236}">
                <a16:creationId xmlns:a16="http://schemas.microsoft.com/office/drawing/2014/main" id="{402219D2-82D6-0F1C-E61B-60815EB6A7DA}"/>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618593" y="0"/>
            <a:ext cx="1487573" cy="1487573"/>
          </a:xfrm>
          <a:prstGeom prst="rect">
            <a:avLst/>
          </a:prstGeom>
        </p:spPr>
      </p:pic>
    </p:spTree>
    <p:custDataLst>
      <p:tags r:id="rId32"/>
    </p:custDataLst>
    <p:extLst>
      <p:ext uri="{BB962C8B-B14F-4D97-AF65-F5344CB8AC3E}">
        <p14:creationId xmlns:p14="http://schemas.microsoft.com/office/powerpoint/2010/main" val="891716495"/>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698" r:id="rId3"/>
    <p:sldLayoutId id="2147483695" r:id="rId4"/>
    <p:sldLayoutId id="2147483694" r:id="rId5"/>
    <p:sldLayoutId id="2147483690" r:id="rId6"/>
    <p:sldLayoutId id="2147483689" r:id="rId7"/>
    <p:sldLayoutId id="2147483687" r:id="rId8"/>
    <p:sldLayoutId id="2147483662" r:id="rId9"/>
    <p:sldLayoutId id="2147483705" r:id="rId10"/>
    <p:sldLayoutId id="2147483704" r:id="rId11"/>
    <p:sldLayoutId id="2147483702" r:id="rId12"/>
    <p:sldLayoutId id="2147483701" r:id="rId13"/>
    <p:sldLayoutId id="2147483700" r:id="rId14"/>
    <p:sldLayoutId id="2147483699" r:id="rId15"/>
    <p:sldLayoutId id="2147483697" r:id="rId16"/>
    <p:sldLayoutId id="2147483696" r:id="rId17"/>
    <p:sldLayoutId id="2147483693" r:id="rId18"/>
    <p:sldLayoutId id="2147483692" r:id="rId19"/>
    <p:sldLayoutId id="2147483691" r:id="rId20"/>
    <p:sldLayoutId id="2147483688" r:id="rId21"/>
    <p:sldLayoutId id="2147483663" r:id="rId22"/>
    <p:sldLayoutId id="2147483664" r:id="rId23"/>
    <p:sldLayoutId id="2147483665" r:id="rId24"/>
    <p:sldLayoutId id="2147483666" r:id="rId25"/>
    <p:sldLayoutId id="2147483667" r:id="rId26"/>
    <p:sldLayoutId id="2147483668" r:id="rId27"/>
    <p:sldLayoutId id="2147483669" r:id="rId28"/>
    <p:sldLayoutId id="2147483670" r:id="rId29"/>
    <p:sldLayoutId id="2147483671" r:id="rId30"/>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04E40-E0E6-7A4A-5B0E-745B70C518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A325BE-1938-CE31-12EE-834174A9B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56649-D95A-75FA-D958-B9B623CB7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F6D70-750D-40DD-A31B-76C5B535AF44}" type="datetimeFigureOut">
              <a:rPr lang="en-US" smtClean="0"/>
              <a:t>4/18/2026</a:t>
            </a:fld>
            <a:endParaRPr lang="en-US"/>
          </a:p>
        </p:txBody>
      </p:sp>
      <p:sp>
        <p:nvSpPr>
          <p:cNvPr id="5" name="Footer Placeholder 4">
            <a:extLst>
              <a:ext uri="{FF2B5EF4-FFF2-40B4-BE49-F238E27FC236}">
                <a16:creationId xmlns:a16="http://schemas.microsoft.com/office/drawing/2014/main" id="{80D32643-C585-1871-9DD6-1B19B33C3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C72B0-BECD-1CC3-EE3F-107E043C8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F74-78D0-4791-BD4C-3E2DDCCEB74D}" type="slidenum">
              <a:rPr lang="en-US" smtClean="0"/>
              <a:t>‹#›</a:t>
            </a:fld>
            <a:endParaRPr lang="en-US"/>
          </a:p>
        </p:txBody>
      </p:sp>
      <p:sp>
        <p:nvSpPr>
          <p:cNvPr id="7" name="椭圆 2">
            <a:extLst>
              <a:ext uri="{FF2B5EF4-FFF2-40B4-BE49-F238E27FC236}">
                <a16:creationId xmlns:a16="http://schemas.microsoft.com/office/drawing/2014/main" id="{304679F0-A3DC-72B7-9FB9-E69E6DAF3512}"/>
              </a:ext>
            </a:extLst>
          </p:cNvPr>
          <p:cNvSpPr/>
          <p:nvPr userDrawn="1"/>
        </p:nvSpPr>
        <p:spPr>
          <a:xfrm>
            <a:off x="185530" y="288876"/>
            <a:ext cx="11807687" cy="6164933"/>
          </a:xfrm>
          <a:custGeom>
            <a:avLst/>
            <a:gdLst>
              <a:gd name="connsiteX0" fmla="*/ 0 w 8128398"/>
              <a:gd name="connsiteY0" fmla="*/ 2334126 h 4668252"/>
              <a:gd name="connsiteX1" fmla="*/ 4064199 w 8128398"/>
              <a:gd name="connsiteY1" fmla="*/ 0 h 4668252"/>
              <a:gd name="connsiteX2" fmla="*/ 8128398 w 8128398"/>
              <a:gd name="connsiteY2" fmla="*/ 2334126 h 4668252"/>
              <a:gd name="connsiteX3" fmla="*/ 4064199 w 8128398"/>
              <a:gd name="connsiteY3" fmla="*/ 4668252 h 4668252"/>
              <a:gd name="connsiteX4" fmla="*/ 0 w 8128398"/>
              <a:gd name="connsiteY4" fmla="*/ 2334126 h 4668252"/>
              <a:gd name="connsiteX0-1" fmla="*/ 162302 w 8290700"/>
              <a:gd name="connsiteY0-2" fmla="*/ 2423774 h 4757900"/>
              <a:gd name="connsiteX1-3" fmla="*/ 1139129 w 8290700"/>
              <a:gd name="connsiteY1-4" fmla="*/ 669643 h 4757900"/>
              <a:gd name="connsiteX2-5" fmla="*/ 4226501 w 8290700"/>
              <a:gd name="connsiteY2-6" fmla="*/ 89648 h 4757900"/>
              <a:gd name="connsiteX3-7" fmla="*/ 8290700 w 8290700"/>
              <a:gd name="connsiteY3-8" fmla="*/ 2423774 h 4757900"/>
              <a:gd name="connsiteX4-9" fmla="*/ 4226501 w 8290700"/>
              <a:gd name="connsiteY4-10" fmla="*/ 4757900 h 4757900"/>
              <a:gd name="connsiteX5" fmla="*/ 162302 w 8290700"/>
              <a:gd name="connsiteY5" fmla="*/ 2423774 h 4757900"/>
              <a:gd name="connsiteX0-11" fmla="*/ 162302 w 8453932"/>
              <a:gd name="connsiteY0-12" fmla="*/ 2334994 h 4669120"/>
              <a:gd name="connsiteX1-13" fmla="*/ 1139129 w 8453932"/>
              <a:gd name="connsiteY1-14" fmla="*/ 580863 h 4669120"/>
              <a:gd name="connsiteX2-15" fmla="*/ 4226501 w 8453932"/>
              <a:gd name="connsiteY2-16" fmla="*/ 868 h 4669120"/>
              <a:gd name="connsiteX3-17" fmla="*/ 7472553 w 8453932"/>
              <a:gd name="connsiteY3-18" fmla="*/ 677116 h 4669120"/>
              <a:gd name="connsiteX4-19" fmla="*/ 8290700 w 8453932"/>
              <a:gd name="connsiteY4-20" fmla="*/ 2334994 h 4669120"/>
              <a:gd name="connsiteX5-21" fmla="*/ 4226501 w 8453932"/>
              <a:gd name="connsiteY5-22" fmla="*/ 4669120 h 4669120"/>
              <a:gd name="connsiteX6" fmla="*/ 162302 w 8453932"/>
              <a:gd name="connsiteY6" fmla="*/ 2334994 h 4669120"/>
              <a:gd name="connsiteX0-23" fmla="*/ 380 w 8292010"/>
              <a:gd name="connsiteY0-24" fmla="*/ 2334994 h 4737634"/>
              <a:gd name="connsiteX1-25" fmla="*/ 977207 w 8292010"/>
              <a:gd name="connsiteY1-26" fmla="*/ 580863 h 4737634"/>
              <a:gd name="connsiteX2-27" fmla="*/ 4064579 w 8292010"/>
              <a:gd name="connsiteY2-28" fmla="*/ 868 h 4737634"/>
              <a:gd name="connsiteX3-29" fmla="*/ 7310631 w 8292010"/>
              <a:gd name="connsiteY3-30" fmla="*/ 677116 h 4737634"/>
              <a:gd name="connsiteX4-31" fmla="*/ 8128778 w 8292010"/>
              <a:gd name="connsiteY4-32" fmla="*/ 2334994 h 4737634"/>
              <a:gd name="connsiteX5-33" fmla="*/ 4064579 w 8292010"/>
              <a:gd name="connsiteY5-34" fmla="*/ 4669120 h 4737634"/>
              <a:gd name="connsiteX6-35" fmla="*/ 1054209 w 8292010"/>
              <a:gd name="connsiteY6-36" fmla="*/ 3958572 h 4737634"/>
              <a:gd name="connsiteX7" fmla="*/ 380 w 8292010"/>
              <a:gd name="connsiteY7" fmla="*/ 2334994 h 4737634"/>
              <a:gd name="connsiteX0-37" fmla="*/ 380 w 8160907"/>
              <a:gd name="connsiteY0-38" fmla="*/ 2334994 h 4676413"/>
              <a:gd name="connsiteX1-39" fmla="*/ 977207 w 8160907"/>
              <a:gd name="connsiteY1-40" fmla="*/ 580863 h 4676413"/>
              <a:gd name="connsiteX2-41" fmla="*/ 4064579 w 8160907"/>
              <a:gd name="connsiteY2-42" fmla="*/ 868 h 4676413"/>
              <a:gd name="connsiteX3-43" fmla="*/ 7310631 w 8160907"/>
              <a:gd name="connsiteY3-44" fmla="*/ 677116 h 4676413"/>
              <a:gd name="connsiteX4-45" fmla="*/ 8128778 w 8160907"/>
              <a:gd name="connsiteY4-46" fmla="*/ 2334994 h 4676413"/>
              <a:gd name="connsiteX5-47" fmla="*/ 7031498 w 8160907"/>
              <a:gd name="connsiteY5-48" fmla="*/ 4199203 h 4676413"/>
              <a:gd name="connsiteX6-49" fmla="*/ 4064579 w 8160907"/>
              <a:gd name="connsiteY6-50" fmla="*/ 4669120 h 4676413"/>
              <a:gd name="connsiteX7-51" fmla="*/ 1054209 w 8160907"/>
              <a:gd name="connsiteY7-52" fmla="*/ 3958572 h 4676413"/>
              <a:gd name="connsiteX8" fmla="*/ 380 w 8160907"/>
              <a:gd name="connsiteY8" fmla="*/ 2334994 h 4676413"/>
              <a:gd name="connsiteX0-53" fmla="*/ 62 w 8160589"/>
              <a:gd name="connsiteY0-54" fmla="*/ 2334994 h 4670006"/>
              <a:gd name="connsiteX1-55" fmla="*/ 976889 w 8160589"/>
              <a:gd name="connsiteY1-56" fmla="*/ 580863 h 4670006"/>
              <a:gd name="connsiteX2-57" fmla="*/ 4064261 w 8160589"/>
              <a:gd name="connsiteY2-58" fmla="*/ 868 h 4670006"/>
              <a:gd name="connsiteX3-59" fmla="*/ 7310313 w 8160589"/>
              <a:gd name="connsiteY3-60" fmla="*/ 677116 h 4670006"/>
              <a:gd name="connsiteX4-61" fmla="*/ 8128460 w 8160589"/>
              <a:gd name="connsiteY4-62" fmla="*/ 2334994 h 4670006"/>
              <a:gd name="connsiteX5-63" fmla="*/ 7031180 w 8160589"/>
              <a:gd name="connsiteY5-64" fmla="*/ 4199203 h 4670006"/>
              <a:gd name="connsiteX6-65" fmla="*/ 4064261 w 8160589"/>
              <a:gd name="connsiteY6-66" fmla="*/ 4669120 h 4670006"/>
              <a:gd name="connsiteX7-67" fmla="*/ 948013 w 8160589"/>
              <a:gd name="connsiteY7-68" fmla="*/ 4131826 h 4670006"/>
              <a:gd name="connsiteX8-69" fmla="*/ 62 w 8160589"/>
              <a:gd name="connsiteY8-70" fmla="*/ 2334994 h 4670006"/>
              <a:gd name="connsiteX0-71" fmla="*/ 3056 w 8163583"/>
              <a:gd name="connsiteY0-72" fmla="*/ 2353191 h 4688203"/>
              <a:gd name="connsiteX1-73" fmla="*/ 791407 w 8163583"/>
              <a:gd name="connsiteY1-74" fmla="*/ 387304 h 4688203"/>
              <a:gd name="connsiteX2-75" fmla="*/ 4067255 w 8163583"/>
              <a:gd name="connsiteY2-76" fmla="*/ 19065 h 4688203"/>
              <a:gd name="connsiteX3-77" fmla="*/ 7313307 w 8163583"/>
              <a:gd name="connsiteY3-78" fmla="*/ 695313 h 4688203"/>
              <a:gd name="connsiteX4-79" fmla="*/ 8131454 w 8163583"/>
              <a:gd name="connsiteY4-80" fmla="*/ 2353191 h 4688203"/>
              <a:gd name="connsiteX5-81" fmla="*/ 7034174 w 8163583"/>
              <a:gd name="connsiteY5-82" fmla="*/ 4217400 h 4688203"/>
              <a:gd name="connsiteX6-83" fmla="*/ 4067255 w 8163583"/>
              <a:gd name="connsiteY6-84" fmla="*/ 4687317 h 4688203"/>
              <a:gd name="connsiteX7-85" fmla="*/ 951007 w 8163583"/>
              <a:gd name="connsiteY7-86" fmla="*/ 4150023 h 4688203"/>
              <a:gd name="connsiteX8-87" fmla="*/ 3056 w 8163583"/>
              <a:gd name="connsiteY8-88" fmla="*/ 2353191 h 4688203"/>
              <a:gd name="connsiteX0-89" fmla="*/ 38786 w 8199313"/>
              <a:gd name="connsiteY0-90" fmla="*/ 2353191 h 4794578"/>
              <a:gd name="connsiteX1-91" fmla="*/ 827137 w 8199313"/>
              <a:gd name="connsiteY1-92" fmla="*/ 387304 h 4794578"/>
              <a:gd name="connsiteX2-93" fmla="*/ 4102985 w 8199313"/>
              <a:gd name="connsiteY2-94" fmla="*/ 19065 h 4794578"/>
              <a:gd name="connsiteX3-95" fmla="*/ 7349037 w 8199313"/>
              <a:gd name="connsiteY3-96" fmla="*/ 695313 h 4794578"/>
              <a:gd name="connsiteX4-97" fmla="*/ 8167184 w 8199313"/>
              <a:gd name="connsiteY4-98" fmla="*/ 2353191 h 4794578"/>
              <a:gd name="connsiteX5-99" fmla="*/ 7069904 w 8199313"/>
              <a:gd name="connsiteY5-100" fmla="*/ 4217400 h 4794578"/>
              <a:gd name="connsiteX6-101" fmla="*/ 4102985 w 8199313"/>
              <a:gd name="connsiteY6-102" fmla="*/ 4687317 h 4794578"/>
              <a:gd name="connsiteX7-103" fmla="*/ 549204 w 8199313"/>
              <a:gd name="connsiteY7-104" fmla="*/ 4563909 h 4794578"/>
              <a:gd name="connsiteX8-105" fmla="*/ 38786 w 8199313"/>
              <a:gd name="connsiteY8-106" fmla="*/ 2353191 h 4794578"/>
              <a:gd name="connsiteX0-107" fmla="*/ 38786 w 8199313"/>
              <a:gd name="connsiteY0-108" fmla="*/ 2353191 h 4802240"/>
              <a:gd name="connsiteX1-109" fmla="*/ 827137 w 8199313"/>
              <a:gd name="connsiteY1-110" fmla="*/ 387304 h 4802240"/>
              <a:gd name="connsiteX2-111" fmla="*/ 4102985 w 8199313"/>
              <a:gd name="connsiteY2-112" fmla="*/ 19065 h 4802240"/>
              <a:gd name="connsiteX3-113" fmla="*/ 7349037 w 8199313"/>
              <a:gd name="connsiteY3-114" fmla="*/ 695313 h 4802240"/>
              <a:gd name="connsiteX4-115" fmla="*/ 8167184 w 8199313"/>
              <a:gd name="connsiteY4-116" fmla="*/ 2353191 h 4802240"/>
              <a:gd name="connsiteX5-117" fmla="*/ 7460318 w 8199313"/>
              <a:gd name="connsiteY5-118" fmla="*/ 4602411 h 4802240"/>
              <a:gd name="connsiteX6-119" fmla="*/ 4102985 w 8199313"/>
              <a:gd name="connsiteY6-120" fmla="*/ 4687317 h 4802240"/>
              <a:gd name="connsiteX7-121" fmla="*/ 549204 w 8199313"/>
              <a:gd name="connsiteY7-122" fmla="*/ 4563909 h 4802240"/>
              <a:gd name="connsiteX8-123" fmla="*/ 38786 w 8199313"/>
              <a:gd name="connsiteY8-124" fmla="*/ 2353191 h 4802240"/>
              <a:gd name="connsiteX0-125" fmla="*/ 38786 w 8234668"/>
              <a:gd name="connsiteY0-126" fmla="*/ 2415359 h 4864408"/>
              <a:gd name="connsiteX1-127" fmla="*/ 827137 w 8234668"/>
              <a:gd name="connsiteY1-128" fmla="*/ 449472 h 4864408"/>
              <a:gd name="connsiteX2-129" fmla="*/ 4102985 w 8234668"/>
              <a:gd name="connsiteY2-130" fmla="*/ 81233 h 4864408"/>
              <a:gd name="connsiteX3-131" fmla="*/ 7618288 w 8234668"/>
              <a:gd name="connsiteY3-132" fmla="*/ 237716 h 4864408"/>
              <a:gd name="connsiteX4-133" fmla="*/ 8167184 w 8234668"/>
              <a:gd name="connsiteY4-134" fmla="*/ 2415359 h 4864408"/>
              <a:gd name="connsiteX5-135" fmla="*/ 7460318 w 8234668"/>
              <a:gd name="connsiteY5-136" fmla="*/ 4664579 h 4864408"/>
              <a:gd name="connsiteX6-137" fmla="*/ 4102985 w 8234668"/>
              <a:gd name="connsiteY6-138" fmla="*/ 4749485 h 4864408"/>
              <a:gd name="connsiteX7-139" fmla="*/ 549204 w 8234668"/>
              <a:gd name="connsiteY7-140" fmla="*/ 4626077 h 4864408"/>
              <a:gd name="connsiteX8-141" fmla="*/ 38786 w 8234668"/>
              <a:gd name="connsiteY8-142" fmla="*/ 2415359 h 4864408"/>
              <a:gd name="connsiteX0-143" fmla="*/ 38786 w 8234668"/>
              <a:gd name="connsiteY0-144" fmla="*/ 2415359 h 4864408"/>
              <a:gd name="connsiteX1-145" fmla="*/ 827137 w 8234668"/>
              <a:gd name="connsiteY1-146" fmla="*/ 449472 h 4864408"/>
              <a:gd name="connsiteX2-147" fmla="*/ 4102985 w 8234668"/>
              <a:gd name="connsiteY2-148" fmla="*/ 81233 h 4864408"/>
              <a:gd name="connsiteX3-149" fmla="*/ 7618288 w 8234668"/>
              <a:gd name="connsiteY3-150" fmla="*/ 237716 h 4864408"/>
              <a:gd name="connsiteX4-151" fmla="*/ 8167184 w 8234668"/>
              <a:gd name="connsiteY4-152" fmla="*/ 2444235 h 4864408"/>
              <a:gd name="connsiteX5-153" fmla="*/ 7460318 w 8234668"/>
              <a:gd name="connsiteY5-154" fmla="*/ 4664579 h 4864408"/>
              <a:gd name="connsiteX6-155" fmla="*/ 4102985 w 8234668"/>
              <a:gd name="connsiteY6-156" fmla="*/ 4749485 h 4864408"/>
              <a:gd name="connsiteX7-157" fmla="*/ 549204 w 8234668"/>
              <a:gd name="connsiteY7-158" fmla="*/ 4626077 h 4864408"/>
              <a:gd name="connsiteX8-159" fmla="*/ 38786 w 8234668"/>
              <a:gd name="connsiteY8-160" fmla="*/ 2415359 h 48644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Lst>
            <a:rect l="l" t="t" r="r" b="b"/>
            <a:pathLst>
              <a:path w="8234668" h="4864408">
                <a:moveTo>
                  <a:pt x="38786" y="2415359"/>
                </a:moveTo>
                <a:cubicBezTo>
                  <a:pt x="85108" y="1719258"/>
                  <a:pt x="149771" y="838493"/>
                  <a:pt x="827137" y="449472"/>
                </a:cubicBezTo>
                <a:cubicBezTo>
                  <a:pt x="1504504" y="60451"/>
                  <a:pt x="2971127" y="116526"/>
                  <a:pt x="4102985" y="81233"/>
                </a:cubicBezTo>
                <a:cubicBezTo>
                  <a:pt x="5234844" y="45940"/>
                  <a:pt x="6940922" y="-151305"/>
                  <a:pt x="7618288" y="237716"/>
                </a:cubicBezTo>
                <a:cubicBezTo>
                  <a:pt x="8295655" y="626737"/>
                  <a:pt x="8298729" y="1966307"/>
                  <a:pt x="8167184" y="2444235"/>
                </a:cubicBezTo>
                <a:cubicBezTo>
                  <a:pt x="8035639" y="2922163"/>
                  <a:pt x="8137685" y="4275558"/>
                  <a:pt x="7460318" y="4664579"/>
                </a:cubicBezTo>
                <a:cubicBezTo>
                  <a:pt x="6782952" y="5053600"/>
                  <a:pt x="5254837" y="4755902"/>
                  <a:pt x="4102985" y="4749485"/>
                </a:cubicBezTo>
                <a:cubicBezTo>
                  <a:pt x="2951133" y="4743068"/>
                  <a:pt x="1226571" y="5015098"/>
                  <a:pt x="549204" y="4626077"/>
                </a:cubicBezTo>
                <a:cubicBezTo>
                  <a:pt x="-128162" y="4237056"/>
                  <a:pt x="-7536" y="3111460"/>
                  <a:pt x="38786" y="2415359"/>
                </a:cubicBezTo>
                <a:close/>
              </a:path>
            </a:pathLst>
          </a:custGeom>
          <a:solidFill>
            <a:srgbClr val="FFFFF2"/>
          </a:solidFill>
          <a:ln w="19050" cap="flat" cmpd="sng" algn="ctr">
            <a:solidFill>
              <a:sysClr val="windowText" lastClr="000000"/>
            </a:solidFill>
            <a:prstDash val="lgDashDot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Tree>
    <p:extLst>
      <p:ext uri="{BB962C8B-B14F-4D97-AF65-F5344CB8AC3E}">
        <p14:creationId xmlns:p14="http://schemas.microsoft.com/office/powerpoint/2010/main" val="576461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5088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8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4.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9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7.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90.xml"/><Relationship Id="rId6" Type="http://schemas.openxmlformats.org/officeDocument/2006/relationships/image" Target="../media/image9.png"/><Relationship Id="rId11" Type="http://schemas.openxmlformats.org/officeDocument/2006/relationships/image" Target="../media/image16.png"/><Relationship Id="rId5" Type="http://schemas.openxmlformats.org/officeDocument/2006/relationships/image" Target="../media/image8.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1.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2.xml"/><Relationship Id="rId6" Type="http://schemas.openxmlformats.org/officeDocument/2006/relationships/image" Target="../media/image9.png"/><Relationship Id="rId11" Type="http://schemas.openxmlformats.org/officeDocument/2006/relationships/image" Target="../media/image26.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1CAE7B8F-3BF4-BBA7-55C3-D173A0453DDE}"/>
              </a:ext>
            </a:extLst>
          </p:cNvPr>
          <p:cNvPicPr>
            <a:picLocks noChangeAspect="1"/>
          </p:cNvPicPr>
          <p:nvPr/>
        </p:nvPicPr>
        <p:blipFill>
          <a:blip r:embed="rId11"/>
          <a:stretch>
            <a:fillRect/>
          </a:stretch>
        </p:blipFill>
        <p:spPr>
          <a:xfrm>
            <a:off x="1663797" y="1148464"/>
            <a:ext cx="9474005" cy="3164098"/>
          </a:xfrm>
          <a:prstGeom prst="rect">
            <a:avLst/>
          </a:prstGeom>
        </p:spPr>
      </p:pic>
    </p:spTree>
    <p:custDataLst>
      <p:tags r:id="rId1"/>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D7542FE-01A0-FBA1-7C55-3EAFB41EEB25}"/>
              </a:ext>
            </a:extLst>
          </p:cNvPr>
          <p:cNvSpPr>
            <a:spLocks noGrp="1"/>
          </p:cNvSpPr>
          <p:nvPr>
            <p:ph idx="1"/>
          </p:nvPr>
        </p:nvSpPr>
        <p:spPr/>
        <p:txBody>
          <a:bodyPr/>
          <a:lstStyle/>
          <a:p>
            <a:endParaRPr lang="en-US"/>
          </a:p>
        </p:txBody>
      </p:sp>
      <p:sp>
        <p:nvSpPr>
          <p:cNvPr id="11" name="Title 1">
            <a:extLst>
              <a:ext uri="{FF2B5EF4-FFF2-40B4-BE49-F238E27FC236}">
                <a16:creationId xmlns:a16="http://schemas.microsoft.com/office/drawing/2014/main" id="{225A5147-A431-1248-6888-94B4F621F353}"/>
              </a:ext>
            </a:extLst>
          </p:cNvPr>
          <p:cNvSpPr>
            <a:spLocks noGrp="1"/>
          </p:cNvSpPr>
          <p:nvPr>
            <p:ph type="title"/>
          </p:nvPr>
        </p:nvSpPr>
        <p:spPr>
          <a:xfrm>
            <a:off x="838200" y="365125"/>
            <a:ext cx="10515600" cy="1325563"/>
          </a:xfrm>
        </p:spPr>
        <p:txBody>
          <a:bodyPr/>
          <a:lstStyle/>
          <a:p>
            <a:endParaRPr lang="en-US"/>
          </a:p>
        </p:txBody>
      </p:sp>
      <p:pic>
        <p:nvPicPr>
          <p:cNvPr id="12" name="Content Placeholder 3">
            <a:extLst>
              <a:ext uri="{FF2B5EF4-FFF2-40B4-BE49-F238E27FC236}">
                <a16:creationId xmlns:a16="http://schemas.microsoft.com/office/drawing/2014/main" id="{3C5BE4BA-BBFF-07E5-1DCF-B544A4E038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140985B-45EB-D517-D038-E39E2E2D1D5A}"/>
              </a:ext>
            </a:extLst>
          </p:cNvPr>
          <p:cNvPicPr>
            <a:picLocks noChangeAspect="1"/>
          </p:cNvPicPr>
          <p:nvPr/>
        </p:nvPicPr>
        <p:blipFill rotWithShape="1">
          <a:blip r:embed="rId3">
            <a:extLst>
              <a:ext uri="{28A0092B-C50C-407E-A947-70E740481C1C}">
                <a14:useLocalDpi xmlns:a14="http://schemas.microsoft.com/office/drawing/2010/main" val="0"/>
              </a:ext>
            </a:extLst>
          </a:blip>
          <a:srcRect r="60766" b="61212"/>
          <a:stretch/>
        </p:blipFill>
        <p:spPr>
          <a:xfrm>
            <a:off x="4437246" y="0"/>
            <a:ext cx="5290953" cy="2194560"/>
          </a:xfrm>
          <a:prstGeom prst="rect">
            <a:avLst/>
          </a:prstGeom>
        </p:spPr>
      </p:pic>
      <p:sp>
        <p:nvSpPr>
          <p:cNvPr id="14" name="TextBox 13">
            <a:extLst>
              <a:ext uri="{FF2B5EF4-FFF2-40B4-BE49-F238E27FC236}">
                <a16:creationId xmlns:a16="http://schemas.microsoft.com/office/drawing/2014/main" id="{ADD62B1C-F452-9829-80FA-F2BE5E47F32C}"/>
              </a:ext>
            </a:extLst>
          </p:cNvPr>
          <p:cNvSpPr txBox="1"/>
          <p:nvPr/>
        </p:nvSpPr>
        <p:spPr>
          <a:xfrm>
            <a:off x="5485169" y="715129"/>
            <a:ext cx="3098925" cy="1107996"/>
          </a:xfrm>
          <a:prstGeom prst="rect">
            <a:avLst/>
          </a:prstGeom>
          <a:noFill/>
        </p:spPr>
        <p:txBody>
          <a:bodyPr wrap="none" rtlCol="0">
            <a:spAutoFit/>
          </a:bodyPr>
          <a:lstStyle/>
          <a:p>
            <a:r>
              <a:rPr lang="en-US" sz="6600" dirty="0">
                <a:ln w="28575">
                  <a:solidFill>
                    <a:schemeClr val="bg1"/>
                  </a:solidFill>
                </a:ln>
                <a:solidFill>
                  <a:srgbClr val="00B050"/>
                </a:solidFill>
                <a:latin typeface="UTM Showcard" panose="02040603050506020204" pitchFamily="18" charset="0"/>
              </a:rPr>
              <a:t>VỀ NHÀ</a:t>
            </a:r>
          </a:p>
        </p:txBody>
      </p:sp>
      <p:sp>
        <p:nvSpPr>
          <p:cNvPr id="15" name="TextBox 14">
            <a:extLst>
              <a:ext uri="{FF2B5EF4-FFF2-40B4-BE49-F238E27FC236}">
                <a16:creationId xmlns:a16="http://schemas.microsoft.com/office/drawing/2014/main" id="{4AEA158C-39BE-8A42-0C0A-5818ACA498AC}"/>
              </a:ext>
            </a:extLst>
          </p:cNvPr>
          <p:cNvSpPr txBox="1"/>
          <p:nvPr/>
        </p:nvSpPr>
        <p:spPr>
          <a:xfrm>
            <a:off x="3127839" y="2226469"/>
            <a:ext cx="6625761" cy="2554545"/>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rPr>
              <a:t>Tìm đọc bài ca dao hoặc bài thơ về quê hương, đất nước (ca ngợi những người có công xây dựng, bảo vệ đất nước hoặc bày tỏ tình yêu, niềm tự hào với vẻ đẹp của quê hương).</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C210EBF1-A0EA-65D5-C761-ADC7D234E8CC}"/>
              </a:ext>
            </a:extLst>
          </p:cNvPr>
          <p:cNvPicPr>
            <a:picLocks noChangeAspect="1"/>
          </p:cNvPicPr>
          <p:nvPr/>
        </p:nvPicPr>
        <p:blipFill rotWithShape="1">
          <a:blip r:embed="rId4">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pic>
        <p:nvPicPr>
          <p:cNvPr id="17" name="Picture 16">
            <a:extLst>
              <a:ext uri="{FF2B5EF4-FFF2-40B4-BE49-F238E27FC236}">
                <a16:creationId xmlns:a16="http://schemas.microsoft.com/office/drawing/2014/main" id="{950300BF-E733-CCD6-DC61-15245EFD95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5933"/>
          <a:stretch/>
        </p:blipFill>
        <p:spPr>
          <a:xfrm>
            <a:off x="8967732" y="3553619"/>
            <a:ext cx="3176141" cy="3304381"/>
          </a:xfrm>
          <a:prstGeom prst="rect">
            <a:avLst/>
          </a:prstGeom>
        </p:spPr>
      </p:pic>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67" name="组合 66"/>
          <p:cNvGrpSpPr/>
          <p:nvPr/>
        </p:nvGrpSpPr>
        <p:grpSpPr>
          <a:xfrm>
            <a:off x="-20003"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69" name="图片 68" descr="矢量智能对象"/>
          <p:cNvPicPr>
            <a:picLocks noChangeAspect="1"/>
          </p:cNvPicPr>
          <p:nvPr/>
        </p:nvPicPr>
        <p:blipFill>
          <a:blip r:embed="rId7"/>
          <a:stretch>
            <a:fillRect/>
          </a:stretch>
        </p:blipFill>
        <p:spPr>
          <a:xfrm rot="360000">
            <a:off x="101333" y="2667378"/>
            <a:ext cx="1060450" cy="3361055"/>
          </a:xfrm>
          <a:prstGeom prst="rect">
            <a:avLst/>
          </a:prstGeom>
        </p:spPr>
      </p:pic>
      <p:pic>
        <p:nvPicPr>
          <p:cNvPr id="57" name="图片 56" descr="3d6d4de7dbb5ea7020e22a244ccd5202"/>
          <p:cNvPicPr>
            <a:picLocks noChangeAspect="1"/>
          </p:cNvPicPr>
          <p:nvPr/>
        </p:nvPicPr>
        <p:blipFill>
          <a:blip r:embed="rId8"/>
          <a:stretch>
            <a:fillRect/>
          </a:stretch>
        </p:blipFill>
        <p:spPr>
          <a:xfrm>
            <a:off x="2739510" y="3303640"/>
            <a:ext cx="5848637" cy="3620646"/>
          </a:xfrm>
          <a:prstGeom prst="rect">
            <a:avLst/>
          </a:prstGeom>
        </p:spPr>
      </p:pic>
      <p:sp>
        <p:nvSpPr>
          <p:cNvPr id="46" name="矩形 45"/>
          <p:cNvSpPr/>
          <p:nvPr/>
        </p:nvSpPr>
        <p:spPr>
          <a:xfrm>
            <a:off x="-71764" y="1049149"/>
            <a:ext cx="12228195" cy="1931235"/>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60" name="图片 59" descr="E:\PPT\千库网\资料\素材\组 42.png组 42"/>
          <p:cNvPicPr>
            <a:picLocks noChangeAspect="1"/>
          </p:cNvPicPr>
          <p:nvPr/>
        </p:nvPicPr>
        <p:blipFill>
          <a:blip r:embed="rId9"/>
          <a:srcRect/>
          <a:stretch>
            <a:fillRect/>
          </a:stretch>
        </p:blipFill>
        <p:spPr>
          <a:xfrm>
            <a:off x="9525588" y="2591118"/>
            <a:ext cx="2564130" cy="4283075"/>
          </a:xfrm>
          <a:prstGeom prst="rect">
            <a:avLst/>
          </a:prstGeom>
        </p:spPr>
      </p:pic>
      <p:pic>
        <p:nvPicPr>
          <p:cNvPr id="2" name="Picture 1">
            <a:extLst>
              <a:ext uri="{FF2B5EF4-FFF2-40B4-BE49-F238E27FC236}">
                <a16:creationId xmlns:a16="http://schemas.microsoft.com/office/drawing/2014/main" id="{019C9752-08E1-2C24-8AEC-3BC81ECBBBAB}"/>
              </a:ext>
            </a:extLst>
          </p:cNvPr>
          <p:cNvPicPr>
            <a:picLocks noChangeAspect="1"/>
          </p:cNvPicPr>
          <p:nvPr/>
        </p:nvPicPr>
        <p:blipFill>
          <a:blip r:embed="rId10"/>
          <a:stretch>
            <a:fillRect/>
          </a:stretch>
        </p:blipFill>
        <p:spPr>
          <a:xfrm>
            <a:off x="631558" y="734731"/>
            <a:ext cx="11449280" cy="2200847"/>
          </a:xfrm>
          <a:prstGeom prst="rect">
            <a:avLst/>
          </a:prstGeom>
        </p:spPr>
      </p:pic>
    </p:spTree>
    <p:custDataLst>
      <p:tags r:id="rId1"/>
    </p:custDataLst>
    <p:extLst>
      <p:ext uri="{BB962C8B-B14F-4D97-AF65-F5344CB8AC3E}">
        <p14:creationId xmlns:p14="http://schemas.microsoft.com/office/powerpoint/2010/main" val="4244436486"/>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36195" y="1274081"/>
            <a:ext cx="12228195" cy="33947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40005" y="16193"/>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60" name="图片 59" descr="E:\PPT\千库网\资料\素材\组 42.png组 42"/>
          <p:cNvPicPr>
            <a:picLocks noChangeAspect="1"/>
          </p:cNvPicPr>
          <p:nvPr/>
        </p:nvPicPr>
        <p:blipFill>
          <a:blip r:embed="rId7"/>
          <a:srcRect/>
          <a:stretch>
            <a:fillRect/>
          </a:stretch>
        </p:blipFill>
        <p:spPr>
          <a:xfrm>
            <a:off x="9525588" y="2591118"/>
            <a:ext cx="2564130" cy="4283075"/>
          </a:xfrm>
          <a:prstGeom prst="rect">
            <a:avLst/>
          </a:prstGeom>
        </p:spPr>
      </p:pic>
      <p:pic>
        <p:nvPicPr>
          <p:cNvPr id="69" name="图片 68" descr="矢量智能对象"/>
          <p:cNvPicPr>
            <a:picLocks noChangeAspect="1"/>
          </p:cNvPicPr>
          <p:nvPr/>
        </p:nvPicPr>
        <p:blipFill>
          <a:blip r:embed="rId8"/>
          <a:stretch>
            <a:fillRect/>
          </a:stretch>
        </p:blipFill>
        <p:spPr>
          <a:xfrm rot="360000">
            <a:off x="101333" y="2667378"/>
            <a:ext cx="1060450" cy="3361055"/>
          </a:xfrm>
          <a:prstGeom prst="rect">
            <a:avLst/>
          </a:prstGeom>
        </p:spPr>
      </p:pic>
      <p:pic>
        <p:nvPicPr>
          <p:cNvPr id="31" name="图片 30" descr="图层 28"/>
          <p:cNvPicPr>
            <a:picLocks noChangeAspect="1"/>
          </p:cNvPicPr>
          <p:nvPr/>
        </p:nvPicPr>
        <p:blipFill>
          <a:blip r:embed="rId9"/>
          <a:stretch>
            <a:fillRect/>
          </a:stretch>
        </p:blipFill>
        <p:spPr>
          <a:xfrm rot="2413126">
            <a:off x="297597" y="907481"/>
            <a:ext cx="3333750" cy="723900"/>
          </a:xfrm>
          <a:prstGeom prst="rect">
            <a:avLst/>
          </a:prstGeom>
        </p:spPr>
      </p:pic>
      <p:pic>
        <p:nvPicPr>
          <p:cNvPr id="57" name="图片 56" descr="3d6d4de7dbb5ea7020e22a244ccd5202"/>
          <p:cNvPicPr>
            <a:picLocks noChangeAspect="1"/>
          </p:cNvPicPr>
          <p:nvPr/>
        </p:nvPicPr>
        <p:blipFill>
          <a:blip r:embed="rId10"/>
          <a:stretch>
            <a:fillRect/>
          </a:stretch>
        </p:blipFill>
        <p:spPr>
          <a:xfrm>
            <a:off x="3761631" y="4660965"/>
            <a:ext cx="5222571" cy="3233075"/>
          </a:xfrm>
          <a:prstGeom prst="rect">
            <a:avLst/>
          </a:prstGeom>
        </p:spPr>
      </p:pic>
      <p:pic>
        <p:nvPicPr>
          <p:cNvPr id="3" name="Picture 2">
            <a:extLst>
              <a:ext uri="{FF2B5EF4-FFF2-40B4-BE49-F238E27FC236}">
                <a16:creationId xmlns:a16="http://schemas.microsoft.com/office/drawing/2014/main" id="{455B5263-2F84-291B-6706-E84D4DAFA052}"/>
              </a:ext>
            </a:extLst>
          </p:cNvPr>
          <p:cNvPicPr>
            <a:picLocks noChangeAspect="1"/>
          </p:cNvPicPr>
          <p:nvPr/>
        </p:nvPicPr>
        <p:blipFill>
          <a:blip r:embed="rId11"/>
          <a:stretch>
            <a:fillRect/>
          </a:stretch>
        </p:blipFill>
        <p:spPr>
          <a:xfrm>
            <a:off x="1505326" y="1871353"/>
            <a:ext cx="8907028" cy="2749534"/>
          </a:xfrm>
          <a:prstGeom prst="rect">
            <a:avLst/>
          </a:prstGeom>
        </p:spPr>
      </p:pic>
      <p:pic>
        <p:nvPicPr>
          <p:cNvPr id="4" name="Picture 3">
            <a:extLst>
              <a:ext uri="{FF2B5EF4-FFF2-40B4-BE49-F238E27FC236}">
                <a16:creationId xmlns:a16="http://schemas.microsoft.com/office/drawing/2014/main" id="{E6ECE285-513C-D22A-94AF-83F668854C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023" y="-101247"/>
            <a:ext cx="1542167" cy="1542167"/>
          </a:xfrm>
          <a:prstGeom prst="rect">
            <a:avLst/>
          </a:prstGeom>
        </p:spPr>
      </p:pic>
    </p:spTree>
    <p:custDataLst>
      <p:tags r:id="rId1"/>
    </p:custData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F818033A-70CE-556B-396D-47E18313C118}"/>
              </a:ext>
            </a:extLst>
          </p:cNvPr>
          <p:cNvPicPr>
            <a:picLocks noChangeAspect="1"/>
          </p:cNvPicPr>
          <p:nvPr/>
        </p:nvPicPr>
        <p:blipFill>
          <a:blip r:embed="rId11"/>
          <a:stretch>
            <a:fillRect/>
          </a:stretch>
        </p:blipFill>
        <p:spPr>
          <a:xfrm>
            <a:off x="1725931" y="1203778"/>
            <a:ext cx="9443522" cy="3188484"/>
          </a:xfrm>
          <a:prstGeom prst="rect">
            <a:avLst/>
          </a:prstGeom>
        </p:spPr>
      </p:pic>
    </p:spTree>
    <p:custDataLst>
      <p:tags r:id="rId1"/>
    </p:custDataLst>
    <p:extLst>
      <p:ext uri="{BB962C8B-B14F-4D97-AF65-F5344CB8AC3E}">
        <p14:creationId xmlns:p14="http://schemas.microsoft.com/office/powerpoint/2010/main" val="4066338589"/>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BC7302-FC9A-2C16-8284-C6FAA7B6D929}"/>
              </a:ext>
            </a:extLst>
          </p:cNvPr>
          <p:cNvSpPr/>
          <p:nvPr/>
        </p:nvSpPr>
        <p:spPr>
          <a:xfrm>
            <a:off x="4549140" y="308610"/>
            <a:ext cx="2720340" cy="605790"/>
          </a:xfrm>
          <a:prstGeom prst="round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1. </a:t>
            </a:r>
            <a:r>
              <a:rPr lang="en-US" sz="3200" b="1" dirty="0" err="1">
                <a:solidFill>
                  <a:schemeClr val="bg1"/>
                </a:solidFill>
                <a:latin typeface="Cambria" panose="02040503050406030204" pitchFamily="18" charset="0"/>
                <a:ea typeface="Cambria" panose="02040503050406030204" pitchFamily="18" charset="0"/>
              </a:rPr>
              <a:t>Chuẩn</a:t>
            </a:r>
            <a:r>
              <a:rPr lang="en-US" sz="3200" b="1" dirty="0">
                <a:solidFill>
                  <a:schemeClr val="bg1"/>
                </a:solidFill>
                <a:latin typeface="Cambria" panose="02040503050406030204" pitchFamily="18" charset="0"/>
                <a:ea typeface="Cambria" panose="02040503050406030204" pitchFamily="18" charset="0"/>
              </a:rPr>
              <a:t> </a:t>
            </a:r>
            <a:r>
              <a:rPr lang="en-US" sz="3200" b="1" dirty="0" err="1">
                <a:solidFill>
                  <a:schemeClr val="bg1"/>
                </a:solidFill>
                <a:latin typeface="Cambria" panose="02040503050406030204" pitchFamily="18" charset="0"/>
                <a:ea typeface="Cambria" panose="02040503050406030204" pitchFamily="18" charset="0"/>
              </a:rPr>
              <a:t>bị</a:t>
            </a:r>
            <a:endParaRPr lang="en-US" sz="3200" b="1" dirty="0">
              <a:solidFill>
                <a:schemeClr val="bg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33C3EB96-E7B7-463D-F732-C9DF78749FE2}"/>
              </a:ext>
            </a:extLst>
          </p:cNvPr>
          <p:cNvSpPr txBox="1"/>
          <p:nvPr/>
        </p:nvSpPr>
        <p:spPr>
          <a:xfrm>
            <a:off x="720090" y="1988820"/>
            <a:ext cx="5623560" cy="3539430"/>
          </a:xfrm>
          <a:prstGeom prst="rect">
            <a:avLst/>
          </a:prstGeom>
          <a:noFill/>
        </p:spPr>
        <p:txBody>
          <a:bodyPr wrap="square" rtlCol="0">
            <a:spAutoFit/>
          </a:bodyPr>
          <a:lstStyle/>
          <a:p>
            <a:pPr algn="just"/>
            <a:r>
              <a:rPr lang="vi-VN" sz="3200" b="0" i="1" dirty="0">
                <a:solidFill>
                  <a:srgbClr val="000000"/>
                </a:solidFill>
                <a:effectLst/>
                <a:latin typeface="Cambria" panose="02040503050406030204" pitchFamily="18" charset="0"/>
                <a:ea typeface="Cambria" panose="02040503050406030204" pitchFamily="18" charset="0"/>
              </a:rPr>
              <a:t>Lưu ý:</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 Nêu rõ ý kiến tán thành.</a:t>
            </a:r>
          </a:p>
          <a:p>
            <a:pPr algn="just"/>
            <a:r>
              <a:rPr lang="vi-VN" sz="3200" b="0" i="0" dirty="0">
                <a:solidFill>
                  <a:srgbClr val="000000"/>
                </a:solidFill>
                <a:effectLst/>
                <a:latin typeface="Cambria" panose="02040503050406030204" pitchFamily="18" charset="0"/>
                <a:ea typeface="Cambria" panose="02040503050406030204" pitchFamily="18" charset="0"/>
              </a:rPr>
              <a:t>– Trình bày được lí do vì sao tán thành.</a:t>
            </a:r>
          </a:p>
          <a:p>
            <a:pPr algn="just"/>
            <a:r>
              <a:rPr lang="vi-VN" sz="3200" b="0" i="0" dirty="0">
                <a:solidFill>
                  <a:srgbClr val="000000"/>
                </a:solidFill>
                <a:effectLst/>
                <a:latin typeface="Cambria" panose="02040503050406030204" pitchFamily="18" charset="0"/>
                <a:ea typeface="Cambria" panose="02040503050406030204" pitchFamily="18" charset="0"/>
              </a:rPr>
              <a:t>– Chọn được dẫn chứng để tăng sức thuyết phục cho lí do mình đưa ra.</a:t>
            </a:r>
          </a:p>
        </p:txBody>
      </p:sp>
      <p:sp>
        <p:nvSpPr>
          <p:cNvPr id="6" name="TextBox 5">
            <a:extLst>
              <a:ext uri="{FF2B5EF4-FFF2-40B4-BE49-F238E27FC236}">
                <a16:creationId xmlns:a16="http://schemas.microsoft.com/office/drawing/2014/main" id="{14C9D97C-4343-47D1-9E57-EA07506D5E11}"/>
              </a:ext>
            </a:extLst>
          </p:cNvPr>
          <p:cNvSpPr txBox="1"/>
          <p:nvPr/>
        </p:nvSpPr>
        <p:spPr>
          <a:xfrm>
            <a:off x="6366510" y="1757582"/>
            <a:ext cx="5303520" cy="3371136"/>
          </a:xfrm>
          <a:prstGeom prst="roundRect">
            <a:avLst/>
          </a:prstGeom>
          <a:solidFill>
            <a:srgbClr val="FC8E60">
              <a:lumMod val="20000"/>
              <a:lumOff val="80000"/>
            </a:srgbClr>
          </a:solidFill>
        </p:spPr>
        <p:txBody>
          <a:bodyPr wrap="square" rtlCol="0">
            <a:spAutoFit/>
          </a:bodyPr>
          <a:lstStyle/>
          <a:p>
            <a:pPr algn="just">
              <a:buClrTx/>
              <a:buFontTx/>
              <a:buNone/>
            </a:pPr>
            <a:r>
              <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rPr>
              <a:t>Một số từ ngữ giúp em thể hiện ý kiến tán thành: tán thành, ủng hộ quan điểm, hoàn toàn đồng ý, rất xác đáng, hoàn toàn đồng tình,…</a:t>
            </a:r>
          </a:p>
        </p:txBody>
      </p:sp>
    </p:spTree>
    <p:extLst>
      <p:ext uri="{BB962C8B-B14F-4D97-AF65-F5344CB8AC3E}">
        <p14:creationId xmlns:p14="http://schemas.microsoft.com/office/powerpoint/2010/main" val="1553689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B1DF48-B4D8-71A7-9DFC-6EC3CEAE809E}"/>
              </a:ext>
            </a:extLst>
          </p:cNvPr>
          <p:cNvGrpSpPr/>
          <p:nvPr/>
        </p:nvGrpSpPr>
        <p:grpSpPr>
          <a:xfrm>
            <a:off x="2366010" y="102870"/>
            <a:ext cx="8583930" cy="1337310"/>
            <a:chOff x="972833" y="3758496"/>
            <a:chExt cx="4175662" cy="1896940"/>
          </a:xfrm>
        </p:grpSpPr>
        <p:sp>
          <p:nvSpPr>
            <p:cNvPr id="7" name="Speech Bubble: Rectangle with Corners Rounded 6">
              <a:extLst>
                <a:ext uri="{FF2B5EF4-FFF2-40B4-BE49-F238E27FC236}">
                  <a16:creationId xmlns:a16="http://schemas.microsoft.com/office/drawing/2014/main" id="{E8E287AC-1FA1-AD2D-612B-496A535E9FA0}"/>
                </a:ext>
              </a:extLst>
            </p:cNvPr>
            <p:cNvSpPr/>
            <p:nvPr/>
          </p:nvSpPr>
          <p:spPr>
            <a:xfrm>
              <a:off x="972833" y="3758496"/>
              <a:ext cx="4175662" cy="1896940"/>
            </a:xfrm>
            <a:prstGeom prst="wedgeRoundRectCallout">
              <a:avLst>
                <a:gd name="adj1" fmla="val -38425"/>
                <a:gd name="adj2" fmla="val 74712"/>
                <a:gd name="adj3" fmla="val 16667"/>
              </a:avLst>
            </a:prstGeom>
            <a:solidFill>
              <a:srgbClr val="D1F7EE"/>
            </a:solidFill>
            <a:ln w="28575">
              <a:solidFill>
                <a:srgbClr val="34DBB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AD4E16-F0CD-1575-193D-48B9F4A46EEB}"/>
                </a:ext>
              </a:extLst>
            </p:cNvPr>
            <p:cNvSpPr txBox="1"/>
            <p:nvPr/>
          </p:nvSpPr>
          <p:spPr>
            <a:xfrm>
              <a:off x="1195759" y="3890954"/>
              <a:ext cx="3844548" cy="1619581"/>
            </a:xfrm>
            <a:prstGeom prst="rect">
              <a:avLst/>
            </a:prstGeom>
            <a:noFill/>
          </p:spPr>
          <p:txBody>
            <a:bodyPr wrap="square">
              <a:spAutoFit/>
            </a:bodyPr>
            <a:lstStyle/>
            <a:p>
              <a:pPr algn="just"/>
              <a:r>
                <a:rPr lang="en-US" sz="3600" b="1" i="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Tự nhận xét bài làm của em theo yêu cầu dưới đây:</a:t>
              </a:r>
              <a:endParaRPr lang="en-US" sz="3200" b="1" dirty="0">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9D418321-BDE9-B42C-1F86-EE502482F343}"/>
              </a:ext>
            </a:extLst>
          </p:cNvPr>
          <p:cNvSpPr txBox="1"/>
          <p:nvPr/>
        </p:nvSpPr>
        <p:spPr>
          <a:xfrm>
            <a:off x="1120140" y="2366010"/>
            <a:ext cx="10092690" cy="2554545"/>
          </a:xfrm>
          <a:prstGeom prst="rect">
            <a:avLst/>
          </a:prstGeom>
          <a:noFill/>
        </p:spPr>
        <p:txBody>
          <a:bodyPr wrap="square" rtlCol="0">
            <a:spAutoFit/>
          </a:bodyPr>
          <a:lstStyle/>
          <a:p>
            <a:pPr algn="just"/>
            <a:r>
              <a:rPr lang="vi-VN" sz="4000" b="0" i="0" dirty="0">
                <a:solidFill>
                  <a:srgbClr val="002060"/>
                </a:solidFill>
                <a:effectLst/>
                <a:latin typeface="Cambria" panose="02040503050406030204" pitchFamily="18" charset="0"/>
                <a:ea typeface="Cambria" panose="02040503050406030204" pitchFamily="18" charset="0"/>
              </a:rPr>
              <a:t>– Đoạn văn có sử dụng được từ ngữ thể hiện rõ ý kiến tán thành không?</a:t>
            </a:r>
          </a:p>
          <a:p>
            <a:pPr algn="just"/>
            <a:r>
              <a:rPr lang="vi-VN" sz="4000" b="0" i="0" dirty="0">
                <a:solidFill>
                  <a:srgbClr val="002060"/>
                </a:solidFill>
                <a:effectLst/>
                <a:latin typeface="Cambria" panose="02040503050406030204" pitchFamily="18" charset="0"/>
                <a:ea typeface="Cambria" panose="02040503050406030204" pitchFamily="18" charset="0"/>
              </a:rPr>
              <a:t>– Lí do tán thành có sức thuyết phục không?</a:t>
            </a:r>
          </a:p>
          <a:p>
            <a:pPr algn="just"/>
            <a:r>
              <a:rPr lang="vi-VN" sz="4000" b="0" i="0" dirty="0">
                <a:solidFill>
                  <a:srgbClr val="002060"/>
                </a:solidFill>
                <a:effectLst/>
                <a:latin typeface="Cambria" panose="02040503050406030204" pitchFamily="18" charset="0"/>
                <a:ea typeface="Cambria" panose="02040503050406030204" pitchFamily="18" charset="0"/>
              </a:rPr>
              <a:t>– Dẫn chứng có phù hợp với lí do không?</a:t>
            </a:r>
          </a:p>
        </p:txBody>
      </p:sp>
    </p:spTree>
    <p:extLst>
      <p:ext uri="{BB962C8B-B14F-4D97-AF65-F5344CB8AC3E}">
        <p14:creationId xmlns:p14="http://schemas.microsoft.com/office/powerpoint/2010/main" val="1241524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C4BDAB-0266-57C8-574D-C2109338CC89}"/>
              </a:ext>
            </a:extLst>
          </p:cNvPr>
          <p:cNvPicPr>
            <a:picLocks noChangeAspect="1"/>
          </p:cNvPicPr>
          <p:nvPr/>
        </p:nvPicPr>
        <p:blipFill rotWithShape="1">
          <a:blip r:embed="rId2">
            <a:extLst>
              <a:ext uri="{28A0092B-C50C-407E-A947-70E740481C1C}">
                <a14:useLocalDpi xmlns:a14="http://schemas.microsoft.com/office/drawing/2010/main" val="0"/>
              </a:ext>
            </a:extLst>
          </a:blip>
          <a:srcRect r="63300" b="60045"/>
          <a:stretch/>
        </p:blipFill>
        <p:spPr>
          <a:xfrm>
            <a:off x="1921934" y="224756"/>
            <a:ext cx="7727510" cy="4732213"/>
          </a:xfrm>
          <a:prstGeom prst="rect">
            <a:avLst/>
          </a:prstGeom>
        </p:spPr>
      </p:pic>
      <p:sp>
        <p:nvSpPr>
          <p:cNvPr id="5" name="TextBox 4">
            <a:extLst>
              <a:ext uri="{FF2B5EF4-FFF2-40B4-BE49-F238E27FC236}">
                <a16:creationId xmlns:a16="http://schemas.microsoft.com/office/drawing/2014/main" id="{385D0797-7140-DF4A-957F-CDC0BD9F9298}"/>
              </a:ext>
            </a:extLst>
          </p:cNvPr>
          <p:cNvSpPr txBox="1"/>
          <p:nvPr/>
        </p:nvSpPr>
        <p:spPr>
          <a:xfrm>
            <a:off x="2387746" y="634142"/>
            <a:ext cx="6795885" cy="2308324"/>
          </a:xfrm>
          <a:prstGeom prst="rect">
            <a:avLst/>
          </a:prstGeom>
          <a:noFill/>
        </p:spPr>
        <p:txBody>
          <a:bodyPr wrap="square" rtlCol="0">
            <a:spAutoFit/>
          </a:bodyPr>
          <a:lstStyle/>
          <a:p>
            <a:pPr lvl="0" algn="ctr">
              <a:defRPr/>
            </a:pPr>
            <a:r>
              <a:rPr lang="en-US" sz="4800" b="1" dirty="0">
                <a:blipFill dpi="0" rotWithShape="1">
                  <a:blip r:embed="rId3">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rPr>
              <a:t>3. </a:t>
            </a:r>
            <a:r>
              <a:rPr lang="vi-VN" sz="4800" b="1" dirty="0">
                <a:blipFill dpi="0" rotWithShape="1">
                  <a:blip r:embed="rId3">
                    <a:extLst>
                      <a:ext uri="{28A0092B-C50C-407E-A947-70E740481C1C}">
                        <a14:useLocalDpi xmlns:a14="http://schemas.microsoft.com/office/drawing/2010/main" val="0"/>
                      </a:ext>
                    </a:extLst>
                  </a:blip>
                  <a:srcRect/>
                  <a:stretch>
                    <a:fillRect/>
                  </a:stretch>
                </a:blipFill>
                <a:latin typeface="Cambria" panose="02040503050406030204" pitchFamily="18" charset="0"/>
                <a:ea typeface="Cambria" panose="02040503050406030204" pitchFamily="18" charset="0"/>
              </a:rPr>
              <a:t>Viết lại những câu văn mà em muốn chỉnh sửa cho hay hơn.</a:t>
            </a:r>
            <a:endParaRPr kumimoji="0" lang="en-US" sz="4800" b="1" i="0" u="none" strike="noStrike" kern="120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97F004E8-AA74-B6F6-BCE0-3C0A731E42DD}"/>
              </a:ext>
            </a:extLst>
          </p:cNvPr>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3973822" y="2955266"/>
            <a:ext cx="3623734" cy="3809200"/>
          </a:xfrm>
          <a:prstGeom prst="rect">
            <a:avLst/>
          </a:prstGeom>
        </p:spPr>
      </p:pic>
    </p:spTree>
    <p:extLst>
      <p:ext uri="{BB962C8B-B14F-4D97-AF65-F5344CB8AC3E}">
        <p14:creationId xmlns:p14="http://schemas.microsoft.com/office/powerpoint/2010/main" val="3428178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EF860B5-A43B-26E5-2630-7A19723266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9095" b="18789"/>
          <a:stretch/>
        </p:blipFill>
        <p:spPr>
          <a:xfrm>
            <a:off x="0" y="0"/>
            <a:ext cx="12192000" cy="6858000"/>
          </a:xfrm>
          <a:prstGeom prst="rect">
            <a:avLst/>
          </a:prstGeom>
        </p:spPr>
      </p:pic>
      <p:sp>
        <p:nvSpPr>
          <p:cNvPr id="3" name="TextBox 2">
            <a:extLst>
              <a:ext uri="{FF2B5EF4-FFF2-40B4-BE49-F238E27FC236}">
                <a16:creationId xmlns:a16="http://schemas.microsoft.com/office/drawing/2014/main" id="{079B2E01-9BD5-DA02-6BFA-5400964C8837}"/>
              </a:ext>
            </a:extLst>
          </p:cNvPr>
          <p:cNvSpPr txBox="1"/>
          <p:nvPr/>
        </p:nvSpPr>
        <p:spPr>
          <a:xfrm>
            <a:off x="2645832" y="1213220"/>
            <a:ext cx="6900334" cy="1569660"/>
          </a:xfrm>
          <a:prstGeom prst="rect">
            <a:avLst/>
          </a:prstGeom>
          <a:noFill/>
        </p:spPr>
        <p:txBody>
          <a:bodyPr wrap="square" rtlCol="0">
            <a:spAutoFit/>
          </a:bodyPr>
          <a:lstStyle/>
          <a:p>
            <a:pPr lvl="0" algn="ctr">
              <a:defRPr/>
            </a:pPr>
            <a:r>
              <a:rPr lang="en-US" sz="4800" b="1" dirty="0">
                <a:solidFill>
                  <a:srgbClr val="FFFF00"/>
                </a:solidFill>
                <a:latin typeface="Cambria" panose="02040503050406030204" pitchFamily="18" charset="0"/>
                <a:ea typeface="Cambria" panose="02040503050406030204" pitchFamily="18" charset="0"/>
              </a:rPr>
              <a:t>4. </a:t>
            </a:r>
            <a:r>
              <a:rPr lang="en-US" sz="4800" b="1" dirty="0" err="1">
                <a:solidFill>
                  <a:srgbClr val="FFFF00"/>
                </a:solidFill>
                <a:latin typeface="Cambria" panose="02040503050406030204" pitchFamily="18" charset="0"/>
                <a:ea typeface="Cambria" panose="02040503050406030204" pitchFamily="18" charset="0"/>
              </a:rPr>
              <a:t>Đổi</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bài</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cho</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bạn</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để</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học</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tập</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cách</a:t>
            </a:r>
            <a:r>
              <a:rPr lang="en-US" sz="4800" b="1" dirty="0">
                <a:solidFill>
                  <a:srgbClr val="FFFF00"/>
                </a:solidFill>
                <a:latin typeface="Cambria" panose="02040503050406030204" pitchFamily="18" charset="0"/>
                <a:ea typeface="Cambria" panose="02040503050406030204" pitchFamily="18" charset="0"/>
              </a:rPr>
              <a:t> </a:t>
            </a:r>
            <a:r>
              <a:rPr lang="en-US" sz="4800" b="1" dirty="0" err="1">
                <a:solidFill>
                  <a:srgbClr val="FFFF00"/>
                </a:solidFill>
                <a:latin typeface="Cambria" panose="02040503050406030204" pitchFamily="18" charset="0"/>
                <a:ea typeface="Cambria" panose="02040503050406030204" pitchFamily="18" charset="0"/>
              </a:rPr>
              <a:t>viết</a:t>
            </a:r>
            <a:r>
              <a:rPr lang="en-US" sz="4800" b="1" dirty="0">
                <a:solidFill>
                  <a:srgbClr val="FFFF00"/>
                </a:solidFill>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4B2B8C9-E1FA-5B79-BE4B-05F5C457D9FD}"/>
              </a:ext>
            </a:extLst>
          </p:cNvPr>
          <p:cNvPicPr>
            <a:picLocks noChangeAspect="1"/>
          </p:cNvPicPr>
          <p:nvPr/>
        </p:nvPicPr>
        <p:blipFill rotWithShape="1">
          <a:blip r:embed="rId3">
            <a:extLst>
              <a:ext uri="{28A0092B-C50C-407E-A947-70E740481C1C}">
                <a14:useLocalDpi xmlns:a14="http://schemas.microsoft.com/office/drawing/2010/main" val="0"/>
              </a:ext>
            </a:extLst>
          </a:blip>
          <a:srcRect r="60943" b="19940"/>
          <a:stretch/>
        </p:blipFill>
        <p:spPr>
          <a:xfrm>
            <a:off x="1642534" y="2918707"/>
            <a:ext cx="3200400" cy="3911603"/>
          </a:xfrm>
          <a:prstGeom prst="rect">
            <a:avLst/>
          </a:prstGeom>
        </p:spPr>
      </p:pic>
      <p:pic>
        <p:nvPicPr>
          <p:cNvPr id="5" name="Picture 4">
            <a:extLst>
              <a:ext uri="{FF2B5EF4-FFF2-40B4-BE49-F238E27FC236}">
                <a16:creationId xmlns:a16="http://schemas.microsoft.com/office/drawing/2014/main" id="{70B6EA50-6D04-F91C-B5DB-B16ECC3A2BE9}"/>
              </a:ext>
            </a:extLst>
          </p:cNvPr>
          <p:cNvPicPr>
            <a:picLocks noChangeAspect="1"/>
          </p:cNvPicPr>
          <p:nvPr/>
        </p:nvPicPr>
        <p:blipFill rotWithShape="1">
          <a:blip r:embed="rId4">
            <a:extLst>
              <a:ext uri="{28A0092B-C50C-407E-A947-70E740481C1C}">
                <a14:useLocalDpi xmlns:a14="http://schemas.microsoft.com/office/drawing/2010/main" val="0"/>
              </a:ext>
            </a:extLst>
          </a:blip>
          <a:srcRect l="10438" t="10625" r="50084" b="8717"/>
          <a:stretch/>
        </p:blipFill>
        <p:spPr>
          <a:xfrm>
            <a:off x="7950199" y="2918706"/>
            <a:ext cx="3403601" cy="3911603"/>
          </a:xfrm>
          <a:prstGeom prst="rect">
            <a:avLst/>
          </a:prstGeom>
        </p:spPr>
      </p:pic>
    </p:spTree>
    <p:extLst>
      <p:ext uri="{BB962C8B-B14F-4D97-AF65-F5344CB8AC3E}">
        <p14:creationId xmlns:p14="http://schemas.microsoft.com/office/powerpoint/2010/main" val="1969227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7EA3F9-1975-82CB-2B85-4AF303BB32E8}"/>
              </a:ext>
            </a:extLst>
          </p:cNvPr>
          <p:cNvSpPr txBox="1"/>
          <p:nvPr/>
        </p:nvSpPr>
        <p:spPr>
          <a:xfrm>
            <a:off x="1131570" y="1371815"/>
            <a:ext cx="10435590" cy="4142673"/>
          </a:xfrm>
          <a:prstGeom prst="rect">
            <a:avLst/>
          </a:prstGeom>
          <a:noFill/>
        </p:spPr>
        <p:txBody>
          <a:bodyPr wrap="square">
            <a:spAutoFit/>
          </a:bodyPr>
          <a:lstStyle/>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Viết đoạn văn nêu ý kiến tán  thành một số sự việc, hiện tượng </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Bài văn có 3 phần: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 Phần mở đầu: </a:t>
            </a:r>
            <a:r>
              <a:rPr lang="nl-NL" sz="2800" i="1" dirty="0">
                <a:effectLst/>
                <a:latin typeface="Cambria" panose="02040503050406030204" pitchFamily="18" charset="0"/>
                <a:ea typeface="Cambria" panose="02040503050406030204" pitchFamily="18" charset="0"/>
              </a:rPr>
              <a:t>Cần giới thiệu được sự việc, hiện tượng và nêu được ý kiến tán thành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của bản thân đối với sự việc đó.</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2800" b="1" i="1" dirty="0">
                <a:effectLst/>
                <a:latin typeface="Cambria" panose="02040503050406030204" pitchFamily="18" charset="0"/>
                <a:ea typeface="Cambria" panose="02040503050406030204" pitchFamily="18" charset="0"/>
              </a:rPr>
              <a:t>+ Phần triển khai: </a:t>
            </a:r>
            <a:r>
              <a:rPr lang="nl-NL" sz="2800" i="1" dirty="0">
                <a:effectLst/>
                <a:latin typeface="Cambria" panose="02040503050406030204" pitchFamily="18" charset="0"/>
                <a:ea typeface="Cambria" panose="02040503050406030204" pitchFamily="18" charset="0"/>
              </a:rPr>
              <a:t>Trình bày những lí do khiến em tán thành; những dẫn chứng được</a:t>
            </a:r>
            <a:r>
              <a:rPr lang="en-US" sz="2800" dirty="0">
                <a:latin typeface="Cambria" panose="02040503050406030204" pitchFamily="18" charset="0"/>
                <a:ea typeface="Cambria" panose="02040503050406030204" pitchFamily="18" charset="0"/>
              </a:rPr>
              <a:t> </a:t>
            </a:r>
            <a:r>
              <a:rPr lang="nl-NL" sz="2800" i="1" dirty="0">
                <a:effectLst/>
                <a:latin typeface="Cambria" panose="02040503050406030204" pitchFamily="18" charset="0"/>
                <a:ea typeface="Cambria" panose="02040503050406030204" pitchFamily="18" charset="0"/>
              </a:rPr>
              <a:t>sử dụng để làm sáng tỏ cho lí do.</a:t>
            </a:r>
            <a:endParaRPr lang="en-US" sz="2800" dirty="0">
              <a:effectLst/>
              <a:latin typeface="Cambria" panose="02040503050406030204" pitchFamily="18" charset="0"/>
              <a:ea typeface="Cambria" panose="02040503050406030204" pitchFamily="18" charset="0"/>
            </a:endParaRPr>
          </a:p>
          <a:p>
            <a:r>
              <a:rPr lang="nl-NL" sz="2800" b="1" i="1" kern="0" dirty="0">
                <a:effectLst/>
                <a:latin typeface="Cambria" panose="02040503050406030204" pitchFamily="18" charset="0"/>
                <a:ea typeface="Cambria" panose="02040503050406030204" pitchFamily="18" charset="0"/>
              </a:rPr>
              <a:t>+ Phần kết thúc: </a:t>
            </a:r>
            <a:r>
              <a:rPr lang="nl-NL" sz="2800" i="1" kern="0" dirty="0">
                <a:effectLst/>
                <a:latin typeface="Cambria" panose="02040503050406030204" pitchFamily="18" charset="0"/>
                <a:ea typeface="Cambria" panose="02040503050406030204" pitchFamily="18" charset="0"/>
              </a:rPr>
              <a:t>Khẳng định lại ý kiến tán thành.</a:t>
            </a:r>
            <a:endParaRPr lang="en-US" sz="2800" dirty="0">
              <a:latin typeface="Cambria" panose="02040503050406030204" pitchFamily="18" charset="0"/>
              <a:ea typeface="Cambria" panose="02040503050406030204" pitchFamily="18" charset="0"/>
            </a:endParaRPr>
          </a:p>
        </p:txBody>
      </p:sp>
      <p:pic>
        <p:nvPicPr>
          <p:cNvPr id="5" name="Picture 4" descr="A blue and orange text&#10;&#10;Description automatically generated">
            <a:extLst>
              <a:ext uri="{FF2B5EF4-FFF2-40B4-BE49-F238E27FC236}">
                <a16:creationId xmlns:a16="http://schemas.microsoft.com/office/drawing/2014/main" id="{61AD498C-C92F-94C3-8F85-E34F41FB6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920" y="104332"/>
            <a:ext cx="4109060" cy="1414395"/>
          </a:xfrm>
          <a:prstGeom prst="rect">
            <a:avLst/>
          </a:prstGeom>
        </p:spPr>
      </p:pic>
    </p:spTree>
    <p:extLst>
      <p:ext uri="{BB962C8B-B14F-4D97-AF65-F5344CB8AC3E}">
        <p14:creationId xmlns:p14="http://schemas.microsoft.com/office/powerpoint/2010/main" val="1179198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6" name="矩形 45"/>
          <p:cNvSpPr/>
          <p:nvPr/>
        </p:nvSpPr>
        <p:spPr>
          <a:xfrm>
            <a:off x="-17780" y="1441450"/>
            <a:ext cx="12228195" cy="3547110"/>
          </a:xfrm>
          <a:prstGeom prst="rect">
            <a:avLst/>
          </a:prstGeom>
          <a:solidFill>
            <a:srgbClr val="FFF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7" name="组合 66"/>
          <p:cNvGrpSpPr/>
          <p:nvPr/>
        </p:nvGrpSpPr>
        <p:grpSpPr>
          <a:xfrm>
            <a:off x="-19685" y="0"/>
            <a:ext cx="12232005" cy="6858000"/>
            <a:chOff x="-31" y="0"/>
            <a:chExt cx="19263" cy="10800"/>
          </a:xfrm>
        </p:grpSpPr>
        <p:pic>
          <p:nvPicPr>
            <p:cNvPr id="23" name="图片 22" descr="E:\PPT\千库网\资料\素材\组 9.png组 9"/>
            <p:cNvPicPr>
              <a:picLocks noChangeAspect="1"/>
            </p:cNvPicPr>
            <p:nvPr/>
          </p:nvPicPr>
          <p:blipFill>
            <a:blip r:embed="rId4"/>
            <a:srcRect l="4153" t="24271" r="3064" b="36054"/>
            <a:stretch>
              <a:fillRect/>
            </a:stretch>
          </p:blipFill>
          <p:spPr>
            <a:xfrm flipH="1">
              <a:off x="-31" y="0"/>
              <a:ext cx="19256" cy="3347"/>
            </a:xfrm>
            <a:prstGeom prst="rect">
              <a:avLst/>
            </a:prstGeom>
          </p:spPr>
        </p:pic>
        <p:grpSp>
          <p:nvGrpSpPr>
            <p:cNvPr id="65" name="组合 64"/>
            <p:cNvGrpSpPr/>
            <p:nvPr/>
          </p:nvGrpSpPr>
          <p:grpSpPr>
            <a:xfrm>
              <a:off x="-20" y="8338"/>
              <a:ext cx="19252" cy="2462"/>
              <a:chOff x="-20" y="8338"/>
              <a:chExt cx="19252" cy="2462"/>
            </a:xfrm>
          </p:grpSpPr>
          <p:pic>
            <p:nvPicPr>
              <p:cNvPr id="61" name="图片 60" descr="矢量智能对象"/>
              <p:cNvPicPr>
                <a:picLocks noChangeAspect="1"/>
              </p:cNvPicPr>
              <p:nvPr/>
            </p:nvPicPr>
            <p:blipFill>
              <a:blip r:embed="rId5"/>
              <a:srcRect l="23614" b="37097"/>
              <a:stretch>
                <a:fillRect/>
              </a:stretch>
            </p:blipFill>
            <p:spPr>
              <a:xfrm>
                <a:off x="-20" y="8338"/>
                <a:ext cx="3251" cy="2440"/>
              </a:xfrm>
              <a:prstGeom prst="rect">
                <a:avLst/>
              </a:prstGeom>
            </p:spPr>
          </p:pic>
          <p:pic>
            <p:nvPicPr>
              <p:cNvPr id="62" name="图片 61" descr="组 10"/>
              <p:cNvPicPr>
                <a:picLocks noChangeAspect="1"/>
              </p:cNvPicPr>
              <p:nvPr/>
            </p:nvPicPr>
            <p:blipFill>
              <a:blip r:embed="rId6"/>
              <a:srcRect r="22588" b="30591"/>
              <a:stretch>
                <a:fillRect/>
              </a:stretch>
            </p:blipFill>
            <p:spPr>
              <a:xfrm>
                <a:off x="15565" y="8547"/>
                <a:ext cx="3667" cy="2253"/>
              </a:xfrm>
              <a:prstGeom prst="rect">
                <a:avLst/>
              </a:prstGeom>
            </p:spPr>
          </p:pic>
        </p:grpSp>
      </p:grpSp>
      <p:pic>
        <p:nvPicPr>
          <p:cNvPr id="57" name="图片 56" descr="3d6d4de7dbb5ea7020e22a244ccd5202"/>
          <p:cNvPicPr>
            <a:picLocks noChangeAspect="1"/>
          </p:cNvPicPr>
          <p:nvPr/>
        </p:nvPicPr>
        <p:blipFill>
          <a:blip r:embed="rId7"/>
          <a:stretch>
            <a:fillRect/>
          </a:stretch>
        </p:blipFill>
        <p:spPr>
          <a:xfrm>
            <a:off x="2892286" y="3930082"/>
            <a:ext cx="6041486" cy="3741220"/>
          </a:xfrm>
          <a:prstGeom prst="rect">
            <a:avLst/>
          </a:prstGeom>
        </p:spPr>
      </p:pic>
      <p:pic>
        <p:nvPicPr>
          <p:cNvPr id="66" name="图片 65" descr="图层 28"/>
          <p:cNvPicPr>
            <a:picLocks noChangeAspect="1"/>
          </p:cNvPicPr>
          <p:nvPr/>
        </p:nvPicPr>
        <p:blipFill>
          <a:blip r:embed="rId8"/>
          <a:stretch>
            <a:fillRect/>
          </a:stretch>
        </p:blipFill>
        <p:spPr>
          <a:xfrm rot="1458231">
            <a:off x="6198789" y="450276"/>
            <a:ext cx="3333750" cy="723900"/>
          </a:xfrm>
          <a:prstGeom prst="rect">
            <a:avLst/>
          </a:prstGeom>
        </p:spPr>
      </p:pic>
      <p:pic>
        <p:nvPicPr>
          <p:cNvPr id="69" name="图片 68" descr="矢量智能对象"/>
          <p:cNvPicPr>
            <a:picLocks noChangeAspect="1"/>
          </p:cNvPicPr>
          <p:nvPr/>
        </p:nvPicPr>
        <p:blipFill>
          <a:blip r:embed="rId9"/>
          <a:stretch>
            <a:fillRect/>
          </a:stretch>
        </p:blipFill>
        <p:spPr>
          <a:xfrm rot="360000">
            <a:off x="907028" y="1643621"/>
            <a:ext cx="1060450" cy="3361055"/>
          </a:xfrm>
          <a:prstGeom prst="rect">
            <a:avLst/>
          </a:prstGeom>
        </p:spPr>
      </p:pic>
      <p:pic>
        <p:nvPicPr>
          <p:cNvPr id="52" name="图片 51" descr="组 3"/>
          <p:cNvPicPr>
            <a:picLocks noChangeAspect="1"/>
          </p:cNvPicPr>
          <p:nvPr/>
        </p:nvPicPr>
        <p:blipFill>
          <a:blip r:embed="rId10"/>
          <a:stretch>
            <a:fillRect/>
          </a:stretch>
        </p:blipFill>
        <p:spPr>
          <a:xfrm>
            <a:off x="1340168" y="635"/>
            <a:ext cx="9511665" cy="1221740"/>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46EE1BEB-E9F8-39CA-0D47-94DCD823697F}"/>
              </a:ext>
            </a:extLst>
          </p:cNvPr>
          <p:cNvPicPr>
            <a:picLocks noChangeAspect="1"/>
          </p:cNvPicPr>
          <p:nvPr/>
        </p:nvPicPr>
        <p:blipFill>
          <a:blip r:embed="rId11"/>
          <a:stretch>
            <a:fillRect/>
          </a:stretch>
        </p:blipFill>
        <p:spPr>
          <a:xfrm>
            <a:off x="1763400" y="1056810"/>
            <a:ext cx="9455716" cy="3176291"/>
          </a:xfrm>
          <a:prstGeom prst="rect">
            <a:avLst/>
          </a:prstGeom>
        </p:spPr>
      </p:pic>
    </p:spTree>
    <p:custDataLst>
      <p:tags r:id="rId1"/>
    </p:custDataLst>
    <p:extLst>
      <p:ext uri="{BB962C8B-B14F-4D97-AF65-F5344CB8AC3E}">
        <p14:creationId xmlns:p14="http://schemas.microsoft.com/office/powerpoint/2010/main" val="18594534"/>
      </p:ext>
    </p:extLst>
  </p:cSld>
  <p:clrMapOvr>
    <a:masterClrMapping/>
  </p:clrMapOvr>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480182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300</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Calibri Light</vt:lpstr>
      <vt:lpstr>Cambria</vt:lpstr>
      <vt:lpstr>UTM Showcard</vt:lpstr>
      <vt:lpstr>Wingdings</vt:lpstr>
      <vt:lpstr>Office Theme</vt:lpstr>
      <vt:lpstr>Office 主题​​</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Admin</cp:lastModifiedBy>
  <cp:revision>27</cp:revision>
  <dcterms:created xsi:type="dcterms:W3CDTF">2022-09-21T23:08:02Z</dcterms:created>
  <dcterms:modified xsi:type="dcterms:W3CDTF">2026-04-18T02:17:49Z</dcterms:modified>
</cp:coreProperties>
</file>