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30"/>
  </p:notesMasterIdLst>
  <p:handoutMasterIdLst>
    <p:handoutMasterId r:id="rId31"/>
  </p:handoutMasterIdLst>
  <p:sldIdLst>
    <p:sldId id="367" r:id="rId5"/>
    <p:sldId id="375" r:id="rId6"/>
    <p:sldId id="349" r:id="rId7"/>
    <p:sldId id="454" r:id="rId8"/>
    <p:sldId id="378" r:id="rId9"/>
    <p:sldId id="458" r:id="rId10"/>
    <p:sldId id="517" r:id="rId11"/>
    <p:sldId id="331" r:id="rId12"/>
    <p:sldId id="333" r:id="rId13"/>
    <p:sldId id="335" r:id="rId14"/>
    <p:sldId id="518" r:id="rId15"/>
    <p:sldId id="377" r:id="rId16"/>
    <p:sldId id="388" r:id="rId17"/>
    <p:sldId id="523" r:id="rId18"/>
    <p:sldId id="393" r:id="rId19"/>
    <p:sldId id="389" r:id="rId20"/>
    <p:sldId id="381" r:id="rId21"/>
    <p:sldId id="520" r:id="rId22"/>
    <p:sldId id="450" r:id="rId23"/>
    <p:sldId id="351" r:id="rId24"/>
    <p:sldId id="343" r:id="rId25"/>
    <p:sldId id="344" r:id="rId26"/>
    <p:sldId id="521" r:id="rId27"/>
    <p:sldId id="522" r:id="rId28"/>
    <p:sldId id="451" r:id="rId2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88" d="100"/>
          <a:sy n="88" d="100"/>
        </p:scale>
        <p:origin x="528"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2026-04-18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pptmon.com/" TargetMode="External"/><Relationship Id="rId13" Type="http://schemas.openxmlformats.org/officeDocument/2006/relationships/image" Target="../media/image10.svg"/><Relationship Id="rId18"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6.svg"/><Relationship Id="rId12" Type="http://schemas.openxmlformats.org/officeDocument/2006/relationships/image" Target="../media/image9.svg"/><Relationship Id="rId17" Type="http://schemas.openxmlformats.org/officeDocument/2006/relationships/image" Target="../media/image14.svg"/><Relationship Id="rId2" Type="http://schemas.openxmlformats.org/officeDocument/2006/relationships/image" Target="../media/image2.svg"/><Relationship Id="rId16" Type="http://schemas.openxmlformats.org/officeDocument/2006/relationships/image" Target="../media/image13.svg"/><Relationship Id="rId1" Type="http://schemas.openxmlformats.org/officeDocument/2006/relationships/slideMaster" Target="../slideMasters/slideMaster1.xml"/><Relationship Id="rId6" Type="http://schemas.openxmlformats.org/officeDocument/2006/relationships/hyperlink" Target="http://pptmon.com/" TargetMode="External"/><Relationship Id="rId11" Type="http://schemas.openxmlformats.org/officeDocument/2006/relationships/image" Target="../media/image8.svg"/><Relationship Id="rId5" Type="http://schemas.openxmlformats.org/officeDocument/2006/relationships/image" Target="../media/image5.svg"/><Relationship Id="rId15" Type="http://schemas.openxmlformats.org/officeDocument/2006/relationships/image" Target="../media/image12.svg"/><Relationship Id="rId10" Type="http://schemas.openxmlformats.org/officeDocument/2006/relationships/image" Target="../media/image7.svg"/><Relationship Id="rId4" Type="http://schemas.openxmlformats.org/officeDocument/2006/relationships/image" Target="../media/image4.svg"/><Relationship Id="rId9" Type="http://schemas.openxmlformats.org/officeDocument/2006/relationships/hyperlink" Target="http://www.pptmon.com/" TargetMode="External"/><Relationship Id="rId14" Type="http://schemas.openxmlformats.org/officeDocument/2006/relationships/image" Target="../media/image11.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www.pptmon.com/" TargetMode="External"/><Relationship Id="rId3" Type="http://schemas.openxmlformats.org/officeDocument/2006/relationships/image" Target="../media/image16.svg"/><Relationship Id="rId7" Type="http://schemas.openxmlformats.org/officeDocument/2006/relationships/hyperlink" Target="https://pptmon.com/" TargetMode="External"/><Relationship Id="rId2" Type="http://schemas.openxmlformats.org/officeDocument/2006/relationships/image" Target="../media/image20.sv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5.svg"/><Relationship Id="rId5" Type="http://schemas.openxmlformats.org/officeDocument/2006/relationships/hyperlink" Target="http://pptmon.com/" TargetMode="External"/><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pptmon.com/" TargetMode="External"/><Relationship Id="rId13"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6.svg"/><Relationship Id="rId12" Type="http://schemas.openxmlformats.org/officeDocument/2006/relationships/image" Target="../media/image12.svg"/><Relationship Id="rId2"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pptmon.com/" TargetMode="External"/><Relationship Id="rId11" Type="http://schemas.openxmlformats.org/officeDocument/2006/relationships/image" Target="../media/image10.svg"/><Relationship Id="rId5" Type="http://schemas.openxmlformats.org/officeDocument/2006/relationships/image" Target="../media/image5.svg"/><Relationship Id="rId10" Type="http://schemas.openxmlformats.org/officeDocument/2006/relationships/image" Target="../media/image23.svg"/><Relationship Id="rId4" Type="http://schemas.openxmlformats.org/officeDocument/2006/relationships/image" Target="../media/image4.svg"/><Relationship Id="rId9" Type="http://schemas.openxmlformats.org/officeDocument/2006/relationships/hyperlink" Target="http://www.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24.svg"/><Relationship Id="rId12" Type="http://schemas.openxmlformats.org/officeDocument/2006/relationships/image" Target="../media/image10.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svg"/><Relationship Id="rId11" Type="http://schemas.openxmlformats.org/officeDocument/2006/relationships/image" Target="../media/image8.svg"/><Relationship Id="rId5" Type="http://schemas.openxmlformats.org/officeDocument/2006/relationships/hyperlink" Target="http://www.pptmon.com/" TargetMode="External"/><Relationship Id="rId10" Type="http://schemas.openxmlformats.org/officeDocument/2006/relationships/image" Target="../media/image5.svg"/><Relationship Id="rId4" Type="http://schemas.openxmlformats.org/officeDocument/2006/relationships/hyperlink" Target="https://pptmon.com/" TargetMode="External"/><Relationship Id="rId9" Type="http://schemas.openxmlformats.org/officeDocument/2006/relationships/image" Target="../media/image25.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2.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10.svg"/><Relationship Id="rId5" Type="http://schemas.openxmlformats.org/officeDocument/2006/relationships/hyperlink" Target="http://www.pptmon.com/" TargetMode="External"/><Relationship Id="rId10" Type="http://schemas.openxmlformats.org/officeDocument/2006/relationships/image" Target="../media/image17.svg"/><Relationship Id="rId4" Type="http://schemas.openxmlformats.org/officeDocument/2006/relationships/hyperlink" Target="https://pptmon.com/" TargetMode="External"/><Relationship Id="rId9" Type="http://schemas.openxmlformats.org/officeDocument/2006/relationships/image" Target="../media/image22.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5.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10.svg"/><Relationship Id="rId5" Type="http://schemas.openxmlformats.org/officeDocument/2006/relationships/hyperlink" Target="http://www.pptmon.com/" TargetMode="External"/><Relationship Id="rId10" Type="http://schemas.openxmlformats.org/officeDocument/2006/relationships/image" Target="../media/image17.svg"/><Relationship Id="rId4" Type="http://schemas.openxmlformats.org/officeDocument/2006/relationships/hyperlink" Target="https://pptmon.com/" TargetMode="External"/><Relationship Id="rId9"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9.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13.svg"/><Relationship Id="rId5" Type="http://schemas.openxmlformats.org/officeDocument/2006/relationships/hyperlink" Target="http://www.pptmon.com/" TargetMode="External"/><Relationship Id="rId10" Type="http://schemas.openxmlformats.org/officeDocument/2006/relationships/image" Target="../media/image3.svg"/><Relationship Id="rId4" Type="http://schemas.openxmlformats.org/officeDocument/2006/relationships/hyperlink" Target="https://pptmon.com/" TargetMode="External"/><Relationship Id="rId9"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0.svg"/><Relationship Id="rId11" Type="http://schemas.openxmlformats.org/officeDocument/2006/relationships/image" Target="../media/image15.svg"/><Relationship Id="rId5" Type="http://schemas.openxmlformats.org/officeDocument/2006/relationships/hyperlink" Target="http://www.pptmon.com/" TargetMode="External"/><Relationship Id="rId10" Type="http://schemas.openxmlformats.org/officeDocument/2006/relationships/image" Target="../media/image12.svg"/><Relationship Id="rId4" Type="http://schemas.openxmlformats.org/officeDocument/2006/relationships/hyperlink" Target="https://pptmon.com/" TargetMode="External"/><Relationship Id="rId9"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3.svg"/><Relationship Id="rId12" Type="http://schemas.openxmlformats.org/officeDocument/2006/relationships/image" Target="../media/image15.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3.svg"/><Relationship Id="rId5" Type="http://schemas.openxmlformats.org/officeDocument/2006/relationships/hyperlink" Target="http://www.pptmon.com/" TargetMode="External"/><Relationship Id="rId10" Type="http://schemas.openxmlformats.org/officeDocument/2006/relationships/image" Target="../media/image7.svg"/><Relationship Id="rId4" Type="http://schemas.openxmlformats.org/officeDocument/2006/relationships/hyperlink" Target="https://pptmon.com/" TargetMode="External"/><Relationship Id="rId9"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24.svg"/><Relationship Id="rId12" Type="http://schemas.openxmlformats.org/officeDocument/2006/relationships/image" Target="../media/image10.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svg"/><Relationship Id="rId11" Type="http://schemas.openxmlformats.org/officeDocument/2006/relationships/image" Target="../media/image26.svg"/><Relationship Id="rId5" Type="http://schemas.openxmlformats.org/officeDocument/2006/relationships/hyperlink" Target="http://www.pptmon.com/" TargetMode="External"/><Relationship Id="rId10" Type="http://schemas.openxmlformats.org/officeDocument/2006/relationships/image" Target="../media/image5.svg"/><Relationship Id="rId4" Type="http://schemas.openxmlformats.org/officeDocument/2006/relationships/hyperlink" Target="https://pptmon.com/" TargetMode="External"/><Relationship Id="rId9" Type="http://schemas.openxmlformats.org/officeDocument/2006/relationships/image" Target="../media/image25.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5.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11.svg"/><Relationship Id="rId5" Type="http://schemas.openxmlformats.org/officeDocument/2006/relationships/hyperlink" Target="http://www.pptmon.com/" TargetMode="External"/><Relationship Id="rId10" Type="http://schemas.openxmlformats.org/officeDocument/2006/relationships/image" Target="../media/image17.svg"/><Relationship Id="rId4" Type="http://schemas.openxmlformats.org/officeDocument/2006/relationships/hyperlink" Target="https://pptmon.com/" TargetMode="External"/><Relationship Id="rId9" Type="http://schemas.openxmlformats.org/officeDocument/2006/relationships/image" Target="../media/image2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www.pptmon.com/" TargetMode="External"/><Relationship Id="rId13"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hyperlink" Target="https://pptmon.com/" TargetMode="External"/><Relationship Id="rId12" Type="http://schemas.openxmlformats.org/officeDocument/2006/relationships/image" Target="../media/image15.svg"/><Relationship Id="rId2" Type="http://schemas.openxmlformats.org/officeDocument/2006/relationships/image" Target="../media/image16.sv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0.svg"/><Relationship Id="rId5" Type="http://schemas.openxmlformats.org/officeDocument/2006/relationships/hyperlink" Target="http://pptmon.com/" TargetMode="External"/><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0.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hyperlink" Target="http://www.pptmon.com/" TargetMode="External"/><Relationship Id="rId10" Type="http://schemas.openxmlformats.org/officeDocument/2006/relationships/image" Target="../media/image7.svg"/><Relationship Id="rId4" Type="http://schemas.openxmlformats.org/officeDocument/2006/relationships/hyperlink" Target="https://pptmon.com/" TargetMode="External"/><Relationship Id="rId9" Type="http://schemas.openxmlformats.org/officeDocument/2006/relationships/image" Target="../media/image18.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5.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hyperlink" Target="http://www.pptmon.com/" TargetMode="External"/><Relationship Id="rId10" Type="http://schemas.openxmlformats.org/officeDocument/2006/relationships/image" Target="../media/image17.svg"/><Relationship Id="rId4" Type="http://schemas.openxmlformats.org/officeDocument/2006/relationships/hyperlink" Target="https://pptmon.com/" TargetMode="External"/><Relationship Id="rId9"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0.svg"/><Relationship Id="rId11" Type="http://schemas.openxmlformats.org/officeDocument/2006/relationships/image" Target="../media/image15.svg"/><Relationship Id="rId5" Type="http://schemas.openxmlformats.org/officeDocument/2006/relationships/hyperlink" Target="http://www.pptmon.com/" TargetMode="External"/><Relationship Id="rId10" Type="http://schemas.openxmlformats.org/officeDocument/2006/relationships/image" Target="../media/image13.svg"/><Relationship Id="rId4" Type="http://schemas.openxmlformats.org/officeDocument/2006/relationships/hyperlink" Target="https://pptmon.com/" TargetMode="External"/><Relationship Id="rId9"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3.svg"/><Relationship Id="rId12" Type="http://schemas.openxmlformats.org/officeDocument/2006/relationships/image" Target="../media/image12.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10.svg"/><Relationship Id="rId5" Type="http://schemas.openxmlformats.org/officeDocument/2006/relationships/hyperlink" Target="http://www.pptmon.com/" TargetMode="External"/><Relationship Id="rId10" Type="http://schemas.openxmlformats.org/officeDocument/2006/relationships/image" Target="../media/image23.svg"/><Relationship Id="rId4" Type="http://schemas.openxmlformats.org/officeDocument/2006/relationships/hyperlink" Target="https://pptmon.com/" TargetMode="External"/><Relationship Id="rId9"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24.svg"/><Relationship Id="rId12" Type="http://schemas.openxmlformats.org/officeDocument/2006/relationships/image" Target="../media/image10.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svg"/><Relationship Id="rId11" Type="http://schemas.openxmlformats.org/officeDocument/2006/relationships/image" Target="../media/image8.svg"/><Relationship Id="rId5" Type="http://schemas.openxmlformats.org/officeDocument/2006/relationships/hyperlink" Target="http://www.pptmon.com/" TargetMode="External"/><Relationship Id="rId10" Type="http://schemas.openxmlformats.org/officeDocument/2006/relationships/image" Target="../media/image5.svg"/><Relationship Id="rId4" Type="http://schemas.openxmlformats.org/officeDocument/2006/relationships/hyperlink" Target="https://pptmon.com/" TargetMode="External"/><Relationship Id="rId9" Type="http://schemas.openxmlformats.org/officeDocument/2006/relationships/image" Target="../media/image25.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2.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10.svg"/><Relationship Id="rId5" Type="http://schemas.openxmlformats.org/officeDocument/2006/relationships/hyperlink" Target="http://www.pptmon.com/" TargetMode="External"/><Relationship Id="rId10" Type="http://schemas.openxmlformats.org/officeDocument/2006/relationships/image" Target="../media/image17.svg"/><Relationship Id="rId4" Type="http://schemas.openxmlformats.org/officeDocument/2006/relationships/hyperlink" Target="https://pptmon.com/" TargetMode="External"/><Relationship Id="rId9" Type="http://schemas.openxmlformats.org/officeDocument/2006/relationships/image" Target="../media/image2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svg"/><Relationship Id="rId7" Type="http://schemas.openxmlformats.org/officeDocument/2006/relationships/image" Target="../media/image13.svg"/><Relationship Id="rId2" Type="http://schemas.openxmlformats.org/officeDocument/2006/relationships/image" Target="../media/image16.sv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15.sv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5.svg"/><Relationship Id="rId2" Type="http://schemas.openxmlformats.org/officeDocument/2006/relationships/image" Target="../media/image20.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0.svg"/><Relationship Id="rId4" Type="http://schemas.openxmlformats.org/officeDocument/2006/relationships/image" Target="../media/image2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svg"/><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sv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25.svg"/><Relationship Id="rId4" Type="http://schemas.openxmlformats.org/officeDocument/2006/relationships/image" Target="../media/image16.svg"/><Relationship Id="rId9" Type="http://schemas.openxmlformats.org/officeDocument/2006/relationships/image" Target="../media/image15.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svg"/><Relationship Id="rId7" Type="http://schemas.openxmlformats.org/officeDocument/2006/relationships/image" Target="../media/image11.svg"/><Relationship Id="rId2" Type="http://schemas.openxmlformats.org/officeDocument/2006/relationships/image" Target="../media/image16.sv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22.svg"/><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23.svg"/><Relationship Id="rId2" Type="http://schemas.openxmlformats.org/officeDocument/2006/relationships/image" Target="../media/image16.sv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18.svg"/><Relationship Id="rId4" Type="http://schemas.openxmlformats.org/officeDocument/2006/relationships/image" Target="../media/image5.svg"/><Relationship Id="rId9"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7.svg"/><Relationship Id="rId7" Type="http://schemas.openxmlformats.org/officeDocument/2006/relationships/image" Target="../media/image28.svg"/><Relationship Id="rId2" Type="http://schemas.openxmlformats.org/officeDocument/2006/relationships/image" Target="../media/image20.sv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15.svg"/><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9364" r="4926" b="26706"/>
          <a:stretch/>
        </p:blipFill>
        <p:spPr>
          <a:xfrm>
            <a:off x="0" y="4999361"/>
            <a:ext cx="12192000" cy="1858639"/>
          </a:xfrm>
          <a:prstGeom prst="rect">
            <a:avLst/>
          </a:prstGeom>
        </p:spPr>
      </p:pic>
      <p:pic>
        <p:nvPicPr>
          <p:cNvPr id="19" name="Graphic 3">
            <a:hlinkClick r:id="rId6"/>
            <a:extLst>
              <a:ext uri="{FF2B5EF4-FFF2-40B4-BE49-F238E27FC236}">
                <a16:creationId xmlns:a16="http://schemas.microsoft.com/office/drawing/2014/main" id="{FE493028-FCB3-483B-8D86-FB714B1E0CA3}"/>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29909"/>
          <a:stretch/>
        </p:blipFill>
        <p:spPr>
          <a:xfrm>
            <a:off x="6024563" y="7063924"/>
            <a:ext cx="1732461" cy="190500"/>
          </a:xfrm>
          <a:prstGeom prst="rect">
            <a:avLst/>
          </a:prstGeom>
        </p:spPr>
      </p:pic>
      <p:sp>
        <p:nvSpPr>
          <p:cNvPr id="22" name="TextBox 21">
            <a:hlinkClick r:id="rId8"/>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9"/>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a:extLst>
              <a:ext uri="{96DAC541-7B7A-43D3-8B79-37D633B846F1}">
                <asvg:svgBlip xmlns:asvg="http://schemas.microsoft.com/office/drawing/2016/SVG/main" r:embed="rId16"/>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a:extLst>
              <a:ext uri="{96DAC541-7B7A-43D3-8B79-37D633B846F1}">
                <asvg:svgBlip xmlns:asvg="http://schemas.microsoft.com/office/drawing/2016/SVG/main" r:embed="rId17"/>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a:extLst>
              <a:ext uri="{96DAC541-7B7A-43D3-8B79-37D633B846F1}">
                <asvg:svgBlip xmlns:asvg="http://schemas.microsoft.com/office/drawing/2016/SVG/main" r:embed="rId17"/>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9364" r="4926" b="26706"/>
          <a:stretch/>
        </p:blipFill>
        <p:spPr>
          <a:xfrm flipH="1">
            <a:off x="0" y="4999361"/>
            <a:ext cx="12192000" cy="1858639"/>
          </a:xfrm>
          <a:prstGeom prst="rect">
            <a:avLst/>
          </a:prstGeom>
        </p:spPr>
      </p:pic>
      <p:pic>
        <p:nvPicPr>
          <p:cNvPr id="5" name="Graphic 3">
            <a:hlinkClick r:id="rId5"/>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29909"/>
          <a:stretch/>
        </p:blipFill>
        <p:spPr>
          <a:xfrm>
            <a:off x="6024563" y="7063924"/>
            <a:ext cx="1732461" cy="190500"/>
          </a:xfrm>
          <a:prstGeom prst="rect">
            <a:avLst/>
          </a:prstGeom>
        </p:spPr>
      </p:pic>
      <p:sp>
        <p:nvSpPr>
          <p:cNvPr id="6" name="TextBox 5">
            <a:hlinkClick r:id="rId7"/>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8"/>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9364" r="4926" b="26706"/>
          <a:stretch/>
        </p:blipFill>
        <p:spPr>
          <a:xfrm>
            <a:off x="0" y="4999361"/>
            <a:ext cx="12192000" cy="1858639"/>
          </a:xfrm>
          <a:prstGeom prst="rect">
            <a:avLst/>
          </a:prstGeom>
        </p:spPr>
      </p:pic>
      <p:pic>
        <p:nvPicPr>
          <p:cNvPr id="5" name="Graphic 3">
            <a:hlinkClick r:id="rId6"/>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29909"/>
          <a:stretch/>
        </p:blipFill>
        <p:spPr>
          <a:xfrm>
            <a:off x="6024563" y="7063924"/>
            <a:ext cx="1732461" cy="190500"/>
          </a:xfrm>
          <a:prstGeom prst="rect">
            <a:avLst/>
          </a:prstGeom>
        </p:spPr>
      </p:pic>
      <p:sp>
        <p:nvSpPr>
          <p:cNvPr id="6" name="TextBox 5">
            <a:hlinkClick r:id="rId8"/>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9"/>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9364" t="1" r="7821" b="41051"/>
          <a:stretch/>
        </p:blipFill>
        <p:spPr>
          <a:xfrm>
            <a:off x="0" y="5310883"/>
            <a:ext cx="12191999" cy="1547117"/>
          </a:xfrm>
          <a:prstGeom prst="rect">
            <a:avLst/>
          </a:prstGeom>
        </p:spPr>
      </p:pic>
      <p:pic>
        <p:nvPicPr>
          <p:cNvPr id="5" name="Graphic 3">
            <a:hlinkClick r:id="rId5"/>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29909"/>
          <a:stretch/>
        </p:blipFill>
        <p:spPr>
          <a:xfrm>
            <a:off x="6024563" y="7063924"/>
            <a:ext cx="1732461" cy="190500"/>
          </a:xfrm>
          <a:prstGeom prst="rect">
            <a:avLst/>
          </a:prstGeom>
        </p:spPr>
      </p:pic>
      <p:sp>
        <p:nvSpPr>
          <p:cNvPr id="6" name="TextBox 5">
            <a:hlinkClick r:id="rId7"/>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8"/>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a:extLst>
              <a:ext uri="{96DAC541-7B7A-43D3-8B79-37D633B846F1}">
                <asvg:svgBlip xmlns:asvg="http://schemas.microsoft.com/office/drawing/2016/SVG/main" r:embed="rId12"/>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a:extLst>
              <a:ext uri="{96DAC541-7B7A-43D3-8B79-37D633B846F1}">
                <asvg:svgBlip xmlns:asvg="http://schemas.microsoft.com/office/drawing/2016/SVG/main" r:embed="rId10"/>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a:extLst>
              <a:ext uri="{96DAC541-7B7A-43D3-8B79-37D633B846F1}">
                <asvg:svgBlip xmlns:asvg="http://schemas.microsoft.com/office/drawing/2016/SVG/main" r:embed="rId11"/>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6" name="TextBox 5">
            <a:hlinkClick r:id="rId4"/>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9909"/>
          <a:stretch/>
        </p:blipFill>
        <p:spPr>
          <a:xfrm>
            <a:off x="6024563" y="7063924"/>
            <a:ext cx="1732461" cy="190500"/>
          </a:xfrm>
          <a:prstGeom prst="rect">
            <a:avLst/>
          </a:prstGeom>
        </p:spPr>
      </p:pic>
      <p:sp>
        <p:nvSpPr>
          <p:cNvPr id="7" name="TextBox 6">
            <a:hlinkClick r:id="rId4"/>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5"/>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a:extLst>
              <a:ext uri="{96DAC541-7B7A-43D3-8B79-37D633B846F1}">
                <asvg:svgBlip xmlns:asvg="http://schemas.microsoft.com/office/drawing/2016/SVG/main" r:embed="rId9"/>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a:extLst>
              <a:ext uri="{96DAC541-7B7A-43D3-8B79-37D633B846F1}">
                <asvg:svgBlip xmlns:asvg="http://schemas.microsoft.com/office/drawing/2016/SVG/main" r:embed="rId6"/>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a:extLst>
              <a:ext uri="{96DAC541-7B7A-43D3-8B79-37D633B846F1}">
                <asvg:svgBlip xmlns:asvg="http://schemas.microsoft.com/office/drawing/2016/SVG/main" r:embed="rId7"/>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a:extLst>
              <a:ext uri="{96DAC541-7B7A-43D3-8B79-37D633B846F1}">
                <asvg:svgBlip xmlns:asvg="http://schemas.microsoft.com/office/drawing/2016/SVG/main" r:embed="rId8"/>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4/18/2026</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CF4CE4F-5226-9042-ACFB-0922F39320FA}"/>
              </a:ext>
            </a:extLst>
          </p:cNvPr>
          <p:cNvSpPr/>
          <p:nvPr/>
        </p:nvSpPr>
        <p:spPr>
          <a:xfrm>
            <a:off x="2729345" y="4128332"/>
            <a:ext cx="9781309" cy="523220"/>
          </a:xfrm>
          <a:prstGeom prst="rect">
            <a:avLst/>
          </a:prstGeom>
        </p:spPr>
        <p:txBody>
          <a:bodyPr wrap="square">
            <a:spAutoFit/>
          </a:bodyPr>
          <a:lstStyle/>
          <a:p>
            <a:pPr algn="ct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1. 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993371" y="291529"/>
            <a:ext cx="10812780" cy="1754326"/>
          </a:xfrm>
          <a:prstGeom prst="rect">
            <a:avLst/>
          </a:prstGeom>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"nghe theo tiếng gọi thiêng liêng của </a:t>
            </a:r>
            <a:endPar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Tổ quốc"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hiểu "nghe theo tiếng gọi thiêng liêng của Tổ quốc" là</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242753" y="2045855"/>
            <a:ext cx="10812780" cy="3416320"/>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Nghe theo tiếng gọi thiêng liêng của Tổ quốc là </a:t>
            </a:r>
            <a:r>
              <a:rPr lang="en-US" sz="3600">
                <a:solidFill>
                  <a:srgbClr val="FF0000"/>
                </a:solidFill>
                <a:latin typeface="Cambria" panose="02040503050406030204" pitchFamily="18" charset="0"/>
                <a:ea typeface="Cambria" panose="02040503050406030204" pitchFamily="18" charset="0"/>
              </a:rPr>
              <a:t>nghe theo </a:t>
            </a:r>
            <a:r>
              <a:rPr lang="vi-VN" sz="3600">
                <a:solidFill>
                  <a:srgbClr val="FF0000"/>
                </a:solidFill>
                <a:latin typeface="Cambria" panose="02040503050406030204" pitchFamily="18" charset="0"/>
                <a:ea typeface="Cambria" panose="02040503050406030204" pitchFamily="18" charset="0"/>
              </a:rPr>
              <a:t>lòng yêu nước, tinh thần xây dựng và bảo vệ Tổ quốc.</a:t>
            </a:r>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a:t>
            </a:r>
            <a:r>
              <a:rPr lang="en-US" sz="3600">
                <a:solidFill>
                  <a:srgbClr val="FF0000"/>
                </a:solidFill>
                <a:latin typeface="Cambria" panose="02040503050406030204" pitchFamily="18" charset="0"/>
                <a:ea typeface="Cambria" panose="02040503050406030204" pitchFamily="18" charset="0"/>
              </a:rPr>
              <a:t> nghiên cứu chế tạo vũ khí phục vụ cuộc kháng chiến</a:t>
            </a:r>
            <a:r>
              <a:rPr lang="vi-VN" sz="360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4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173480" y="2150225"/>
            <a:ext cx="10812780" cy="1754326"/>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Việc làm này </a:t>
            </a:r>
            <a:r>
              <a:rPr lang="vi-VN" sz="3600" dirty="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ông </a:t>
            </a:r>
            <a:r>
              <a:rPr lang="en-US" sz="3600">
                <a:solidFill>
                  <a:srgbClr val="FF0000"/>
                </a:solidFill>
                <a:latin typeface="Cambria" panose="02040503050406030204" pitchFamily="18" charset="0"/>
                <a:ea typeface="Cambria" panose="02040503050406030204" pitchFamily="18" charset="0"/>
              </a:rPr>
              <a:t>thể hiện </a:t>
            </a:r>
            <a:r>
              <a:rPr lang="vi-VN" sz="3600">
                <a:solidFill>
                  <a:srgbClr val="FF0000"/>
                </a:solidFill>
                <a:latin typeface="Cambria" panose="02040503050406030204" pitchFamily="18" charset="0"/>
                <a:ea typeface="Cambria" panose="02040503050406030204" pitchFamily="18" charset="0"/>
              </a:rPr>
              <a:t>lòng </a:t>
            </a:r>
            <a:r>
              <a:rPr lang="vi-VN" sz="3600" dirty="0">
                <a:solidFill>
                  <a:srgbClr val="FF0000"/>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
        <p:nvSpPr>
          <p:cNvPr id="5" name="Rectangle 4">
            <a:extLst>
              <a:ext uri="{FF2B5EF4-FFF2-40B4-BE49-F238E27FC236}">
                <a16:creationId xmlns:a16="http://schemas.microsoft.com/office/drawing/2014/main" id="{9CF4CE4F-5226-9042-ACFB-0922F39320FA}"/>
              </a:ext>
            </a:extLst>
          </p:cNvPr>
          <p:cNvSpPr/>
          <p:nvPr/>
        </p:nvSpPr>
        <p:spPr>
          <a:xfrm>
            <a:off x="453802" y="4376372"/>
            <a:ext cx="10186489" cy="954107"/>
          </a:xfrm>
          <a:prstGeom prst="rect">
            <a:avLst/>
          </a:prstGeom>
        </p:spPr>
        <p:txBody>
          <a:bodyPr wrap="square">
            <a:spAutoFit/>
          </a:bodyPr>
          <a:lstStyle/>
          <a:p>
            <a:pPr algn="ct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2.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626745" y="1712136"/>
            <a:ext cx="11125200" cy="2554545"/>
          </a:xfrm>
          <a:prstGeom prst="rect">
            <a:avLst/>
          </a:prstGeom>
        </p:spPr>
        <p:txBody>
          <a:bodyPr wrap="square">
            <a:spAutoFit/>
          </a:bodyPr>
          <a:lstStyle/>
          <a:p>
            <a:pPr lvl="0" algn="just" latinLnBrk="0"/>
            <a:r>
              <a:rPr lang="vi-VN" sz="32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CF4CE4F-5226-9042-ACFB-0922F39320FA}"/>
              </a:ext>
            </a:extLst>
          </p:cNvPr>
          <p:cNvSpPr/>
          <p:nvPr/>
        </p:nvSpPr>
        <p:spPr>
          <a:xfrm>
            <a:off x="495366" y="4376372"/>
            <a:ext cx="10505143" cy="954107"/>
          </a:xfrm>
          <a:prstGeom prst="rect">
            <a:avLst/>
          </a:prstGeom>
        </p:spPr>
        <p:txBody>
          <a:bodyPr wrap="square">
            <a:spAutoFit/>
          </a:bodyPr>
          <a:lstStyle/>
          <a:p>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3.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1754326"/>
          </a:xfrm>
          <a:prstGeom prst="rect">
            <a:avLst/>
          </a:prstGeom>
        </p:spPr>
        <p:txBody>
          <a:bodyPr wrap="square">
            <a:spAutoFit/>
          </a:bodyPr>
          <a:lstStyle/>
          <a:p>
            <a:pPr lvl="0" algn="just" latinLnBrk="0"/>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rPr>
              <a:t> </a:t>
            </a:r>
            <a:r>
              <a:rPr lang="vi-VN" sz="3600">
                <a:solidFill>
                  <a:srgbClr val="FF0000"/>
                </a:solidFill>
                <a:latin typeface="Cambria" panose="02040503050406030204" pitchFamily="18" charset="0"/>
              </a:rPr>
              <a:t>Lòng</a:t>
            </a:r>
            <a:r>
              <a:rPr lang="vi-VN" sz="3600">
                <a:solidFill>
                  <a:srgbClr val="FF0000"/>
                </a:solidFill>
              </a:rPr>
              <a:t> yêu nước trong mỗi người Việt Nam</a:t>
            </a:r>
            <a:r>
              <a:rPr lang="en-US" sz="3600">
                <a:solidFill>
                  <a:srgbClr val="FF0000"/>
                </a:solidFill>
              </a:rPr>
              <a:t> </a:t>
            </a:r>
            <a:r>
              <a:rPr lang="vi-VN" sz="3600">
                <a:solidFill>
                  <a:srgbClr val="FF0000"/>
                </a:solidFill>
              </a:rPr>
              <a:t>luôn được đặt lên hàng đầu, hơn mọi mục tiêu và lí tưởng cá nhân.</a:t>
            </a:r>
            <a:r>
              <a:rPr lang="en-US" sz="3600">
                <a:solidFill>
                  <a:srgbClr val="FF0000"/>
                </a:solidFill>
              </a:rPr>
              <a:t> </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530976" y="1846105"/>
            <a:ext cx="11342370" cy="1754326"/>
          </a:xfrm>
          <a:prstGeom prst="rect">
            <a:avLst/>
          </a:prstGeom>
        </p:spPr>
        <p:txBody>
          <a:bodyPr wrap="square">
            <a:spAutoFit/>
          </a:bodyPr>
          <a:lstStyle/>
          <a:p>
            <a:pPr algn="just" latinLnBrk="0"/>
            <a:r>
              <a:rPr lang="en-US" sz="3600">
                <a:solidFill>
                  <a:srgbClr val="FF0000"/>
                </a:solidFill>
                <a:latin typeface="Cambria" panose="02040503050406030204" pitchFamily="18" charset="0"/>
                <a:ea typeface="Cambria" panose="02040503050406030204" pitchFamily="18" charset="0"/>
              </a:rPr>
              <a:t>       C</a:t>
            </a:r>
            <a:r>
              <a:rPr lang="vi-VN" sz="3600">
                <a:solidFill>
                  <a:srgbClr val="FF0000"/>
                </a:solidFill>
                <a:latin typeface="Cambria" panose="02040503050406030204" pitchFamily="18" charset="0"/>
                <a:ea typeface="Cambria" panose="02040503050406030204" pitchFamily="18" charset="0"/>
              </a:rPr>
              <a:t>a ngợi </a:t>
            </a:r>
            <a:r>
              <a:rPr lang="en-US" sz="3600">
                <a:solidFill>
                  <a:srgbClr val="FF0000"/>
                </a:solidFill>
                <a:latin typeface="Cambria" panose="02040503050406030204" pitchFamily="18" charset="0"/>
                <a:ea typeface="Cambria" panose="02040503050406030204" pitchFamily="18" charset="0"/>
              </a:rPr>
              <a:t>lòng yêu nước và </a:t>
            </a:r>
            <a:r>
              <a:rPr lang="vi-VN" sz="3600">
                <a:solidFill>
                  <a:srgbClr val="FF0000"/>
                </a:solidFill>
                <a:latin typeface="Cambria" panose="02040503050406030204" pitchFamily="18" charset="0"/>
                <a:ea typeface="Cambria" panose="02040503050406030204" pitchFamily="18" charset="0"/>
              </a:rPr>
              <a:t>những cống hiến xuất sắc cho sự nghiệp quốc phòng và xây dựng nền khoa học trẻ tuổi nước </a:t>
            </a:r>
            <a:r>
              <a:rPr lang="en-US" sz="3600">
                <a:solidFill>
                  <a:srgbClr val="FF0000"/>
                </a:solidFill>
                <a:latin typeface="Cambria" panose="02040503050406030204" pitchFamily="18" charset="0"/>
                <a:ea typeface="Cambria" panose="02040503050406030204" pitchFamily="18" charset="0"/>
              </a:rPr>
              <a:t>nhà </a:t>
            </a:r>
            <a:r>
              <a:rPr lang="vi-VN" sz="3600">
                <a:solidFill>
                  <a:srgbClr val="FF0000"/>
                </a:solidFill>
                <a:latin typeface="Cambria" panose="02040503050406030204" pitchFamily="18" charset="0"/>
                <a:ea typeface="Cambria" panose="02040503050406030204" pitchFamily="18" charset="0"/>
              </a:rPr>
              <a:t>của Anh hùng Lao động Trần Đại Nghĩa.</a:t>
            </a: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
        <p:nvSpPr>
          <p:cNvPr id="7" name="Speech Bubble: Rectangle with Corners Rounded 2">
            <a:extLst>
              <a:ext uri="{FF2B5EF4-FFF2-40B4-BE49-F238E27FC236}">
                <a16:creationId xmlns:a16="http://schemas.microsoft.com/office/drawing/2014/main" id="{D10D33B9-B979-4BF9-9DA7-684128F64E36}"/>
              </a:ext>
            </a:extLst>
          </p:cNvPr>
          <p:cNvSpPr/>
          <p:nvPr/>
        </p:nvSpPr>
        <p:spPr>
          <a:xfrm>
            <a:off x="152400" y="3428999"/>
            <a:ext cx="11887200" cy="3611166"/>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A7F173-AE23-4B98-BB4A-B413905AB4F4}"/>
              </a:ext>
            </a:extLst>
          </p:cNvPr>
          <p:cNvSpPr txBox="1"/>
          <p:nvPr/>
        </p:nvSpPr>
        <p:spPr>
          <a:xfrm>
            <a:off x="398135" y="4026169"/>
            <a:ext cx="11114991" cy="1569660"/>
          </a:xfrm>
          <a:prstGeom prst="rect">
            <a:avLst/>
          </a:prstGeom>
          <a:noFill/>
        </p:spPr>
        <p:txBody>
          <a:bodyPr wrap="square" rtlCol="0">
            <a:spAutoFit/>
          </a:bodyPr>
          <a:lstStyle/>
          <a:p>
            <a:pPr lvl="0" algn="just">
              <a:defRPr/>
            </a:pPr>
            <a:r>
              <a:rPr lang="en-US"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iọng </a:t>
            </a:r>
            <a:r>
              <a:rPr lang="vi-VN" sz="3200">
                <a:solidFill>
                  <a:schemeClr val="bg1"/>
                </a:solidFill>
                <a:latin typeface="Cambria" panose="02040503050406030204" pitchFamily="18" charset="0"/>
                <a:ea typeface="Cambria" panose="02040503050406030204" pitchFamily="18" charset="0"/>
              </a:rPr>
              <a:t>đọc </a:t>
            </a:r>
            <a:r>
              <a:rPr lang="en-US" sz="3200">
                <a:solidFill>
                  <a:schemeClr val="bg1"/>
                </a:solidFill>
                <a:latin typeface="Cambria" panose="02040503050406030204" pitchFamily="18" charset="0"/>
                <a:ea typeface="Cambria" panose="02040503050406030204" pitchFamily="18" charset="0"/>
              </a:rPr>
              <a:t>nhẹ nhàng, cảm hứng ngợi ca; nhấn giọng vào những từ ngữ </a:t>
            </a:r>
            <a:r>
              <a:rPr lang="vi-VN" sz="3200">
                <a:solidFill>
                  <a:schemeClr val="bg1"/>
                </a:solidFill>
                <a:latin typeface="Cambria" panose="02040503050406030204" pitchFamily="18" charset="0"/>
                <a:ea typeface="Cambria" panose="02040503050406030204" pitchFamily="18" charset="0"/>
              </a:rPr>
              <a:t>thể hiện</a:t>
            </a:r>
            <a:r>
              <a:rPr lang="en-US" sz="3200">
                <a:solidFill>
                  <a:schemeClr val="bg1"/>
                </a:solidFill>
                <a:latin typeface="Cambria" panose="02040503050406030204" pitchFamily="18" charset="0"/>
                <a:ea typeface="Cambria" panose="02040503050406030204" pitchFamily="18" charset="0"/>
              </a:rPr>
              <a:t> sự nhiệt huyết, lòng yêu nước, những đóng góp và công lao to lớn của Anh hùng Lao động Trần Đại Nghĩa </a:t>
            </a:r>
            <a:r>
              <a:rPr lang="vi-VN" sz="3200">
                <a:solidFill>
                  <a:schemeClr val="bg1"/>
                </a:solidFill>
                <a:latin typeface="Cambria" panose="02040503050406030204" pitchFamily="18" charset="0"/>
                <a:ea typeface="Cambria" panose="02040503050406030204" pitchFamily="18" charset="0"/>
              </a:rPr>
              <a:t> </a:t>
            </a:r>
            <a:endParaRPr kumimoji="0" lang="en-US" sz="32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690563" y="77851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3DE3ED58-4251-414E-5CA0-04DC48F34111}"/>
              </a:ext>
            </a:extLst>
          </p:cNvPr>
          <p:cNvSpPr/>
          <p:nvPr/>
        </p:nvSpPr>
        <p:spPr>
          <a:xfrm>
            <a:off x="433646" y="1607127"/>
            <a:ext cx="11526982" cy="4031873"/>
          </a:xfrm>
          <a:prstGeom prst="rect">
            <a:avLst/>
          </a:prstGeom>
        </p:spPr>
        <p:txBody>
          <a:bodyPr wrap="square">
            <a:spAutoFit/>
          </a:bodyPr>
          <a:lstStyle/>
          <a:p>
            <a:pPr lvl="0" algn="just" latinLnBrk="0"/>
            <a:r>
              <a:rPr lang="en-US" sz="3200">
                <a:solidFill>
                  <a:srgbClr val="FF0000"/>
                </a:solidFill>
                <a:latin typeface="Cambria" panose="02040503050406030204" pitchFamily="18" charset="0"/>
                <a:ea typeface="Cambria" panose="02040503050406030204" pitchFamily="18" charset="0"/>
              </a:rPr>
              <a:t>- Khâm phục tài năng và </a:t>
            </a:r>
            <a:r>
              <a:rPr lang="vi-VN" sz="3200">
                <a:solidFill>
                  <a:srgbClr val="FF0000"/>
                </a:solidFill>
                <a:latin typeface="Cambria" panose="02040503050406030204" pitchFamily="18" charset="0"/>
                <a:ea typeface="Cambria" panose="02040503050406030204" pitchFamily="18" charset="0"/>
              </a:rPr>
              <a:t>những cống hiến xuất sắc cho sự nghiệp quốc phòng</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xây dựng nền khoa học trẻ tuổi của đất nước</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của Anh hùng Lao động Trần Đại Nghĩa</a:t>
            </a:r>
            <a:r>
              <a:rPr lang="en-US" sz="3200">
                <a:solidFill>
                  <a:srgbClr val="FF0000"/>
                </a:solidFill>
                <a:latin typeface="Cambria" panose="02040503050406030204" pitchFamily="18" charset="0"/>
                <a:ea typeface="Cambria" panose="02040503050406030204" pitchFamily="18" charset="0"/>
              </a:rPr>
              <a:t>, một nhà khoa học xuất sắc, ham nghiên cứu, học hỏi</a:t>
            </a:r>
            <a:r>
              <a:rPr lang="vi-VN" sz="3200">
                <a:solidFill>
                  <a:srgbClr val="FF0000"/>
                </a:solidFill>
                <a:latin typeface="Cambria" panose="02040503050406030204" pitchFamily="18" charset="0"/>
                <a:ea typeface="Cambria" panose="02040503050406030204" pitchFamily="18" charset="0"/>
              </a:rPr>
              <a:t>. </a:t>
            </a:r>
          </a:p>
          <a:p>
            <a:pPr lvl="0" algn="just" latinLnBrk="0"/>
            <a:r>
              <a:rPr lang="en-US" sz="3200">
                <a:solidFill>
                  <a:srgbClr val="FF0000"/>
                </a:solidFill>
                <a:latin typeface="Cambria" panose="02040503050406030204" pitchFamily="18" charset="0"/>
                <a:ea typeface="Cambria" panose="02040503050406030204" pitchFamily="18" charset="0"/>
              </a:rPr>
              <a:t>- Tự hào về tấm gương</a:t>
            </a:r>
            <a:r>
              <a:rPr lang="vi-VN" sz="3200">
                <a:solidFill>
                  <a:srgbClr val="FF0000"/>
                </a:solidFill>
                <a:latin typeface="Cambria" panose="02040503050406030204" pitchFamily="18" charset="0"/>
                <a:ea typeface="Cambria" panose="02040503050406030204" pitchFamily="18" charset="0"/>
              </a:rPr>
              <a:t> Anh hùng Lao động Trần Đại Nghĩa</a:t>
            </a:r>
            <a:r>
              <a:rPr lang="en-US" sz="3200">
                <a:solidFill>
                  <a:srgbClr val="FF0000"/>
                </a:solidFill>
                <a:latin typeface="Cambria" panose="02040503050406030204" pitchFamily="18" charset="0"/>
                <a:ea typeface="Cambria" panose="02040503050406030204" pitchFamily="18" charset="0"/>
              </a:rPr>
              <a:t>, một người</a:t>
            </a:r>
            <a:r>
              <a:rPr lang="vi-VN" sz="3200">
                <a:solidFill>
                  <a:srgbClr val="FF0000"/>
                </a:solidFill>
                <a:latin typeface="Cambria" panose="02040503050406030204" pitchFamily="18" charset="0"/>
                <a:ea typeface="Cambria" panose="02040503050406030204" pitchFamily="18" charset="0"/>
              </a:rPr>
              <a:t> yêu nước</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tận tụy hết lòng </a:t>
            </a:r>
            <a:r>
              <a:rPr lang="en-US" sz="3200">
                <a:solidFill>
                  <a:srgbClr val="FF0000"/>
                </a:solidFill>
                <a:latin typeface="Cambria" panose="02040503050406030204" pitchFamily="18" charset="0"/>
                <a:ea typeface="Cambria" panose="02040503050406030204" pitchFamily="18" charset="0"/>
              </a:rPr>
              <a:t>vì nước.</a:t>
            </a:r>
          </a:p>
          <a:p>
            <a:pPr lvl="0" algn="just" latinLnBrk="0"/>
            <a:r>
              <a:rPr lang="en-US" sz="3200">
                <a:solidFill>
                  <a:srgbClr val="FF0000"/>
                </a:solidFill>
                <a:latin typeface="Cambria" panose="02040503050406030204" pitchFamily="18" charset="0"/>
                <a:ea typeface="Cambria" panose="02040503050406030204" pitchFamily="18" charset="0"/>
              </a:rPr>
              <a:t>- Biết ơn và ghi nhớ </a:t>
            </a:r>
            <a:r>
              <a:rPr lang="vi-VN" sz="3200">
                <a:solidFill>
                  <a:srgbClr val="FF0000"/>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4124</TotalTime>
  <Words>1304</Words>
  <Application>Microsoft Office PowerPoint</Application>
  <PresentationFormat>Widescreen</PresentationFormat>
  <Paragraphs>47</Paragraphs>
  <Slides>25</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맑은 고딕</vt:lpstr>
      <vt:lpstr>#9Slide07 SVNBeachwood Sans</vt:lpstr>
      <vt:lpstr>Alfa Slab One</vt:lpstr>
      <vt:lpstr>Aptos</vt:lpstr>
      <vt:lpstr>Aptos Display</vt:lpstr>
      <vt:lpstr>Arial</vt:lpstr>
      <vt:lpstr>Calibri</vt:lpstr>
      <vt:lpstr>Cambria</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cp:lastModifiedBy>
  <cp:revision>298</cp:revision>
  <dcterms:created xsi:type="dcterms:W3CDTF">2019-04-06T05:20:47Z</dcterms:created>
  <dcterms:modified xsi:type="dcterms:W3CDTF">2026-04-18T02:14:19Z</dcterms:modified>
</cp:coreProperties>
</file>