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1994624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7BAC0A-CD1A-052B-BD97-B989FFBE54F4}"/>
              </a:ext>
            </a:extLst>
          </p:cNvPr>
          <p:cNvSpPr txBox="1"/>
          <p:nvPr/>
        </p:nvSpPr>
        <p:spPr>
          <a:xfrm>
            <a:off x="1534196" y="393261"/>
            <a:ext cx="913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68812"/>
              </p:ext>
            </p:extLst>
          </p:nvPr>
        </p:nvGraphicFramePr>
        <p:xfrm>
          <a:off x="1666240" y="508000"/>
          <a:ext cx="9412068" cy="48963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5037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553188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863843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58649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91048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5949852" y="5624338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</TotalTime>
  <Words>689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Cambria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Office 365</cp:lastModifiedBy>
  <cp:revision>15</cp:revision>
  <dcterms:created xsi:type="dcterms:W3CDTF">2023-01-02T02:14:52Z</dcterms:created>
  <dcterms:modified xsi:type="dcterms:W3CDTF">2025-02-24T05:36:13Z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