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3"/>
  </p:notesMasterIdLst>
  <p:sldIdLst>
    <p:sldId id="257" r:id="rId3"/>
    <p:sldId id="293" r:id="rId4"/>
    <p:sldId id="260" r:id="rId5"/>
    <p:sldId id="298" r:id="rId6"/>
    <p:sldId id="299" r:id="rId7"/>
    <p:sldId id="301" r:id="rId8"/>
    <p:sldId id="300" r:id="rId9"/>
    <p:sldId id="302" r:id="rId10"/>
    <p:sldId id="304" r:id="rId11"/>
    <p:sldId id="269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xmlns="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586" autoAdjust="0"/>
  </p:normalViewPr>
  <p:slideViewPr>
    <p:cSldViewPr>
      <p:cViewPr>
        <p:scale>
          <a:sx n="25" d="100"/>
          <a:sy n="25" d="100"/>
        </p:scale>
        <p:origin x="-1051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0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0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0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70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5334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8E6807C-B0AA-F2BF-6461-9A078B77CCE2}"/>
              </a:ext>
            </a:extLst>
          </p:cNvPr>
          <p:cNvSpPr/>
          <p:nvPr/>
        </p:nvSpPr>
        <p:spPr>
          <a:xfrm>
            <a:off x="914400" y="5944552"/>
            <a:ext cx="2819400" cy="69249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6667500"/>
            <a:ext cx="82296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lnSpc>
                <a:spcPct val="13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just" defTabSz="1371600">
              <a:lnSpc>
                <a:spcPct val="13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Vnước</a:t>
            </a:r>
          </a:p>
          <a:p>
            <a:pPr algn="just" defTabSz="1371600"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Tính Vnước và hòn đá</a:t>
            </a:r>
          </a:p>
          <a:p>
            <a:pPr algn="just" defTabSz="1371600"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Tính Vhòn đá = Vnước và hòn đá – Vnước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06000" y="6667500"/>
            <a:ext cx="658368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lnSpc>
                <a:spcPct val="13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 defTabSz="1371600">
              <a:lnSpc>
                <a:spcPct val="13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chiều cao của nước dâng lên.</a:t>
            </a:r>
          </a:p>
          <a:p>
            <a:pPr algn="just" defTabSz="1371600"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Tính Vhòn đá = chiều dài x chiều rộng x mực nước dâng lên.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xmlns="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481</Words>
  <Application>Microsoft Office PowerPoint</Application>
  <PresentationFormat>Custom</PresentationFormat>
  <Paragraphs>57</Paragraphs>
  <Slides>10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7U170920</cp:lastModifiedBy>
  <cp:revision>38</cp:revision>
  <dcterms:created xsi:type="dcterms:W3CDTF">2006-08-16T00:00:00Z</dcterms:created>
  <dcterms:modified xsi:type="dcterms:W3CDTF">2025-03-11T11:03:43Z</dcterms:modified>
  <dc:identifier>DAGNWVmsOs8</dc:identifier>
</cp:coreProperties>
</file>