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81349" autoAdjust="0"/>
  </p:normalViewPr>
  <p:slideViewPr>
    <p:cSldViewPr snapToGrid="0">
      <p:cViewPr varScale="1">
        <p:scale>
          <a:sx n="74" d="100"/>
          <a:sy n="74" d="100"/>
        </p:scale>
        <p:origin x="3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2/18/2025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5.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4"/>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627</TotalTime>
  <Words>1407</Words>
  <Application>Microsoft Office PowerPoint</Application>
  <PresentationFormat>Widescreen</PresentationFormat>
  <Paragraphs>124</Paragraphs>
  <Slides>28</Slides>
  <Notes>24</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28</vt:i4>
      </vt:variant>
    </vt:vector>
  </HeadingPairs>
  <TitlesOfParts>
    <vt:vector size="51" baseType="lpstr">
      <vt:lpstr>Arial</vt:lpstr>
      <vt:lpstr>Calibri</vt:lpstr>
      <vt:lpstr>Calibri Light</vt:lpstr>
      <vt:lpstr>Cambria</vt:lpstr>
      <vt:lpstr>Coiny</vt:lpstr>
      <vt:lpstr>Fira Sans Extra Condensed Medium</vt:lpstr>
      <vt:lpstr>iCiel Cadena</vt:lpstr>
      <vt:lpstr>iCiel Pony</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45</cp:revision>
  <dcterms:created xsi:type="dcterms:W3CDTF">2022-01-04T13:39:19Z</dcterms:created>
  <dcterms:modified xsi:type="dcterms:W3CDTF">2025-02-18T13:41:26Z</dcterms:modified>
  <cp:category>9Slide.vn</cp:category>
</cp:coreProperties>
</file>