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8" r:id="rId3"/>
    <p:sldId id="259" r:id="rId4"/>
    <p:sldId id="273" r:id="rId5"/>
    <p:sldId id="283" r:id="rId6"/>
    <p:sldId id="266" r:id="rId7"/>
    <p:sldId id="261" r:id="rId8"/>
    <p:sldId id="262" r:id="rId9"/>
    <p:sldId id="257" r:id="rId10"/>
    <p:sldId id="278" r:id="rId11"/>
    <p:sldId id="270" r:id="rId12"/>
    <p:sldId id="275" r:id="rId13"/>
    <p:sldId id="276" r:id="rId14"/>
    <p:sldId id="286" r:id="rId15"/>
  </p:sldIdLst>
  <p:sldSz cx="18288000" cy="10287000"/>
  <p:notesSz cx="6858000" cy="9144000"/>
  <p:embeddedFontLst>
    <p:embeddedFont>
      <p:font typeface="#9Slide06 SVNDope Script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B26"/>
    <a:srgbClr val="D99170"/>
    <a:srgbClr val="D23817"/>
    <a:srgbClr val="CDB3D5"/>
    <a:srgbClr val="FEF4EC"/>
    <a:srgbClr val="323A37"/>
    <a:srgbClr val="EA8F40"/>
    <a:srgbClr val="D43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3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B6AF-06B6-4FBC-8497-9D41DFD4A987}" type="datetimeFigureOut">
              <a:rPr lang="en-GB" smtClean="0"/>
              <a:t>17/01/2026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2E227-130B-4AE9-9D41-D8D815241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3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342900"/>
            <a:ext cx="17449800" cy="9525000"/>
          </a:xfrm>
          <a:prstGeom prst="rect">
            <a:avLst/>
          </a:prstGeom>
          <a:solidFill>
            <a:schemeClr val="bg1"/>
          </a:solidFill>
          <a:ln w="38100">
            <a:solidFill>
              <a:srgbClr val="323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410547" y="553897"/>
            <a:ext cx="11584261" cy="8591906"/>
            <a:chOff x="-285034" y="674301"/>
            <a:chExt cx="10804364" cy="81885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b="51024"/>
            <a:stretch/>
          </p:blipFill>
          <p:spPr>
            <a:xfrm>
              <a:off x="-285034" y="674301"/>
              <a:ext cx="8431499" cy="44130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45595" b="-1"/>
            <a:stretch/>
          </p:blipFill>
          <p:spPr>
            <a:xfrm>
              <a:off x="2087831" y="3960471"/>
              <a:ext cx="8431499" cy="49023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457"/>
            <a:ext cx="10315326" cy="84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06" y="800100"/>
            <a:ext cx="9742252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06" y="540475"/>
            <a:ext cx="7191353" cy="93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424" y="1213080"/>
            <a:ext cx="13549818" cy="76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5949" y="129786"/>
            <a:ext cx="6581998" cy="9031901"/>
          </a:xfrm>
          <a:custGeom>
            <a:avLst/>
            <a:gdLst/>
            <a:ahLst/>
            <a:cxnLst/>
            <a:rect l="l" t="t" r="r" b="b"/>
            <a:pathLst>
              <a:path w="6581998" h="9031901">
                <a:moveTo>
                  <a:pt x="0" y="0"/>
                </a:moveTo>
                <a:lnTo>
                  <a:pt x="6581998" y="0"/>
                </a:lnTo>
                <a:lnTo>
                  <a:pt x="6581998" y="9031902"/>
                </a:lnTo>
                <a:lnTo>
                  <a:pt x="0" y="9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11" y="691443"/>
            <a:ext cx="10283504" cy="8452196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24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8"/>
          <p:cNvSpPr/>
          <p:nvPr/>
        </p:nvSpPr>
        <p:spPr>
          <a:xfrm rot="2178624">
            <a:off x="-440670" y="6805446"/>
            <a:ext cx="3756546" cy="3756239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 rot="8053172" flipH="1">
            <a:off x="-433117" y="-192344"/>
            <a:ext cx="1937492" cy="2586442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88" y="419100"/>
            <a:ext cx="17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12710"/>
              </p:ext>
            </p:extLst>
          </p:nvPr>
        </p:nvGraphicFramePr>
        <p:xfrm>
          <a:off x="912393" y="2979421"/>
          <a:ext cx="16535400" cy="646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400">
                  <a:extLst>
                    <a:ext uri="{9D8B030D-6E8A-4147-A177-3AD203B41FA5}">
                      <a16:colId xmlns:a16="http://schemas.microsoft.com/office/drawing/2014/main" val="3896527546"/>
                    </a:ext>
                  </a:extLst>
                </a:gridCol>
              </a:tblGrid>
              <a:tr h="70025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64353"/>
                  </a:ext>
                </a:extLst>
              </a:tr>
              <a:tr h="3002240"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978867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Về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</a:t>
                      </a:r>
                      <a:endParaRPr kumimoji="0" lang="en-GB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69907"/>
                  </a:ext>
                </a:extLst>
              </a:tr>
              <a:tr h="2028541"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08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75956" y="315309"/>
            <a:ext cx="12933866" cy="20810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12819" h="990106" fill="none" extrusionOk="0">
                        <a:moveTo>
                          <a:pt x="0" y="165021"/>
                        </a:moveTo>
                        <a:cubicBezTo>
                          <a:pt x="-2765" y="53082"/>
                          <a:pt x="71730" y="4100"/>
                          <a:pt x="148702" y="0"/>
                        </a:cubicBezTo>
                        <a:cubicBezTo>
                          <a:pt x="1886214" y="529844"/>
                          <a:pt x="5445135" y="-179194"/>
                          <a:pt x="8464117" y="0"/>
                        </a:cubicBezTo>
                        <a:cubicBezTo>
                          <a:pt x="8567880" y="5220"/>
                          <a:pt x="8621648" y="68069"/>
                          <a:pt x="8612819" y="165021"/>
                        </a:cubicBezTo>
                        <a:cubicBezTo>
                          <a:pt x="8563071" y="334485"/>
                          <a:pt x="8573165" y="675908"/>
                          <a:pt x="8612819" y="825084"/>
                        </a:cubicBezTo>
                        <a:cubicBezTo>
                          <a:pt x="8603291" y="924401"/>
                          <a:pt x="8562911" y="974673"/>
                          <a:pt x="8464117" y="990106"/>
                        </a:cubicBezTo>
                        <a:cubicBezTo>
                          <a:pt x="5358568" y="1057971"/>
                          <a:pt x="3776415" y="501022"/>
                          <a:pt x="148702" y="990106"/>
                        </a:cubicBezTo>
                        <a:cubicBezTo>
                          <a:pt x="64277" y="1007552"/>
                          <a:pt x="6456" y="935209"/>
                          <a:pt x="0" y="825084"/>
                        </a:cubicBezTo>
                        <a:cubicBezTo>
                          <a:pt x="40883" y="563093"/>
                          <a:pt x="44947" y="220949"/>
                          <a:pt x="0" y="165021"/>
                        </a:cubicBezTo>
                        <a:close/>
                      </a:path>
                      <a:path w="8612819" h="990106" stroke="0" extrusionOk="0">
                        <a:moveTo>
                          <a:pt x="0" y="165021"/>
                        </a:moveTo>
                        <a:cubicBezTo>
                          <a:pt x="-14132" y="54878"/>
                          <a:pt x="77803" y="-14793"/>
                          <a:pt x="148702" y="0"/>
                        </a:cubicBezTo>
                        <a:cubicBezTo>
                          <a:pt x="2101269" y="138328"/>
                          <a:pt x="7625312" y="18490"/>
                          <a:pt x="8464117" y="0"/>
                        </a:cubicBezTo>
                        <a:cubicBezTo>
                          <a:pt x="8554300" y="-1373"/>
                          <a:pt x="8598758" y="75791"/>
                          <a:pt x="8612819" y="165021"/>
                        </a:cubicBezTo>
                        <a:cubicBezTo>
                          <a:pt x="8644709" y="302341"/>
                          <a:pt x="8595810" y="657498"/>
                          <a:pt x="8612819" y="825084"/>
                        </a:cubicBezTo>
                        <a:cubicBezTo>
                          <a:pt x="8606801" y="922922"/>
                          <a:pt x="8559454" y="981954"/>
                          <a:pt x="8464117" y="990106"/>
                        </a:cubicBezTo>
                        <a:cubicBezTo>
                          <a:pt x="6682523" y="976129"/>
                          <a:pt x="1118110" y="1122406"/>
                          <a:pt x="148702" y="990106"/>
                        </a:cubicBezTo>
                        <a:cubicBezTo>
                          <a:pt x="41422" y="977848"/>
                          <a:pt x="1445" y="903292"/>
                          <a:pt x="0" y="825084"/>
                        </a:cubicBezTo>
                        <a:cubicBezTo>
                          <a:pt x="10965" y="600312"/>
                          <a:pt x="-27721" y="417770"/>
                          <a:pt x="0" y="165021"/>
                        </a:cubicBezTo>
                        <a:close/>
                      </a:path>
                      <a:path w="8612819" h="990106" fill="none" stroke="0" extrusionOk="0">
                        <a:moveTo>
                          <a:pt x="0" y="165021"/>
                        </a:moveTo>
                        <a:cubicBezTo>
                          <a:pt x="-6552" y="49803"/>
                          <a:pt x="70073" y="116"/>
                          <a:pt x="148702" y="0"/>
                        </a:cubicBezTo>
                        <a:cubicBezTo>
                          <a:pt x="2157060" y="81807"/>
                          <a:pt x="5760075" y="175712"/>
                          <a:pt x="8464117" y="0"/>
                        </a:cubicBezTo>
                        <a:cubicBezTo>
                          <a:pt x="8557281" y="4591"/>
                          <a:pt x="8620607" y="77631"/>
                          <a:pt x="8612819" y="165021"/>
                        </a:cubicBezTo>
                        <a:cubicBezTo>
                          <a:pt x="8579547" y="288943"/>
                          <a:pt x="8562256" y="695585"/>
                          <a:pt x="8612819" y="825084"/>
                        </a:cubicBezTo>
                        <a:cubicBezTo>
                          <a:pt x="8607593" y="919049"/>
                          <a:pt x="8565586" y="982437"/>
                          <a:pt x="8464117" y="990106"/>
                        </a:cubicBezTo>
                        <a:cubicBezTo>
                          <a:pt x="5814380" y="932666"/>
                          <a:pt x="3584440" y="1018109"/>
                          <a:pt x="148702" y="990106"/>
                        </a:cubicBezTo>
                        <a:cubicBezTo>
                          <a:pt x="55478" y="1001520"/>
                          <a:pt x="2636" y="919419"/>
                          <a:pt x="0" y="825084"/>
                        </a:cubicBezTo>
                        <a:cubicBezTo>
                          <a:pt x="44044" y="582196"/>
                          <a:pt x="47069" y="240599"/>
                          <a:pt x="0" y="1650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 đổi bài làm với bạn để học tập các ưu điểm của nhau.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CA6ADED-91D9-69A9-4297-702C219245DB}"/>
              </a:ext>
            </a:extLst>
          </p:cNvPr>
          <p:cNvSpPr/>
          <p:nvPr/>
        </p:nvSpPr>
        <p:spPr>
          <a:xfrm>
            <a:off x="1135118" y="3168869"/>
            <a:ext cx="3121572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mạch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lạc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D8F5994-1A9D-DB02-0960-3BFA536B17CF}"/>
              </a:ext>
            </a:extLst>
          </p:cNvPr>
          <p:cNvSpPr/>
          <p:nvPr/>
        </p:nvSpPr>
        <p:spPr>
          <a:xfrm>
            <a:off x="5391807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Sáng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tạo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việc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từ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câu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BCCA72EB-EB86-58F6-9DE6-ECDD3E9803A8}"/>
              </a:ext>
            </a:extLst>
          </p:cNvPr>
          <p:cNvSpPr/>
          <p:nvPr/>
        </p:nvSpPr>
        <p:spPr>
          <a:xfrm>
            <a:off x="11650718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hiện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tình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xúc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đối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bộ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phim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881159EA-89A6-6ECC-98ED-8CA0F5BAE0B2}"/>
              </a:ext>
            </a:extLst>
          </p:cNvPr>
          <p:cNvSpPr/>
          <p:nvPr/>
        </p:nvSpPr>
        <p:spPr>
          <a:xfrm>
            <a:off x="6227381" y="64165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….</a:t>
            </a:r>
          </a:p>
        </p:txBody>
      </p:sp>
      <p:sp>
        <p:nvSpPr>
          <p:cNvPr id="7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 rot="2019160">
            <a:off x="-393272" y="6867525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53753">
            <a:off x="-2500637" y="654626"/>
            <a:ext cx="7445972" cy="5695330"/>
          </a:xfrm>
          <a:custGeom>
            <a:avLst/>
            <a:gdLst/>
            <a:ahLst/>
            <a:cxnLst/>
            <a:rect l="l" t="t" r="r" b="b"/>
            <a:pathLst>
              <a:path w="8585575" h="6503573">
                <a:moveTo>
                  <a:pt x="0" y="0"/>
                </a:moveTo>
                <a:lnTo>
                  <a:pt x="8585575" y="0"/>
                </a:lnTo>
                <a:lnTo>
                  <a:pt x="8585575" y="6503573"/>
                </a:lnTo>
                <a:lnTo>
                  <a:pt x="0" y="650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35" y="1409700"/>
            <a:ext cx="14095174" cy="796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" y="1028700"/>
            <a:ext cx="9742252" cy="76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7"/>
          <p:cNvSpPr/>
          <p:nvPr/>
        </p:nvSpPr>
        <p:spPr>
          <a:xfrm>
            <a:off x="11277600" y="1138440"/>
            <a:ext cx="6378076" cy="8614127"/>
          </a:xfrm>
          <a:custGeom>
            <a:avLst/>
            <a:gdLst/>
            <a:ahLst/>
            <a:cxnLst/>
            <a:rect l="l" t="t" r="r" b="b"/>
            <a:pathLst>
              <a:path w="1614880" h="1864219">
                <a:moveTo>
                  <a:pt x="0" y="0"/>
                </a:moveTo>
                <a:lnTo>
                  <a:pt x="1614880" y="0"/>
                </a:lnTo>
                <a:lnTo>
                  <a:pt x="1614880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3"/>
          <p:cNvSpPr/>
          <p:nvPr/>
        </p:nvSpPr>
        <p:spPr>
          <a:xfrm rot="2107196">
            <a:off x="-760719" y="7777106"/>
            <a:ext cx="3310630" cy="3171377"/>
          </a:xfrm>
          <a:custGeom>
            <a:avLst/>
            <a:gdLst/>
            <a:ahLst/>
            <a:cxnLst/>
            <a:rect l="l" t="t" r="r" b="b"/>
            <a:pathLst>
              <a:path w="1887817" h="1864219">
                <a:moveTo>
                  <a:pt x="0" y="0"/>
                </a:moveTo>
                <a:lnTo>
                  <a:pt x="1887817" y="0"/>
                </a:lnTo>
                <a:lnTo>
                  <a:pt x="1887817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>
          <a:xfrm>
            <a:off x="15849600" y="630075"/>
            <a:ext cx="2085033" cy="194689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/>
          <p:cNvSpPr/>
          <p:nvPr/>
        </p:nvSpPr>
        <p:spPr>
          <a:xfrm rot="11574020" flipH="1">
            <a:off x="10258403" y="-1809565"/>
            <a:ext cx="2767575" cy="3911767"/>
          </a:xfrm>
          <a:custGeom>
            <a:avLst/>
            <a:gdLst/>
            <a:ahLst/>
            <a:cxnLst/>
            <a:rect l="l" t="t" r="r" b="b"/>
            <a:pathLst>
              <a:path w="2767575" h="3911767">
                <a:moveTo>
                  <a:pt x="2767575" y="0"/>
                </a:moveTo>
                <a:lnTo>
                  <a:pt x="0" y="0"/>
                </a:lnTo>
                <a:lnTo>
                  <a:pt x="0" y="3911767"/>
                </a:lnTo>
                <a:lnTo>
                  <a:pt x="2767575" y="3911767"/>
                </a:lnTo>
                <a:lnTo>
                  <a:pt x="2767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5"/>
          <p:cNvSpPr/>
          <p:nvPr/>
        </p:nvSpPr>
        <p:spPr>
          <a:xfrm rot="4755420" flipH="1">
            <a:off x="-348790" y="-175349"/>
            <a:ext cx="1370134" cy="1946899"/>
          </a:xfrm>
          <a:custGeom>
            <a:avLst/>
            <a:gdLst/>
            <a:ahLst/>
            <a:cxnLst/>
            <a:rect l="l" t="t" r="r" b="b"/>
            <a:pathLst>
              <a:path w="1649997" h="1946899">
                <a:moveTo>
                  <a:pt x="0" y="0"/>
                </a:moveTo>
                <a:lnTo>
                  <a:pt x="1649997" y="0"/>
                </a:lnTo>
                <a:lnTo>
                  <a:pt x="1649997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5" y="957555"/>
            <a:ext cx="11662659" cy="815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221</Words>
  <Application>Microsoft Office PowerPoint</Application>
  <PresentationFormat>Custom</PresentationFormat>
  <Paragraphs>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Cambria</vt:lpstr>
      <vt:lpstr>Arial</vt:lpstr>
      <vt:lpstr>Times New Roman</vt:lpstr>
      <vt:lpstr>Calibri</vt:lpstr>
      <vt:lpstr>#9Slide06 SVNDope Script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hoat hinh</dc:title>
  <cp:lastModifiedBy>Admin</cp:lastModifiedBy>
  <cp:revision>21</cp:revision>
  <dcterms:created xsi:type="dcterms:W3CDTF">2006-08-16T00:00:00Z</dcterms:created>
  <dcterms:modified xsi:type="dcterms:W3CDTF">2026-01-17T01:43:35Z</dcterms:modified>
  <dc:identifier>DAGVks_tn30</dc:identifier>
</cp:coreProperties>
</file>