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8"/>
  </p:notesMasterIdLst>
  <p:sldIdLst>
    <p:sldId id="297" r:id="rId4"/>
    <p:sldId id="324" r:id="rId5"/>
    <p:sldId id="343" r:id="rId6"/>
    <p:sldId id="319" r:id="rId7"/>
    <p:sldId id="294" r:id="rId8"/>
    <p:sldId id="362" r:id="rId9"/>
    <p:sldId id="304" r:id="rId10"/>
    <p:sldId id="361" r:id="rId11"/>
    <p:sldId id="267" r:id="rId12"/>
    <p:sldId id="363" r:id="rId13"/>
    <p:sldId id="364" r:id="rId14"/>
    <p:sldId id="308" r:id="rId15"/>
    <p:sldId id="28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18E5B-0606-42F3-9102-DAD1C7CFC423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57FC-5EFF-4F56-9E6C-29FB03D4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06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5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8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73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9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39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5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7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198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6EE4-4F4B-E1AB-D451-302D7D9F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73FA-546A-0240-D42E-438C9CF9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DACC-D05E-49F2-8E22-C74CECB2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9D882-3121-4548-B59D-9CEBC2377A2A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2095-B371-1693-98DA-84172826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D5331-5A6E-67DA-388B-5F59C87F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D2DD18-EEF1-4F86-B916-1ECD567EF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2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7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7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3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9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6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3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openxmlformats.org/officeDocument/2006/relationships/image" Target="../media/image15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sv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9" Type="http://schemas.openxmlformats.org/officeDocument/2006/relationships/image" Target="../media/image19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455DA0-5B42-4AED-89EB-F8FB690BE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44" y="441961"/>
            <a:ext cx="7589520" cy="5777918"/>
          </a:xfrm>
          <a:prstGeom prst="rect">
            <a:avLst/>
          </a:prstGeom>
        </p:spPr>
      </p:pic>
      <p:pic>
        <p:nvPicPr>
          <p:cNvPr id="48" name="图片 14">
            <a:extLst>
              <a:ext uri="{FF2B5EF4-FFF2-40B4-BE49-F238E27FC236}">
                <a16:creationId xmlns:a16="http://schemas.microsoft.com/office/drawing/2014/main" id="{2B4580A7-E8B2-0209-7587-98A38DB5AD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0700" y="14176"/>
            <a:ext cx="1566018" cy="1108172"/>
          </a:xfrm>
          <a:prstGeom prst="rect">
            <a:avLst/>
          </a:prstGeom>
        </p:spPr>
      </p:pic>
      <p:pic>
        <p:nvPicPr>
          <p:cNvPr id="49" name="图片 40">
            <a:extLst>
              <a:ext uri="{FF2B5EF4-FFF2-40B4-BE49-F238E27FC236}">
                <a16:creationId xmlns:a16="http://schemas.microsoft.com/office/drawing/2014/main" id="{9DA39FF6-43A6-6DD5-9B99-76C73B7469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sp>
        <p:nvSpPr>
          <p:cNvPr id="50" name="Freeform 123">
            <a:extLst>
              <a:ext uri="{FF2B5EF4-FFF2-40B4-BE49-F238E27FC236}">
                <a16:creationId xmlns:a16="http://schemas.microsoft.com/office/drawing/2014/main" id="{456E74E9-ECC2-03BB-7007-A1AFC48CD9D2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6871560" y="4701435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1" name="组合 33">
            <a:extLst>
              <a:ext uri="{FF2B5EF4-FFF2-40B4-BE49-F238E27FC236}">
                <a16:creationId xmlns:a16="http://schemas.microsoft.com/office/drawing/2014/main" id="{53CB7581-CFE3-031E-8E4D-C5FA874FB632}"/>
              </a:ext>
            </a:extLst>
          </p:cNvPr>
          <p:cNvGrpSpPr/>
          <p:nvPr/>
        </p:nvGrpSpPr>
        <p:grpSpPr>
          <a:xfrm rot="19663740">
            <a:off x="586109" y="4568514"/>
            <a:ext cx="654790" cy="845387"/>
            <a:chOff x="10766636" y="3941730"/>
            <a:chExt cx="1047922" cy="1352954"/>
          </a:xfrm>
        </p:grpSpPr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F9310EE9-40B0-6ECD-22EE-155CB4CB2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09">
              <a:extLst>
                <a:ext uri="{FF2B5EF4-FFF2-40B4-BE49-F238E27FC236}">
                  <a16:creationId xmlns:a16="http://schemas.microsoft.com/office/drawing/2014/main" id="{4BB91EFF-968B-209F-8E28-3F55A7DAE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10">
              <a:extLst>
                <a:ext uri="{FF2B5EF4-FFF2-40B4-BE49-F238E27FC236}">
                  <a16:creationId xmlns:a16="http://schemas.microsoft.com/office/drawing/2014/main" id="{20D85370-A5BC-B7F0-E755-03E7A2AB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1">
              <a:extLst>
                <a:ext uri="{FF2B5EF4-FFF2-40B4-BE49-F238E27FC236}">
                  <a16:creationId xmlns:a16="http://schemas.microsoft.com/office/drawing/2014/main" id="{7BC5D3A9-847A-A796-9C84-FFB5DA33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2">
              <a:extLst>
                <a:ext uri="{FF2B5EF4-FFF2-40B4-BE49-F238E27FC236}">
                  <a16:creationId xmlns:a16="http://schemas.microsoft.com/office/drawing/2014/main" id="{86BDF3A9-E892-FC61-35D0-6B3D8FD3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13">
              <a:extLst>
                <a:ext uri="{FF2B5EF4-FFF2-40B4-BE49-F238E27FC236}">
                  <a16:creationId xmlns:a16="http://schemas.microsoft.com/office/drawing/2014/main" id="{40E0178B-39DD-E828-CF3C-BB930BD9A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id="{17FB6E4F-E6AE-9C0C-0E0A-3599087D3DE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5" name="图片 3">
              <a:extLst>
                <a:ext uri="{FF2B5EF4-FFF2-40B4-BE49-F238E27FC236}">
                  <a16:creationId xmlns:a16="http://schemas.microsoft.com/office/drawing/2014/main" id="{0C191495-040C-CE8C-5095-06940BE5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133263B6-90E0-F2BE-33A6-CB90F77A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63ABD4B4-5ADE-20ED-0E0C-B4F29D9A2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FB67D87B-E3E7-DEF0-2C9C-37C73E90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F0D22100-CF1D-2301-1C4F-1163B105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ADD352DF-23CC-7424-5E7E-9ACFBD8F6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1" name="图片 10">
              <a:extLst>
                <a:ext uri="{FF2B5EF4-FFF2-40B4-BE49-F238E27FC236}">
                  <a16:creationId xmlns:a16="http://schemas.microsoft.com/office/drawing/2014/main" id="{726C74CF-1E6C-7DE1-2821-113C74396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97" y="1587804"/>
            <a:ext cx="5309037" cy="2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561054" cy="1163395"/>
            <a:chOff x="262568" y="177980"/>
            <a:chExt cx="9561054" cy="11633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758817" y="177980"/>
              <a:ext cx="9064805" cy="1163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3335" algn="just">
                <a:lnSpc>
                  <a:spcPct val="120000"/>
                </a:lnSpc>
              </a:pPr>
              <a:r>
                <a:rPr lang="en-US" sz="290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9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9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A3912E46-266B-44F0-8FC2-B7B8E2693CAE}"/>
              </a:ext>
            </a:extLst>
          </p:cNvPr>
          <p:cNvGrpSpPr/>
          <p:nvPr/>
        </p:nvGrpSpPr>
        <p:grpSpPr>
          <a:xfrm>
            <a:off x="322526" y="1534548"/>
            <a:ext cx="4492192" cy="1971599"/>
            <a:chOff x="1451314" y="2141289"/>
            <a:chExt cx="4985615" cy="2107129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4FA84E04-A8ED-44EC-9AE2-D977920C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ADF8E92-DFBB-47AA-8FF6-5644AB783BC0}"/>
                </a:ext>
              </a:extLst>
            </p:cNvPr>
            <p:cNvGrpSpPr/>
            <p:nvPr/>
          </p:nvGrpSpPr>
          <p:grpSpPr>
            <a:xfrm rot="19663740">
              <a:off x="1892492" y="2285106"/>
              <a:ext cx="654793" cy="845387"/>
              <a:chOff x="10766631" y="3941730"/>
              <a:chExt cx="1047927" cy="1352954"/>
            </a:xfrm>
          </p:grpSpPr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C064D3BA-67F2-4C51-AE8B-072716C3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1" y="4209862"/>
                <a:ext cx="664176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EC26EA9D-075E-49CB-A1EC-BE3CA24A2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35E35963-DF57-4090-B3E0-F32FEB9EF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F215A306-1501-497A-B456-779168E32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C12437AB-6B2C-41EF-8F30-F1246E9F7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F864D65A-D81E-41E4-829B-488D0B6B9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FF04A1D0-833E-4CAA-9213-4F3842BE28CF}"/>
              </a:ext>
            </a:extLst>
          </p:cNvPr>
          <p:cNvGrpSpPr/>
          <p:nvPr/>
        </p:nvGrpSpPr>
        <p:grpSpPr>
          <a:xfrm>
            <a:off x="933188" y="3897933"/>
            <a:ext cx="3966439" cy="998960"/>
            <a:chOff x="1451314" y="2141289"/>
            <a:chExt cx="4985615" cy="2107129"/>
          </a:xfrm>
        </p:grpSpPr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231E652F-D0F7-43AD-9365-58EB148E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36" name="组合 16">
              <a:extLst>
                <a:ext uri="{FF2B5EF4-FFF2-40B4-BE49-F238E27FC236}">
                  <a16:creationId xmlns:a16="http://schemas.microsoft.com/office/drawing/2014/main" id="{A0FCE7B6-2EF2-487C-9BE6-BF0FE14A80DC}"/>
                </a:ext>
              </a:extLst>
            </p:cNvPr>
            <p:cNvGrpSpPr/>
            <p:nvPr/>
          </p:nvGrpSpPr>
          <p:grpSpPr>
            <a:xfrm>
              <a:off x="1892492" y="2285106"/>
              <a:ext cx="4096348" cy="1333031"/>
              <a:chOff x="1149985" y="3194006"/>
              <a:chExt cx="4096348" cy="1333031"/>
            </a:xfrm>
          </p:grpSpPr>
          <p:sp>
            <p:nvSpPr>
              <p:cNvPr id="37" name="文本框 25">
                <a:extLst>
                  <a:ext uri="{FF2B5EF4-FFF2-40B4-BE49-F238E27FC236}">
                    <a16:creationId xmlns:a16="http://schemas.microsoft.com/office/drawing/2014/main" id="{9013F482-B6B5-4AB5-A362-C7FDF9FDFADD}"/>
                  </a:ext>
                </a:extLst>
              </p:cNvPr>
              <p:cNvSpPr txBox="1"/>
              <p:nvPr/>
            </p:nvSpPr>
            <p:spPr>
              <a:xfrm>
                <a:off x="1417847" y="3314385"/>
                <a:ext cx="3828486" cy="121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CẢNH SÁT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97D21B2C-41E1-444E-A2A7-C133274F47FD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9" name="Freeform 108">
                  <a:extLst>
                    <a:ext uri="{FF2B5EF4-FFF2-40B4-BE49-F238E27FC236}">
                      <a16:creationId xmlns:a16="http://schemas.microsoft.com/office/drawing/2014/main" id="{541DF17E-964B-4A1D-BE20-13B60E78E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Freeform 109">
                  <a:extLst>
                    <a:ext uri="{FF2B5EF4-FFF2-40B4-BE49-F238E27FC236}">
                      <a16:creationId xmlns:a16="http://schemas.microsoft.com/office/drawing/2014/main" id="{39B123F2-A926-481B-A50E-BA280E114B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110">
                  <a:extLst>
                    <a:ext uri="{FF2B5EF4-FFF2-40B4-BE49-F238E27FC236}">
                      <a16:creationId xmlns:a16="http://schemas.microsoft.com/office/drawing/2014/main" id="{74C7156F-C3DF-4433-8F5C-0AD6F9C6D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111">
                  <a:extLst>
                    <a:ext uri="{FF2B5EF4-FFF2-40B4-BE49-F238E27FC236}">
                      <a16:creationId xmlns:a16="http://schemas.microsoft.com/office/drawing/2014/main" id="{D06CB2EE-A108-43F7-99B0-B4C7827CB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112">
                  <a:extLst>
                    <a:ext uri="{FF2B5EF4-FFF2-40B4-BE49-F238E27FC236}">
                      <a16:creationId xmlns:a16="http://schemas.microsoft.com/office/drawing/2014/main" id="{D862355C-E389-4935-86FE-987C31080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113">
                  <a:extLst>
                    <a:ext uri="{FF2B5EF4-FFF2-40B4-BE49-F238E27FC236}">
                      <a16:creationId xmlns:a16="http://schemas.microsoft.com/office/drawing/2014/main" id="{2774B692-5F0A-4573-A264-CA9F4CF2B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185F6D-C7C5-4ECA-8B84-F76FAFAF1E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54"/>
          <a:stretch/>
        </p:blipFill>
        <p:spPr>
          <a:xfrm>
            <a:off x="7515494" y="448658"/>
            <a:ext cx="4611157" cy="3948755"/>
          </a:xfrm>
          <a:prstGeom prst="rect">
            <a:avLst/>
          </a:prstGeom>
        </p:spPr>
      </p:pic>
      <p:pic>
        <p:nvPicPr>
          <p:cNvPr id="3074" name="Picture 2" descr="Phim hoạt hình miễn phí tiền bản Quyền Clip nghệ thuật Số - số 2 png tải về  - Miễn phí trong suốt Hành Vi Con Người png Tải về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56" y="4465659"/>
            <a:ext cx="1635164" cy="19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77">
            <a:extLst>
              <a:ext uri="{FF2B5EF4-FFF2-40B4-BE49-F238E27FC236}">
                <a16:creationId xmlns:a16="http://schemas.microsoft.com/office/drawing/2014/main" id="{EA5684C5-3047-44B4-B5CE-37D25EEBB84C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38968"/>
            <a:ext cx="475571" cy="430670"/>
          </a:xfrm>
          <a:custGeom>
            <a:avLst/>
            <a:gdLst>
              <a:gd name="T0" fmla="*/ 245 w 263"/>
              <a:gd name="T1" fmla="*/ 63 h 276"/>
              <a:gd name="T2" fmla="*/ 176 w 263"/>
              <a:gd name="T3" fmla="*/ 9 h 276"/>
              <a:gd name="T4" fmla="*/ 169 w 263"/>
              <a:gd name="T5" fmla="*/ 19 h 276"/>
              <a:gd name="T6" fmla="*/ 60 w 263"/>
              <a:gd name="T7" fmla="*/ 25 h 276"/>
              <a:gd name="T8" fmla="*/ 0 w 263"/>
              <a:gd name="T9" fmla="*/ 148 h 276"/>
              <a:gd name="T10" fmla="*/ 80 w 263"/>
              <a:gd name="T11" fmla="*/ 252 h 276"/>
              <a:gd name="T12" fmla="*/ 256 w 263"/>
              <a:gd name="T13" fmla="*/ 147 h 276"/>
              <a:gd name="T14" fmla="*/ 245 w 263"/>
              <a:gd name="T15" fmla="*/ 63 h 276"/>
              <a:gd name="T16" fmla="*/ 181 w 263"/>
              <a:gd name="T17" fmla="*/ 231 h 276"/>
              <a:gd name="T18" fmla="*/ 18 w 263"/>
              <a:gd name="T19" fmla="*/ 182 h 276"/>
              <a:gd name="T20" fmla="*/ 50 w 263"/>
              <a:gd name="T21" fmla="*/ 50 h 276"/>
              <a:gd name="T22" fmla="*/ 189 w 263"/>
              <a:gd name="T23" fmla="*/ 34 h 276"/>
              <a:gd name="T24" fmla="*/ 190 w 263"/>
              <a:gd name="T25" fmla="*/ 33 h 276"/>
              <a:gd name="T26" fmla="*/ 248 w 263"/>
              <a:gd name="T27" fmla="*/ 111 h 276"/>
              <a:gd name="T28" fmla="*/ 181 w 263"/>
              <a:gd name="T29" fmla="*/ 23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76">
                <a:moveTo>
                  <a:pt x="245" y="63"/>
                </a:moveTo>
                <a:cubicBezTo>
                  <a:pt x="229" y="39"/>
                  <a:pt x="201" y="23"/>
                  <a:pt x="176" y="9"/>
                </a:cubicBezTo>
                <a:cubicBezTo>
                  <a:pt x="170" y="6"/>
                  <a:pt x="165" y="14"/>
                  <a:pt x="169" y="19"/>
                </a:cubicBezTo>
                <a:cubicBezTo>
                  <a:pt x="134" y="0"/>
                  <a:pt x="95" y="0"/>
                  <a:pt x="60" y="25"/>
                </a:cubicBezTo>
                <a:cubicBezTo>
                  <a:pt x="22" y="53"/>
                  <a:pt x="1" y="101"/>
                  <a:pt x="0" y="148"/>
                </a:cubicBezTo>
                <a:cubicBezTo>
                  <a:pt x="0" y="199"/>
                  <a:pt x="32" y="238"/>
                  <a:pt x="80" y="252"/>
                </a:cubicBezTo>
                <a:cubicBezTo>
                  <a:pt x="161" y="276"/>
                  <a:pt x="237" y="228"/>
                  <a:pt x="256" y="147"/>
                </a:cubicBezTo>
                <a:cubicBezTo>
                  <a:pt x="263" y="118"/>
                  <a:pt x="262" y="88"/>
                  <a:pt x="245" y="63"/>
                </a:cubicBezTo>
                <a:close/>
                <a:moveTo>
                  <a:pt x="181" y="231"/>
                </a:moveTo>
                <a:cubicBezTo>
                  <a:pt x="128" y="263"/>
                  <a:pt x="40" y="244"/>
                  <a:pt x="18" y="182"/>
                </a:cubicBezTo>
                <a:cubicBezTo>
                  <a:pt x="2" y="137"/>
                  <a:pt x="20" y="84"/>
                  <a:pt x="50" y="50"/>
                </a:cubicBezTo>
                <a:cubicBezTo>
                  <a:pt x="88" y="6"/>
                  <a:pt x="142" y="4"/>
                  <a:pt x="189" y="34"/>
                </a:cubicBezTo>
                <a:cubicBezTo>
                  <a:pt x="190" y="35"/>
                  <a:pt x="191" y="34"/>
                  <a:pt x="190" y="33"/>
                </a:cubicBezTo>
                <a:cubicBezTo>
                  <a:pt x="219" y="52"/>
                  <a:pt x="246" y="71"/>
                  <a:pt x="248" y="111"/>
                </a:cubicBezTo>
                <a:cubicBezTo>
                  <a:pt x="251" y="160"/>
                  <a:pt x="222" y="207"/>
                  <a:pt x="181" y="23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690E3B74-BD08-4CF5-BCBB-F032133B3B84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18256"/>
            <a:ext cx="496249" cy="397744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文本框 25">
            <a:extLst>
              <a:ext uri="{FF2B5EF4-FFF2-40B4-BE49-F238E27FC236}">
                <a16:creationId xmlns:a16="http://schemas.microsoft.com/office/drawing/2014/main" id="{9013F482-B6B5-4AB5-A362-C7FDF9FDFADD}"/>
              </a:ext>
            </a:extLst>
          </p:cNvPr>
          <p:cNvSpPr txBox="1"/>
          <p:nvPr/>
        </p:nvSpPr>
        <p:spPr>
          <a:xfrm>
            <a:off x="971271" y="1607511"/>
            <a:ext cx="360199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Trách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endParaRPr lang="en-US" sz="24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Dũng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cảm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Kỷ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luật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9" name="Picture 2" descr="Ghim của tham trên các bước vẽ | Chibi, Cảnh sát, Việt na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r="14729" b="6963"/>
          <a:stretch/>
        </p:blipFill>
        <p:spPr bwMode="auto">
          <a:xfrm>
            <a:off x="5438908" y="1547363"/>
            <a:ext cx="1564692" cy="35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561054" cy="1163395"/>
            <a:chOff x="262568" y="177980"/>
            <a:chExt cx="9561054" cy="11633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758817" y="177980"/>
              <a:ext cx="9064805" cy="1163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3335" algn="just">
                <a:lnSpc>
                  <a:spcPct val="120000"/>
                </a:lnSpc>
              </a:pPr>
              <a:r>
                <a:rPr lang="en-US" sz="290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9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9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A3912E46-266B-44F0-8FC2-B7B8E2693CAE}"/>
              </a:ext>
            </a:extLst>
          </p:cNvPr>
          <p:cNvGrpSpPr/>
          <p:nvPr/>
        </p:nvGrpSpPr>
        <p:grpSpPr>
          <a:xfrm>
            <a:off x="271756" y="1780124"/>
            <a:ext cx="4492192" cy="1944253"/>
            <a:chOff x="1451314" y="2141289"/>
            <a:chExt cx="4985615" cy="2107129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4FA84E04-A8ED-44EC-9AE2-D977920C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ADF8E92-DFBB-47AA-8FF6-5644AB783BC0}"/>
                </a:ext>
              </a:extLst>
            </p:cNvPr>
            <p:cNvGrpSpPr/>
            <p:nvPr/>
          </p:nvGrpSpPr>
          <p:grpSpPr>
            <a:xfrm rot="19663740">
              <a:off x="1892492" y="2285106"/>
              <a:ext cx="654793" cy="845387"/>
              <a:chOff x="10766631" y="3941730"/>
              <a:chExt cx="1047927" cy="1352954"/>
            </a:xfrm>
          </p:grpSpPr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C064D3BA-67F2-4C51-AE8B-072716C3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1" y="4209862"/>
                <a:ext cx="664176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EC26EA9D-075E-49CB-A1EC-BE3CA24A2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35E35963-DF57-4090-B3E0-F32FEB9EF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F215A306-1501-497A-B456-779168E32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C12437AB-6B2C-41EF-8F30-F1246E9F7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F864D65A-D81E-41E4-829B-488D0B6B9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FF04A1D0-833E-4CAA-9213-4F3842BE28CF}"/>
              </a:ext>
            </a:extLst>
          </p:cNvPr>
          <p:cNvGrpSpPr/>
          <p:nvPr/>
        </p:nvGrpSpPr>
        <p:grpSpPr>
          <a:xfrm>
            <a:off x="933188" y="3897933"/>
            <a:ext cx="3966439" cy="998960"/>
            <a:chOff x="1451314" y="2141289"/>
            <a:chExt cx="4985615" cy="2107129"/>
          </a:xfrm>
        </p:grpSpPr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231E652F-D0F7-43AD-9365-58EB148E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36" name="组合 16">
              <a:extLst>
                <a:ext uri="{FF2B5EF4-FFF2-40B4-BE49-F238E27FC236}">
                  <a16:creationId xmlns:a16="http://schemas.microsoft.com/office/drawing/2014/main" id="{A0FCE7B6-2EF2-487C-9BE6-BF0FE14A80DC}"/>
                </a:ext>
              </a:extLst>
            </p:cNvPr>
            <p:cNvGrpSpPr/>
            <p:nvPr/>
          </p:nvGrpSpPr>
          <p:grpSpPr>
            <a:xfrm>
              <a:off x="1892492" y="2285106"/>
              <a:ext cx="4096348" cy="1478559"/>
              <a:chOff x="1149985" y="3194006"/>
              <a:chExt cx="4096348" cy="1478559"/>
            </a:xfrm>
          </p:grpSpPr>
          <p:sp>
            <p:nvSpPr>
              <p:cNvPr id="37" name="文本框 25">
                <a:extLst>
                  <a:ext uri="{FF2B5EF4-FFF2-40B4-BE49-F238E27FC236}">
                    <a16:creationId xmlns:a16="http://schemas.microsoft.com/office/drawing/2014/main" id="{9013F482-B6B5-4AB5-A362-C7FDF9FDFADD}"/>
                  </a:ext>
                </a:extLst>
              </p:cNvPr>
              <p:cNvSpPr txBox="1"/>
              <p:nvPr/>
            </p:nvSpPr>
            <p:spPr>
              <a:xfrm>
                <a:off x="1417847" y="3314385"/>
                <a:ext cx="3828486" cy="135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BÁC SĨ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97D21B2C-41E1-444E-A2A7-C133274F47FD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9" name="Freeform 108">
                  <a:extLst>
                    <a:ext uri="{FF2B5EF4-FFF2-40B4-BE49-F238E27FC236}">
                      <a16:creationId xmlns:a16="http://schemas.microsoft.com/office/drawing/2014/main" id="{541DF17E-964B-4A1D-BE20-13B60E78E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Freeform 109">
                  <a:extLst>
                    <a:ext uri="{FF2B5EF4-FFF2-40B4-BE49-F238E27FC236}">
                      <a16:creationId xmlns:a16="http://schemas.microsoft.com/office/drawing/2014/main" id="{39B123F2-A926-481B-A50E-BA280E114B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110">
                  <a:extLst>
                    <a:ext uri="{FF2B5EF4-FFF2-40B4-BE49-F238E27FC236}">
                      <a16:creationId xmlns:a16="http://schemas.microsoft.com/office/drawing/2014/main" id="{74C7156F-C3DF-4433-8F5C-0AD6F9C6D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111">
                  <a:extLst>
                    <a:ext uri="{FF2B5EF4-FFF2-40B4-BE49-F238E27FC236}">
                      <a16:creationId xmlns:a16="http://schemas.microsoft.com/office/drawing/2014/main" id="{D06CB2EE-A108-43F7-99B0-B4C7827CB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112">
                  <a:extLst>
                    <a:ext uri="{FF2B5EF4-FFF2-40B4-BE49-F238E27FC236}">
                      <a16:creationId xmlns:a16="http://schemas.microsoft.com/office/drawing/2014/main" id="{D862355C-E389-4935-86FE-987C31080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113">
                  <a:extLst>
                    <a:ext uri="{FF2B5EF4-FFF2-40B4-BE49-F238E27FC236}">
                      <a16:creationId xmlns:a16="http://schemas.microsoft.com/office/drawing/2014/main" id="{2774B692-5F0A-4573-A264-CA9F4CF2B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185F6D-C7C5-4ECA-8B84-F76FAFAF1E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54"/>
          <a:stretch/>
        </p:blipFill>
        <p:spPr>
          <a:xfrm>
            <a:off x="7515494" y="448658"/>
            <a:ext cx="4611157" cy="3948755"/>
          </a:xfrm>
          <a:prstGeom prst="rect">
            <a:avLst/>
          </a:prstGeom>
        </p:spPr>
      </p:pic>
      <p:pic>
        <p:nvPicPr>
          <p:cNvPr id="3074" name="Picture 2" descr="Phim hoạt hình miễn phí tiền bản Quyền Clip nghệ thuật Số - số 2 png tải về  - Miễn phí trong suốt Hành Vi Con Người png Tải về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56" y="4465659"/>
            <a:ext cx="1635164" cy="19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77">
            <a:extLst>
              <a:ext uri="{FF2B5EF4-FFF2-40B4-BE49-F238E27FC236}">
                <a16:creationId xmlns:a16="http://schemas.microsoft.com/office/drawing/2014/main" id="{EA5684C5-3047-44B4-B5CE-37D25EEBB84C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38968"/>
            <a:ext cx="475571" cy="430670"/>
          </a:xfrm>
          <a:custGeom>
            <a:avLst/>
            <a:gdLst>
              <a:gd name="T0" fmla="*/ 245 w 263"/>
              <a:gd name="T1" fmla="*/ 63 h 276"/>
              <a:gd name="T2" fmla="*/ 176 w 263"/>
              <a:gd name="T3" fmla="*/ 9 h 276"/>
              <a:gd name="T4" fmla="*/ 169 w 263"/>
              <a:gd name="T5" fmla="*/ 19 h 276"/>
              <a:gd name="T6" fmla="*/ 60 w 263"/>
              <a:gd name="T7" fmla="*/ 25 h 276"/>
              <a:gd name="T8" fmla="*/ 0 w 263"/>
              <a:gd name="T9" fmla="*/ 148 h 276"/>
              <a:gd name="T10" fmla="*/ 80 w 263"/>
              <a:gd name="T11" fmla="*/ 252 h 276"/>
              <a:gd name="T12" fmla="*/ 256 w 263"/>
              <a:gd name="T13" fmla="*/ 147 h 276"/>
              <a:gd name="T14" fmla="*/ 245 w 263"/>
              <a:gd name="T15" fmla="*/ 63 h 276"/>
              <a:gd name="T16" fmla="*/ 181 w 263"/>
              <a:gd name="T17" fmla="*/ 231 h 276"/>
              <a:gd name="T18" fmla="*/ 18 w 263"/>
              <a:gd name="T19" fmla="*/ 182 h 276"/>
              <a:gd name="T20" fmla="*/ 50 w 263"/>
              <a:gd name="T21" fmla="*/ 50 h 276"/>
              <a:gd name="T22" fmla="*/ 189 w 263"/>
              <a:gd name="T23" fmla="*/ 34 h 276"/>
              <a:gd name="T24" fmla="*/ 190 w 263"/>
              <a:gd name="T25" fmla="*/ 33 h 276"/>
              <a:gd name="T26" fmla="*/ 248 w 263"/>
              <a:gd name="T27" fmla="*/ 111 h 276"/>
              <a:gd name="T28" fmla="*/ 181 w 263"/>
              <a:gd name="T29" fmla="*/ 23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76">
                <a:moveTo>
                  <a:pt x="245" y="63"/>
                </a:moveTo>
                <a:cubicBezTo>
                  <a:pt x="229" y="39"/>
                  <a:pt x="201" y="23"/>
                  <a:pt x="176" y="9"/>
                </a:cubicBezTo>
                <a:cubicBezTo>
                  <a:pt x="170" y="6"/>
                  <a:pt x="165" y="14"/>
                  <a:pt x="169" y="19"/>
                </a:cubicBezTo>
                <a:cubicBezTo>
                  <a:pt x="134" y="0"/>
                  <a:pt x="95" y="0"/>
                  <a:pt x="60" y="25"/>
                </a:cubicBezTo>
                <a:cubicBezTo>
                  <a:pt x="22" y="53"/>
                  <a:pt x="1" y="101"/>
                  <a:pt x="0" y="148"/>
                </a:cubicBezTo>
                <a:cubicBezTo>
                  <a:pt x="0" y="199"/>
                  <a:pt x="32" y="238"/>
                  <a:pt x="80" y="252"/>
                </a:cubicBezTo>
                <a:cubicBezTo>
                  <a:pt x="161" y="276"/>
                  <a:pt x="237" y="228"/>
                  <a:pt x="256" y="147"/>
                </a:cubicBezTo>
                <a:cubicBezTo>
                  <a:pt x="263" y="118"/>
                  <a:pt x="262" y="88"/>
                  <a:pt x="245" y="63"/>
                </a:cubicBezTo>
                <a:close/>
                <a:moveTo>
                  <a:pt x="181" y="231"/>
                </a:moveTo>
                <a:cubicBezTo>
                  <a:pt x="128" y="263"/>
                  <a:pt x="40" y="244"/>
                  <a:pt x="18" y="182"/>
                </a:cubicBezTo>
                <a:cubicBezTo>
                  <a:pt x="2" y="137"/>
                  <a:pt x="20" y="84"/>
                  <a:pt x="50" y="50"/>
                </a:cubicBezTo>
                <a:cubicBezTo>
                  <a:pt x="88" y="6"/>
                  <a:pt x="142" y="4"/>
                  <a:pt x="189" y="34"/>
                </a:cubicBezTo>
                <a:cubicBezTo>
                  <a:pt x="190" y="35"/>
                  <a:pt x="191" y="34"/>
                  <a:pt x="190" y="33"/>
                </a:cubicBezTo>
                <a:cubicBezTo>
                  <a:pt x="219" y="52"/>
                  <a:pt x="246" y="71"/>
                  <a:pt x="248" y="111"/>
                </a:cubicBezTo>
                <a:cubicBezTo>
                  <a:pt x="251" y="160"/>
                  <a:pt x="222" y="207"/>
                  <a:pt x="181" y="23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690E3B74-BD08-4CF5-BCBB-F032133B3B84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18256"/>
            <a:ext cx="496249" cy="397744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文本框 25">
            <a:extLst>
              <a:ext uri="{FF2B5EF4-FFF2-40B4-BE49-F238E27FC236}">
                <a16:creationId xmlns:a16="http://schemas.microsoft.com/office/drawing/2014/main" id="{9013F482-B6B5-4AB5-A362-C7FDF9FDFADD}"/>
              </a:ext>
            </a:extLst>
          </p:cNvPr>
          <p:cNvSpPr txBox="1"/>
          <p:nvPr/>
        </p:nvSpPr>
        <p:spPr>
          <a:xfrm>
            <a:off x="933188" y="1802423"/>
            <a:ext cx="3601998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ái</a:t>
            </a:r>
            <a:endParaRPr lang="en-US" sz="28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Kiên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nhẫn</a:t>
            </a:r>
            <a:endParaRPr lang="en-US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Khéo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léo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9" name="Picture 6" descr="Hình ảnh Phim Hoạt Hình áo Trắng đeo Kính Bác Sĩ PNG , Bác Sĩ, Người đàn  ông, Bác Sĩ Nam đeo Kính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6" r="25481"/>
          <a:stretch/>
        </p:blipFill>
        <p:spPr bwMode="auto">
          <a:xfrm>
            <a:off x="5070425" y="1527919"/>
            <a:ext cx="2292567" cy="43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">
            <a:extLst>
              <a:ext uri="{FF2B5EF4-FFF2-40B4-BE49-F238E27FC236}">
                <a16:creationId xmlns:a16="http://schemas.microsoft.com/office/drawing/2014/main" id="{5A597A02-0929-3D0A-BE5F-A6550D020C17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2772A1B-BFFA-259B-3EC7-2DA2F717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4" name="图片 4">
              <a:extLst>
                <a:ext uri="{FF2B5EF4-FFF2-40B4-BE49-F238E27FC236}">
                  <a16:creationId xmlns:a16="http://schemas.microsoft.com/office/drawing/2014/main" id="{FC4903C3-6DB9-9C1D-77C5-A7833E51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6" name="图片 5">
              <a:extLst>
                <a:ext uri="{FF2B5EF4-FFF2-40B4-BE49-F238E27FC236}">
                  <a16:creationId xmlns:a16="http://schemas.microsoft.com/office/drawing/2014/main" id="{B97D50A2-1AAA-B232-D942-1BCBD7DA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7" name="图片 7">
              <a:extLst>
                <a:ext uri="{FF2B5EF4-FFF2-40B4-BE49-F238E27FC236}">
                  <a16:creationId xmlns:a16="http://schemas.microsoft.com/office/drawing/2014/main" id="{201C1DCF-317B-8B4C-387D-84DD141B5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DFADB671-B85F-F2BE-8187-808E4593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9B157A3B-38E0-5DE9-BDBC-F18E8A4B0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0" name="图片 10">
              <a:extLst>
                <a:ext uri="{FF2B5EF4-FFF2-40B4-BE49-F238E27FC236}">
                  <a16:creationId xmlns:a16="http://schemas.microsoft.com/office/drawing/2014/main" id="{A7507E4D-1389-EACB-90C0-D1820FA5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025EA7-733C-4D44-B8F8-B483C4420E78}"/>
              </a:ext>
            </a:extLst>
          </p:cNvPr>
          <p:cNvSpPr/>
          <p:nvPr/>
        </p:nvSpPr>
        <p:spPr>
          <a:xfrm>
            <a:off x="3039415" y="718510"/>
            <a:ext cx="2910626" cy="5035640"/>
          </a:xfrm>
          <a:custGeom>
            <a:avLst/>
            <a:gdLst>
              <a:gd name="connsiteX0" fmla="*/ 0 w 10823467"/>
              <a:gd name="connsiteY0" fmla="*/ 310143 h 1860820"/>
              <a:gd name="connsiteX1" fmla="*/ 310143 w 10823467"/>
              <a:gd name="connsiteY1" fmla="*/ 0 h 1860820"/>
              <a:gd name="connsiteX2" fmla="*/ 10513324 w 10823467"/>
              <a:gd name="connsiteY2" fmla="*/ 0 h 1860820"/>
              <a:gd name="connsiteX3" fmla="*/ 10823467 w 10823467"/>
              <a:gd name="connsiteY3" fmla="*/ 310143 h 1860820"/>
              <a:gd name="connsiteX4" fmla="*/ 10823467 w 10823467"/>
              <a:gd name="connsiteY4" fmla="*/ 1550677 h 1860820"/>
              <a:gd name="connsiteX5" fmla="*/ 10513324 w 10823467"/>
              <a:gd name="connsiteY5" fmla="*/ 1860820 h 1860820"/>
              <a:gd name="connsiteX6" fmla="*/ 310143 w 10823467"/>
              <a:gd name="connsiteY6" fmla="*/ 1860820 h 1860820"/>
              <a:gd name="connsiteX7" fmla="*/ 0 w 10823467"/>
              <a:gd name="connsiteY7" fmla="*/ 1550677 h 1860820"/>
              <a:gd name="connsiteX8" fmla="*/ 0 w 10823467"/>
              <a:gd name="connsiteY8" fmla="*/ 310143 h 18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3467" h="1860820" fill="none" extrusionOk="0">
                <a:moveTo>
                  <a:pt x="0" y="310143"/>
                </a:moveTo>
                <a:cubicBezTo>
                  <a:pt x="770" y="159701"/>
                  <a:pt x="153521" y="24613"/>
                  <a:pt x="310143" y="0"/>
                </a:cubicBezTo>
                <a:cubicBezTo>
                  <a:pt x="3931847" y="72427"/>
                  <a:pt x="8039999" y="61419"/>
                  <a:pt x="10513324" y="0"/>
                </a:cubicBezTo>
                <a:cubicBezTo>
                  <a:pt x="10684060" y="-3792"/>
                  <a:pt x="10806716" y="133789"/>
                  <a:pt x="10823467" y="310143"/>
                </a:cubicBezTo>
                <a:cubicBezTo>
                  <a:pt x="10784102" y="795411"/>
                  <a:pt x="10864484" y="1156907"/>
                  <a:pt x="10823467" y="1550677"/>
                </a:cubicBezTo>
                <a:cubicBezTo>
                  <a:pt x="10829384" y="1691936"/>
                  <a:pt x="10672334" y="1847058"/>
                  <a:pt x="10513324" y="1860820"/>
                </a:cubicBezTo>
                <a:cubicBezTo>
                  <a:pt x="6410487" y="1890647"/>
                  <a:pt x="2554678" y="1781514"/>
                  <a:pt x="310143" y="1860820"/>
                </a:cubicBezTo>
                <a:cubicBezTo>
                  <a:pt x="154837" y="1859013"/>
                  <a:pt x="-14545" y="1724840"/>
                  <a:pt x="0" y="1550677"/>
                </a:cubicBezTo>
                <a:cubicBezTo>
                  <a:pt x="70929" y="933496"/>
                  <a:pt x="-26811" y="860553"/>
                  <a:pt x="0" y="310143"/>
                </a:cubicBezTo>
                <a:close/>
              </a:path>
              <a:path w="10823467" h="1860820" stroke="0" extrusionOk="0">
                <a:moveTo>
                  <a:pt x="0" y="310143"/>
                </a:moveTo>
                <a:cubicBezTo>
                  <a:pt x="31418" y="147420"/>
                  <a:pt x="147050" y="17073"/>
                  <a:pt x="310143" y="0"/>
                </a:cubicBezTo>
                <a:cubicBezTo>
                  <a:pt x="4411989" y="123000"/>
                  <a:pt x="7407482" y="-96860"/>
                  <a:pt x="10513324" y="0"/>
                </a:cubicBezTo>
                <a:cubicBezTo>
                  <a:pt x="10664798" y="-15101"/>
                  <a:pt x="10833792" y="118040"/>
                  <a:pt x="10823467" y="310143"/>
                </a:cubicBezTo>
                <a:cubicBezTo>
                  <a:pt x="10811752" y="823221"/>
                  <a:pt x="10869369" y="1298655"/>
                  <a:pt x="10823467" y="1550677"/>
                </a:cubicBezTo>
                <a:cubicBezTo>
                  <a:pt x="10817287" y="1724203"/>
                  <a:pt x="10671226" y="1858629"/>
                  <a:pt x="10513324" y="1860820"/>
                </a:cubicBezTo>
                <a:cubicBezTo>
                  <a:pt x="9320382" y="1700113"/>
                  <a:pt x="1395589" y="1900487"/>
                  <a:pt x="310143" y="1860820"/>
                </a:cubicBezTo>
                <a:cubicBezTo>
                  <a:pt x="125007" y="1858023"/>
                  <a:pt x="-5957" y="1719265"/>
                  <a:pt x="0" y="1550677"/>
                </a:cubicBezTo>
                <a:cubicBezTo>
                  <a:pt x="-33540" y="1177635"/>
                  <a:pt x="-102231" y="517732"/>
                  <a:pt x="0" y="31014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đẹp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đẹp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tay đẹp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dệt vải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vãi rau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buông câu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chặt củi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đắp núi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3C025EA7-733C-4D44-B8F8-B483C4420E78}"/>
              </a:ext>
            </a:extLst>
          </p:cNvPr>
          <p:cNvSpPr/>
          <p:nvPr/>
        </p:nvSpPr>
        <p:spPr>
          <a:xfrm>
            <a:off x="6886414" y="718510"/>
            <a:ext cx="2974015" cy="5035640"/>
          </a:xfrm>
          <a:custGeom>
            <a:avLst/>
            <a:gdLst>
              <a:gd name="connsiteX0" fmla="*/ 0 w 10823467"/>
              <a:gd name="connsiteY0" fmla="*/ 310143 h 1860820"/>
              <a:gd name="connsiteX1" fmla="*/ 310143 w 10823467"/>
              <a:gd name="connsiteY1" fmla="*/ 0 h 1860820"/>
              <a:gd name="connsiteX2" fmla="*/ 10513324 w 10823467"/>
              <a:gd name="connsiteY2" fmla="*/ 0 h 1860820"/>
              <a:gd name="connsiteX3" fmla="*/ 10823467 w 10823467"/>
              <a:gd name="connsiteY3" fmla="*/ 310143 h 1860820"/>
              <a:gd name="connsiteX4" fmla="*/ 10823467 w 10823467"/>
              <a:gd name="connsiteY4" fmla="*/ 1550677 h 1860820"/>
              <a:gd name="connsiteX5" fmla="*/ 10513324 w 10823467"/>
              <a:gd name="connsiteY5" fmla="*/ 1860820 h 1860820"/>
              <a:gd name="connsiteX6" fmla="*/ 310143 w 10823467"/>
              <a:gd name="connsiteY6" fmla="*/ 1860820 h 1860820"/>
              <a:gd name="connsiteX7" fmla="*/ 0 w 10823467"/>
              <a:gd name="connsiteY7" fmla="*/ 1550677 h 1860820"/>
              <a:gd name="connsiteX8" fmla="*/ 0 w 10823467"/>
              <a:gd name="connsiteY8" fmla="*/ 310143 h 18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3467" h="1860820" fill="none" extrusionOk="0">
                <a:moveTo>
                  <a:pt x="0" y="310143"/>
                </a:moveTo>
                <a:cubicBezTo>
                  <a:pt x="770" y="159701"/>
                  <a:pt x="153521" y="24613"/>
                  <a:pt x="310143" y="0"/>
                </a:cubicBezTo>
                <a:cubicBezTo>
                  <a:pt x="3931847" y="72427"/>
                  <a:pt x="8039999" y="61419"/>
                  <a:pt x="10513324" y="0"/>
                </a:cubicBezTo>
                <a:cubicBezTo>
                  <a:pt x="10684060" y="-3792"/>
                  <a:pt x="10806716" y="133789"/>
                  <a:pt x="10823467" y="310143"/>
                </a:cubicBezTo>
                <a:cubicBezTo>
                  <a:pt x="10784102" y="795411"/>
                  <a:pt x="10864484" y="1156907"/>
                  <a:pt x="10823467" y="1550677"/>
                </a:cubicBezTo>
                <a:cubicBezTo>
                  <a:pt x="10829384" y="1691936"/>
                  <a:pt x="10672334" y="1847058"/>
                  <a:pt x="10513324" y="1860820"/>
                </a:cubicBezTo>
                <a:cubicBezTo>
                  <a:pt x="6410487" y="1890647"/>
                  <a:pt x="2554678" y="1781514"/>
                  <a:pt x="310143" y="1860820"/>
                </a:cubicBezTo>
                <a:cubicBezTo>
                  <a:pt x="154837" y="1859013"/>
                  <a:pt x="-14545" y="1724840"/>
                  <a:pt x="0" y="1550677"/>
                </a:cubicBezTo>
                <a:cubicBezTo>
                  <a:pt x="70929" y="933496"/>
                  <a:pt x="-26811" y="860553"/>
                  <a:pt x="0" y="310143"/>
                </a:cubicBezTo>
                <a:close/>
              </a:path>
              <a:path w="10823467" h="1860820" stroke="0" extrusionOk="0">
                <a:moveTo>
                  <a:pt x="0" y="310143"/>
                </a:moveTo>
                <a:cubicBezTo>
                  <a:pt x="31418" y="147420"/>
                  <a:pt x="147050" y="17073"/>
                  <a:pt x="310143" y="0"/>
                </a:cubicBezTo>
                <a:cubicBezTo>
                  <a:pt x="4411989" y="123000"/>
                  <a:pt x="7407482" y="-96860"/>
                  <a:pt x="10513324" y="0"/>
                </a:cubicBezTo>
                <a:cubicBezTo>
                  <a:pt x="10664798" y="-15101"/>
                  <a:pt x="10833792" y="118040"/>
                  <a:pt x="10823467" y="310143"/>
                </a:cubicBezTo>
                <a:cubicBezTo>
                  <a:pt x="10811752" y="823221"/>
                  <a:pt x="10869369" y="1298655"/>
                  <a:pt x="10823467" y="1550677"/>
                </a:cubicBezTo>
                <a:cubicBezTo>
                  <a:pt x="10817287" y="1724203"/>
                  <a:pt x="10671226" y="1858629"/>
                  <a:pt x="10513324" y="1860820"/>
                </a:cubicBezTo>
                <a:cubicBezTo>
                  <a:pt x="9320382" y="1700113"/>
                  <a:pt x="1395589" y="1900487"/>
                  <a:pt x="310143" y="1860820"/>
                </a:cubicBezTo>
                <a:cubicBezTo>
                  <a:pt x="125007" y="1858023"/>
                  <a:pt x="-5957" y="1719265"/>
                  <a:pt x="0" y="1550677"/>
                </a:cubicBezTo>
                <a:cubicBezTo>
                  <a:pt x="-33540" y="1177635"/>
                  <a:pt x="-102231" y="517732"/>
                  <a:pt x="0" y="31014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đào sông</a:t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8EE21B-966A-7BD1-659D-AE270B5FDF28}"/>
              </a:ext>
            </a:extLst>
          </p:cNvPr>
          <p:cNvSpPr txBox="1"/>
          <p:nvPr/>
        </p:nvSpPr>
        <p:spPr>
          <a:xfrm>
            <a:off x="90152" y="190706"/>
            <a:ext cx="2704563" cy="1055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ĐỒNG THANH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DA7CCDA-47A8-425D-A1DB-5E71CBAF4AFE}"/>
              </a:ext>
            </a:extLst>
          </p:cNvPr>
          <p:cNvGrpSpPr/>
          <p:nvPr/>
        </p:nvGrpSpPr>
        <p:grpSpPr>
          <a:xfrm>
            <a:off x="685075" y="1933617"/>
            <a:ext cx="2581308" cy="3181025"/>
            <a:chOff x="9404662" y="1369975"/>
            <a:chExt cx="2199545" cy="2828284"/>
          </a:xfrm>
        </p:grpSpPr>
        <p:sp>
          <p:nvSpPr>
            <p:cNvPr id="3" name="Freeform 24">
              <a:extLst>
                <a:ext uri="{FF2B5EF4-FFF2-40B4-BE49-F238E27FC236}">
                  <a16:creationId xmlns:a16="http://schemas.microsoft.com/office/drawing/2014/main" id="{483372B0-BBCB-43A9-A567-7F7A2DFBE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383E4C35-8C47-43E8-91C4-5B462D8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0E64032-7399-4875-AF2E-830D1A22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3515C534-A14E-4AF8-BB82-079D048B1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4993FDBF-99BF-4B43-8A4A-70575AC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63ECC857-E4BB-45F7-8374-66695606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C06C7D84-030C-4CF7-9A30-956202FE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>
                  <a16:creationId xmlns:a16="http://schemas.microsoft.com/office/drawing/2014/main" id="{A391E0D7-5C67-49F0-83D7-F02619ED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id="{E5EDD47C-5CEF-4338-AE58-0D5C20CD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>
                  <a16:creationId xmlns:a16="http://schemas.microsoft.com/office/drawing/2014/main" id="{673135D2-7FD8-478E-BA63-02D3FA96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27ACE9A-D21E-4123-BF79-5E74CCD0C7E5}"/>
              </a:ext>
            </a:extLst>
          </p:cNvPr>
          <p:cNvGrpSpPr/>
          <p:nvPr/>
        </p:nvGrpSpPr>
        <p:grpSpPr>
          <a:xfrm>
            <a:off x="4154868" y="1312659"/>
            <a:ext cx="7792312" cy="1907860"/>
            <a:chOff x="1124770" y="3201300"/>
            <a:chExt cx="6914702" cy="190786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48EFD2F-F01F-418C-8E9B-3EF0FC26482F}"/>
                </a:ext>
              </a:extLst>
            </p:cNvPr>
            <p:cNvSpPr txBox="1"/>
            <p:nvPr/>
          </p:nvSpPr>
          <p:spPr>
            <a:xfrm>
              <a:off x="1793740" y="3354834"/>
              <a:ext cx="62457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Về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nhà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kể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lại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cho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người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thân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về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các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đức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tính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của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nghề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nghiệp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mà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em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đã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tìm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được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B92F78E-893C-4254-86F8-EF4A0ED41B44}"/>
                </a:ext>
              </a:extLst>
            </p:cNvPr>
            <p:cNvGrpSpPr/>
            <p:nvPr/>
          </p:nvGrpSpPr>
          <p:grpSpPr>
            <a:xfrm rot="19663740">
              <a:off x="1124770" y="3201300"/>
              <a:ext cx="710353" cy="942984"/>
              <a:chOff x="10677713" y="3941730"/>
              <a:chExt cx="1136845" cy="1509148"/>
            </a:xfrm>
          </p:grpSpPr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86DF282-E488-49F1-B848-273113240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7713" y="4366056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267F8DAB-643A-469C-94E6-61324F477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8A6B81A0-7526-4AD4-B168-2815B677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5855A489-0074-4D95-A192-673DDF0C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891A9741-2B23-4E59-A7B8-B21AD9E0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F5F2254E-34A8-4F53-9C6D-95923EED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D3D2EDC-A780-5222-70ED-A38D32339686}"/>
              </a:ext>
            </a:extLst>
          </p:cNvPr>
          <p:cNvSpPr txBox="1"/>
          <p:nvPr/>
        </p:nvSpPr>
        <p:spPr>
          <a:xfrm>
            <a:off x="4026491" y="76546"/>
            <a:ext cx="4211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DẶN DÒ</a:t>
            </a:r>
          </a:p>
        </p:txBody>
      </p:sp>
      <p:grpSp>
        <p:nvGrpSpPr>
          <p:cNvPr id="78" name="组合 23">
            <a:extLst>
              <a:ext uri="{FF2B5EF4-FFF2-40B4-BE49-F238E27FC236}">
                <a16:creationId xmlns:a16="http://schemas.microsoft.com/office/drawing/2014/main" id="{617719EC-966F-A1D0-099C-8CC189825086}"/>
              </a:ext>
            </a:extLst>
          </p:cNvPr>
          <p:cNvGrpSpPr/>
          <p:nvPr/>
        </p:nvGrpSpPr>
        <p:grpSpPr>
          <a:xfrm>
            <a:off x="4151801" y="3263253"/>
            <a:ext cx="6951562" cy="1272168"/>
            <a:chOff x="1149989" y="3194004"/>
            <a:chExt cx="6951562" cy="1272168"/>
          </a:xfrm>
        </p:grpSpPr>
        <p:sp>
          <p:nvSpPr>
            <p:cNvPr id="79" name="文本框 32">
              <a:extLst>
                <a:ext uri="{FF2B5EF4-FFF2-40B4-BE49-F238E27FC236}">
                  <a16:creationId xmlns:a16="http://schemas.microsoft.com/office/drawing/2014/main" id="{CC0D848B-71DD-F1B1-D1C9-21018D221B9A}"/>
                </a:ext>
              </a:extLst>
            </p:cNvPr>
            <p:cNvSpPr txBox="1"/>
            <p:nvPr/>
          </p:nvSpPr>
          <p:spPr>
            <a:xfrm>
              <a:off x="1855819" y="3265843"/>
              <a:ext cx="62457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Đọc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lại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bài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đồng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dao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cho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người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thân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dirty="0" err="1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nghe</a:t>
              </a:r>
              <a:r>
                <a:rPr kumimoji="1" lang="en-US" altLang="zh-CN" sz="3600" dirty="0" smtClean="0">
                  <a:solidFill>
                    <a:prstClr val="black"/>
                  </a:solidFill>
                  <a:latin typeface="Calibri"/>
                  <a:ea typeface="微软雅黑" panose="020B0503020204020204" pitchFamily="34" charset="-122"/>
                  <a:cs typeface="HappyZcool-2016" charset="-122"/>
                </a:rPr>
                <a:t>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80" name="组合 25">
              <a:extLst>
                <a:ext uri="{FF2B5EF4-FFF2-40B4-BE49-F238E27FC236}">
                  <a16:creationId xmlns:a16="http://schemas.microsoft.com/office/drawing/2014/main" id="{2901A01D-9D04-9FDE-C401-329F1633608B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81" name="Freeform 108">
                <a:extLst>
                  <a:ext uri="{FF2B5EF4-FFF2-40B4-BE49-F238E27FC236}">
                    <a16:creationId xmlns:a16="http://schemas.microsoft.com/office/drawing/2014/main" id="{705CC809-A7DB-A1EF-FEBD-E2158B0A7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109">
                <a:extLst>
                  <a:ext uri="{FF2B5EF4-FFF2-40B4-BE49-F238E27FC236}">
                    <a16:creationId xmlns:a16="http://schemas.microsoft.com/office/drawing/2014/main" id="{E26CC408-EFC3-30F1-31AF-6EF26DDF2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110">
                <a:extLst>
                  <a:ext uri="{FF2B5EF4-FFF2-40B4-BE49-F238E27FC236}">
                    <a16:creationId xmlns:a16="http://schemas.microsoft.com/office/drawing/2014/main" id="{816A41A5-FE3E-6B0A-E869-B865E2B45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111">
                <a:extLst>
                  <a:ext uri="{FF2B5EF4-FFF2-40B4-BE49-F238E27FC236}">
                    <a16:creationId xmlns:a16="http://schemas.microsoft.com/office/drawing/2014/main" id="{AC4064E1-2250-C519-F134-8719F9B0C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Freeform 112">
                <a:extLst>
                  <a:ext uri="{FF2B5EF4-FFF2-40B4-BE49-F238E27FC236}">
                    <a16:creationId xmlns:a16="http://schemas.microsoft.com/office/drawing/2014/main" id="{523B04CA-3E60-7EAB-DC2F-D6F994D87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113">
                <a:extLst>
                  <a:ext uri="{FF2B5EF4-FFF2-40B4-BE49-F238E27FC236}">
                    <a16:creationId xmlns:a16="http://schemas.microsoft.com/office/drawing/2014/main" id="{993729C3-B6B7-1F73-0788-C7B53AC1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7" name="组合 23">
            <a:extLst>
              <a:ext uri="{FF2B5EF4-FFF2-40B4-BE49-F238E27FC236}">
                <a16:creationId xmlns:a16="http://schemas.microsoft.com/office/drawing/2014/main" id="{9A8830B5-8A4B-70AB-D74C-46D887F77625}"/>
              </a:ext>
            </a:extLst>
          </p:cNvPr>
          <p:cNvGrpSpPr/>
          <p:nvPr/>
        </p:nvGrpSpPr>
        <p:grpSpPr>
          <a:xfrm>
            <a:off x="4127184" y="4687780"/>
            <a:ext cx="6977839" cy="845387"/>
            <a:chOff x="1149989" y="3194004"/>
            <a:chExt cx="6977839" cy="845387"/>
          </a:xfrm>
        </p:grpSpPr>
        <p:sp>
          <p:nvSpPr>
            <p:cNvPr id="88" name="文本框 32">
              <a:extLst>
                <a:ext uri="{FF2B5EF4-FFF2-40B4-BE49-F238E27FC236}">
                  <a16:creationId xmlns:a16="http://schemas.microsoft.com/office/drawing/2014/main" id="{9CA1A788-4DB3-0FB0-3271-CD777E49E405}"/>
                </a:ext>
              </a:extLst>
            </p:cNvPr>
            <p:cNvSpPr txBox="1"/>
            <p:nvPr/>
          </p:nvSpPr>
          <p:spPr>
            <a:xfrm>
              <a:off x="1882096" y="3341574"/>
              <a:ext cx="6245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Chuẩn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bị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bài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học</a:t>
              </a:r>
              <a:r>
                <a:rPr kumimoji="1" lang="en-US" altLang="zh-CN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 </a:t>
              </a:r>
              <a:r>
                <a:rPr kumimoji="1" lang="en-US" altLang="zh-CN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HappyZcool-2016" charset="-122"/>
                </a:rPr>
                <a:t>sau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grpSp>
          <p:nvGrpSpPr>
            <p:cNvPr id="89" name="组合 25">
              <a:extLst>
                <a:ext uri="{FF2B5EF4-FFF2-40B4-BE49-F238E27FC236}">
                  <a16:creationId xmlns:a16="http://schemas.microsoft.com/office/drawing/2014/main" id="{1E5670EC-B23E-5799-2628-E36CDD21DAA0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90" name="Freeform 108">
                <a:extLst>
                  <a:ext uri="{FF2B5EF4-FFF2-40B4-BE49-F238E27FC236}">
                    <a16:creationId xmlns:a16="http://schemas.microsoft.com/office/drawing/2014/main" id="{7FE64933-6E4D-CCBD-D4CE-216C4BA7E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Freeform 109">
                <a:extLst>
                  <a:ext uri="{FF2B5EF4-FFF2-40B4-BE49-F238E27FC236}">
                    <a16:creationId xmlns:a16="http://schemas.microsoft.com/office/drawing/2014/main" id="{7BD7119F-A6A8-FB13-E376-CC5DD0FACA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Freeform 110">
                <a:extLst>
                  <a:ext uri="{FF2B5EF4-FFF2-40B4-BE49-F238E27FC236}">
                    <a16:creationId xmlns:a16="http://schemas.microsoft.com/office/drawing/2014/main" id="{D8742AA9-9C76-B600-DC10-8F9F2CA47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Freeform 111">
                <a:extLst>
                  <a:ext uri="{FF2B5EF4-FFF2-40B4-BE49-F238E27FC236}">
                    <a16:creationId xmlns:a16="http://schemas.microsoft.com/office/drawing/2014/main" id="{2F5BD8A2-A100-553D-17D3-09113A996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Freeform 112">
                <a:extLst>
                  <a:ext uri="{FF2B5EF4-FFF2-40B4-BE49-F238E27FC236}">
                    <a16:creationId xmlns:a16="http://schemas.microsoft.com/office/drawing/2014/main" id="{4E3AABB0-D822-A410-1F6C-CD41B774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113">
                <a:extLst>
                  <a:ext uri="{FF2B5EF4-FFF2-40B4-BE49-F238E27FC236}">
                    <a16:creationId xmlns:a16="http://schemas.microsoft.com/office/drawing/2014/main" id="{8E3709E1-A8EF-FA13-EDD2-4C4004E97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50" name="图片 9">
            <a:extLst>
              <a:ext uri="{FF2B5EF4-FFF2-40B4-BE49-F238E27FC236}">
                <a16:creationId xmlns:a16="http://schemas.microsoft.com/office/drawing/2014/main" id="{935F1A4A-5134-3366-D4A5-71D7D54F84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51" name="图片 19">
            <a:extLst>
              <a:ext uri="{FF2B5EF4-FFF2-40B4-BE49-F238E27FC236}">
                <a16:creationId xmlns:a16="http://schemas.microsoft.com/office/drawing/2014/main" id="{9E3CBD86-092A-62C2-3C7A-9A0A3DE13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grpSp>
        <p:nvGrpSpPr>
          <p:cNvPr id="52" name="组合 25">
            <a:extLst>
              <a:ext uri="{FF2B5EF4-FFF2-40B4-BE49-F238E27FC236}">
                <a16:creationId xmlns:a16="http://schemas.microsoft.com/office/drawing/2014/main" id="{1E18EC02-E66E-AB8D-E013-4B359E997D95}"/>
              </a:ext>
            </a:extLst>
          </p:cNvPr>
          <p:cNvGrpSpPr/>
          <p:nvPr/>
        </p:nvGrpSpPr>
        <p:grpSpPr>
          <a:xfrm rot="1359389">
            <a:off x="10445182" y="175390"/>
            <a:ext cx="1443509" cy="1337751"/>
            <a:chOff x="10101876" y="4297860"/>
            <a:chExt cx="1826037" cy="1763786"/>
          </a:xfrm>
        </p:grpSpPr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BFCC463-54D3-572C-D49B-3FD245A0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45F2C962-9415-B5F2-050A-308065598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18">
              <a:extLst>
                <a:ext uri="{FF2B5EF4-FFF2-40B4-BE49-F238E27FC236}">
                  <a16:creationId xmlns:a16="http://schemas.microsoft.com/office/drawing/2014/main" id="{6EDA97F5-2DDC-E2BD-7ECE-9197E464B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119">
              <a:extLst>
                <a:ext uri="{FF2B5EF4-FFF2-40B4-BE49-F238E27FC236}">
                  <a16:creationId xmlns:a16="http://schemas.microsoft.com/office/drawing/2014/main" id="{4E2D596C-2A95-A0B5-6245-4149B869F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120">
              <a:extLst>
                <a:ext uri="{FF2B5EF4-FFF2-40B4-BE49-F238E27FC236}">
                  <a16:creationId xmlns:a16="http://schemas.microsoft.com/office/drawing/2014/main" id="{6DF44200-7318-E65D-D93B-A831FE56A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21">
              <a:extLst>
                <a:ext uri="{FF2B5EF4-FFF2-40B4-BE49-F238E27FC236}">
                  <a16:creationId xmlns:a16="http://schemas.microsoft.com/office/drawing/2014/main" id="{BB420260-E8A7-A65E-2DB7-B26F8279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9" name="图片 48">
            <a:extLst>
              <a:ext uri="{FF2B5EF4-FFF2-40B4-BE49-F238E27FC236}">
                <a16:creationId xmlns:a16="http://schemas.microsoft.com/office/drawing/2014/main" id="{780FE54E-EAD9-7027-A02E-62D8A546DD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521" y="254868"/>
            <a:ext cx="646843" cy="457729"/>
          </a:xfrm>
          <a:prstGeom prst="rect">
            <a:avLst/>
          </a:prstGeom>
        </p:spPr>
      </p:pic>
      <p:grpSp>
        <p:nvGrpSpPr>
          <p:cNvPr id="60" name="组合 2">
            <a:extLst>
              <a:ext uri="{FF2B5EF4-FFF2-40B4-BE49-F238E27FC236}">
                <a16:creationId xmlns:a16="http://schemas.microsoft.com/office/drawing/2014/main" id="{0CAD9FCC-6E5A-4563-87D6-993E1243FBAF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61" name="图片 3">
              <a:extLst>
                <a:ext uri="{FF2B5EF4-FFF2-40B4-BE49-F238E27FC236}">
                  <a16:creationId xmlns:a16="http://schemas.microsoft.com/office/drawing/2014/main" id="{F033FCAC-DAA1-115A-008C-34FED76E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62" name="图片 4">
              <a:extLst>
                <a:ext uri="{FF2B5EF4-FFF2-40B4-BE49-F238E27FC236}">
                  <a16:creationId xmlns:a16="http://schemas.microsoft.com/office/drawing/2014/main" id="{47EEE44B-E692-240A-04CA-2246DD04A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3" name="图片 5">
              <a:extLst>
                <a:ext uri="{FF2B5EF4-FFF2-40B4-BE49-F238E27FC236}">
                  <a16:creationId xmlns:a16="http://schemas.microsoft.com/office/drawing/2014/main" id="{F4D4EE54-BE9C-AA6E-DDC5-78DFADB6D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4" name="图片 7">
              <a:extLst>
                <a:ext uri="{FF2B5EF4-FFF2-40B4-BE49-F238E27FC236}">
                  <a16:creationId xmlns:a16="http://schemas.microsoft.com/office/drawing/2014/main" id="{09462F1E-F99D-9B50-D379-678A3C12D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65" name="图片 8">
              <a:extLst>
                <a:ext uri="{FF2B5EF4-FFF2-40B4-BE49-F238E27FC236}">
                  <a16:creationId xmlns:a16="http://schemas.microsoft.com/office/drawing/2014/main" id="{5DC37BB3-DD47-BBAC-CCEF-122440649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66" name="图片 9">
              <a:extLst>
                <a:ext uri="{FF2B5EF4-FFF2-40B4-BE49-F238E27FC236}">
                  <a16:creationId xmlns:a16="http://schemas.microsoft.com/office/drawing/2014/main" id="{AABFAC71-5DED-FABD-865B-100255BD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67" name="图片 10">
              <a:extLst>
                <a:ext uri="{FF2B5EF4-FFF2-40B4-BE49-F238E27FC236}">
                  <a16:creationId xmlns:a16="http://schemas.microsoft.com/office/drawing/2014/main" id="{A04CAE16-1D7E-2462-69B9-379BED39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3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346" y="829407"/>
            <a:ext cx="7721432" cy="4845415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:a16="http://schemas.microsoft.com/office/drawing/2014/main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EEAE0-0ECC-463C-AADA-1070A34CB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9221" y="2279431"/>
            <a:ext cx="630990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016DEC6A-DC90-6214-5A00-983D2009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FAD20A9C-E4BB-4C6D-BB16-73049BF4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C0273-4B57-40BE-9EE0-0AD3F58E2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3BFC0-D746-CE9E-D830-CDD80B2D1AEC}"/>
              </a:ext>
            </a:extLst>
          </p:cNvPr>
          <p:cNvSpPr txBox="1"/>
          <p:nvPr/>
        </p:nvSpPr>
        <p:spPr>
          <a:xfrm>
            <a:off x="3848531" y="1117298"/>
            <a:ext cx="4611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8460312" y="505032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120022" y="1258298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88326056-32EA-3534-1AD5-E683823DD3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22" name="Group 4">
            <a:extLst>
              <a:ext uri="{FF2B5EF4-FFF2-40B4-BE49-F238E27FC236}">
                <a16:creationId xmlns:a16="http://schemas.microsoft.com/office/drawing/2014/main" id="{76F0BBE8-5BC4-9EDB-41F3-503998E5912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835BF12-8DF5-7B11-2C96-087CB370232F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C1868533-38F1-0A31-DE07-B1749630D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D4B769B-E6C0-7514-5588-2723605A8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67106" y="223347"/>
            <a:ext cx="2624543" cy="4534847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1E5EFE8B-B389-ED8A-D5D2-0A3E7CDAC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:a16="http://schemas.microsoft.com/office/drawing/2014/main" id="{410115D9-5170-3A85-FD35-A9FA8370AB15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0506B7E-0C2B-0CCD-B775-0DD0F4978FFD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FEC17361-115F-25A5-2CBB-979C9777BB75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F77E526-D6FD-0CF5-FD63-B38FE1B1A4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ED04EC79-F122-B379-816B-9B700F38CE85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8E0E5D4B-6292-F285-C7B6-247C134AB17F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34" name="Picture 18">
            <a:extLst>
              <a:ext uri="{FF2B5EF4-FFF2-40B4-BE49-F238E27FC236}">
                <a16:creationId xmlns:a16="http://schemas.microsoft.com/office/drawing/2014/main" id="{C3F7AC89-3D50-9387-28C1-E5AD9A3658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75F789-6281-D3B9-04D6-E9B1E4501FB5}"/>
              </a:ext>
            </a:extLst>
          </p:cNvPr>
          <p:cNvSpPr txBox="1"/>
          <p:nvPr/>
        </p:nvSpPr>
        <p:spPr>
          <a:xfrm>
            <a:off x="4175807" y="889408"/>
            <a:ext cx="404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EE21B-966A-7BD1-659D-AE270B5FDF28}"/>
              </a:ext>
            </a:extLst>
          </p:cNvPr>
          <p:cNvSpPr txBox="1"/>
          <p:nvPr/>
        </p:nvSpPr>
        <p:spPr>
          <a:xfrm>
            <a:off x="2332644" y="4903317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253643-36E9-1AE8-557F-C9974D7B2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491761" y="1943732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820AA0-139E-07BF-3A48-F74AEB443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1C8752C-B259-642A-5B8A-48C265B01EC9}"/>
              </a:ext>
            </a:extLst>
          </p:cNvPr>
          <p:cNvSpPr txBox="1"/>
          <p:nvPr/>
        </p:nvSpPr>
        <p:spPr>
          <a:xfrm>
            <a:off x="6581113" y="492178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 binh chăm 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14">
            <a:extLst>
              <a:ext uri="{FF2B5EF4-FFF2-40B4-BE49-F238E27FC236}">
                <a16:creationId xmlns:a16="http://schemas.microsoft.com/office/drawing/2014/main" id="{6C07B6EE-D48A-B1EA-F601-E16C8B3D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5792" y="-7537"/>
            <a:ext cx="1566018" cy="1108172"/>
          </a:xfrm>
          <a:prstGeom prst="rect">
            <a:avLst/>
          </a:prstGeom>
        </p:spPr>
      </p:pic>
      <p:pic>
        <p:nvPicPr>
          <p:cNvPr id="53" name="图片 40">
            <a:extLst>
              <a:ext uri="{FF2B5EF4-FFF2-40B4-BE49-F238E27FC236}">
                <a16:creationId xmlns:a16="http://schemas.microsoft.com/office/drawing/2014/main" id="{1525F474-B7CB-7415-69C5-D26E9BC0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pic>
        <p:nvPicPr>
          <p:cNvPr id="54" name="图片 40">
            <a:extLst>
              <a:ext uri="{FF2B5EF4-FFF2-40B4-BE49-F238E27FC236}">
                <a16:creationId xmlns:a16="http://schemas.microsoft.com/office/drawing/2014/main" id="{53AAC90C-5B7B-446B-8F62-78466B65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5427" y="47956"/>
            <a:ext cx="930827" cy="658686"/>
          </a:xfrm>
          <a:prstGeom prst="rect">
            <a:avLst/>
          </a:prstGeom>
        </p:spPr>
      </p:pic>
      <p:grpSp>
        <p:nvGrpSpPr>
          <p:cNvPr id="20" name="组合 2">
            <a:extLst>
              <a:ext uri="{FF2B5EF4-FFF2-40B4-BE49-F238E27FC236}">
                <a16:creationId xmlns:a16="http://schemas.microsoft.com/office/drawing/2014/main" id="{FC876D40-120F-2360-BE88-895E488D04A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21" name="图片 3">
              <a:extLst>
                <a:ext uri="{FF2B5EF4-FFF2-40B4-BE49-F238E27FC236}">
                  <a16:creationId xmlns:a16="http://schemas.microsoft.com/office/drawing/2014/main" id="{3E89DDDE-8209-D292-DEE6-3ABAED61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B780BE34-7B90-7F60-7FDE-575E5CF7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3" name="图片 5">
              <a:extLst>
                <a:ext uri="{FF2B5EF4-FFF2-40B4-BE49-F238E27FC236}">
                  <a16:creationId xmlns:a16="http://schemas.microsoft.com/office/drawing/2014/main" id="{E3C40755-84AE-C495-106D-1FBC31D9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F40A730B-F80A-64FD-D37E-1C53FC21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id="{79B02A4C-E9B3-1893-A7EE-6C125792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175FE12C-9943-DF8C-9429-AB2B0F56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7" name="图片 10">
              <a:extLst>
                <a:ext uri="{FF2B5EF4-FFF2-40B4-BE49-F238E27FC236}">
                  <a16:creationId xmlns:a16="http://schemas.microsoft.com/office/drawing/2014/main" id="{ABEC411A-92C4-FDDB-1BC2-C7D4C9CCB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47" y="1338093"/>
            <a:ext cx="10468830" cy="4503031"/>
          </a:xfrm>
          <a:prstGeom prst="rect">
            <a:avLst/>
          </a:prstGeom>
        </p:spPr>
      </p:pic>
      <p:grpSp>
        <p:nvGrpSpPr>
          <p:cNvPr id="28" name="组合 15">
            <a:extLst>
              <a:ext uri="{FF2B5EF4-FFF2-40B4-BE49-F238E27FC236}">
                <a16:creationId xmlns:a16="http://schemas.microsoft.com/office/drawing/2014/main" id="{AC69769E-C79C-E0B5-2AC2-CDD5439A5A9A}"/>
              </a:ext>
            </a:extLst>
          </p:cNvPr>
          <p:cNvGrpSpPr/>
          <p:nvPr/>
        </p:nvGrpSpPr>
        <p:grpSpPr>
          <a:xfrm rot="1182294">
            <a:off x="10120012" y="633760"/>
            <a:ext cx="1827856" cy="1765542"/>
            <a:chOff x="10101876" y="4297860"/>
            <a:chExt cx="1826037" cy="1763786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D5D38A9E-B7FF-5EE3-3256-2B38BFE9E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A836884-4B97-17A7-FBB8-F50E81C7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8">
              <a:extLst>
                <a:ext uri="{FF2B5EF4-FFF2-40B4-BE49-F238E27FC236}">
                  <a16:creationId xmlns:a16="http://schemas.microsoft.com/office/drawing/2014/main" id="{60CDDDA0-4BA7-7794-EA17-ED9DBDBD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19">
              <a:extLst>
                <a:ext uri="{FF2B5EF4-FFF2-40B4-BE49-F238E27FC236}">
                  <a16:creationId xmlns:a16="http://schemas.microsoft.com/office/drawing/2014/main" id="{2E0E4CA7-61B3-5039-D207-D53C06B71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0">
              <a:extLst>
                <a:ext uri="{FF2B5EF4-FFF2-40B4-BE49-F238E27FC236}">
                  <a16:creationId xmlns:a16="http://schemas.microsoft.com/office/drawing/2014/main" id="{B04A7D8C-FC46-8117-C286-310D0B5D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121">
              <a:extLst>
                <a:ext uri="{FF2B5EF4-FFF2-40B4-BE49-F238E27FC236}">
                  <a16:creationId xmlns:a16="http://schemas.microsoft.com/office/drawing/2014/main" id="{6C1E40E0-CC18-DF58-8B98-A0C91EC93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8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049739" y="893969"/>
            <a:ext cx="5110222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91342" y="3883866"/>
            <a:ext cx="1608931" cy="3101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3BFC0-D746-CE9E-D830-CDD80B2D1AEC}"/>
              </a:ext>
            </a:extLst>
          </p:cNvPr>
          <p:cNvSpPr txBox="1"/>
          <p:nvPr/>
        </p:nvSpPr>
        <p:spPr>
          <a:xfrm>
            <a:off x="3436328" y="1124397"/>
            <a:ext cx="4611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0" y="0"/>
            <a:ext cx="3628325" cy="2356834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286958" y="281633"/>
            <a:ext cx="2943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triển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7791718" y="281634"/>
            <a:ext cx="4400282" cy="2261044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597118" y="1210537"/>
            <a:ext cx="3003871" cy="5346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7883447" y="1508169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4">
            <a:extLst>
              <a:ext uri="{FF2B5EF4-FFF2-40B4-BE49-F238E27FC236}">
                <a16:creationId xmlns:a16="http://schemas.microsoft.com/office/drawing/2014/main" id="{348D15C9-9853-997B-ECA2-D0CFB71C29EF}"/>
              </a:ext>
            </a:extLst>
          </p:cNvPr>
          <p:cNvGrpSpPr/>
          <p:nvPr/>
        </p:nvGrpSpPr>
        <p:grpSpPr>
          <a:xfrm>
            <a:off x="1295401" y="547037"/>
            <a:ext cx="7406530" cy="3976556"/>
            <a:chOff x="5610688" y="1031736"/>
            <a:chExt cx="5879305" cy="398052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42903B0-B90F-CA11-1A60-D6A34FBB589E}"/>
                </a:ext>
              </a:extLst>
            </p:cNvPr>
            <p:cNvSpPr/>
            <p:nvPr/>
          </p:nvSpPr>
          <p:spPr>
            <a:xfrm>
              <a:off x="5629165" y="1052247"/>
              <a:ext cx="5842103" cy="3941396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9D535B-74DB-96FE-8E5D-47026D93CDF9}"/>
                </a:ext>
              </a:extLst>
            </p:cNvPr>
            <p:cNvSpPr/>
            <p:nvPr/>
          </p:nvSpPr>
          <p:spPr>
            <a:xfrm>
              <a:off x="5876123" y="1298957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B8F8F494-918D-A592-0A75-D060F82EB3A3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B186ABC-C2C2-E11D-D71B-5952C2FCFC65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FE4B44C-E92A-76A3-DBB3-B7DB831EC5F5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732E162-DA16-87EE-3DA2-D411926AACB3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68D696-1835-112C-80C2-117C5F3FEBD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D99A865-EFAD-F72E-5A4B-8FF384C51DE1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8A99386-F503-1114-CC60-4FA7BF62D7B2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DC0A7DE-8A2E-A06C-65A6-C64FDF0D5814}"/>
              </a:ext>
            </a:extLst>
          </p:cNvPr>
          <p:cNvGrpSpPr/>
          <p:nvPr/>
        </p:nvGrpSpPr>
        <p:grpSpPr>
          <a:xfrm>
            <a:off x="7708036" y="2072572"/>
            <a:ext cx="3285947" cy="3794598"/>
            <a:chOff x="8408633" y="1992570"/>
            <a:chExt cx="3507011" cy="3833036"/>
          </a:xfrm>
        </p:grpSpPr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CABD5FB7-6AC0-A183-5DFA-0460CE45C287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DCED263E-2169-C486-5EA2-DA2C638E81A5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6B387AAD-AF92-8B44-A98D-9DDEA0B29627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D4D70AD-8DD2-AA58-2D2F-7A7FCC09C187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3033315-60B1-4220-1E05-AC2C14104D1B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95494E-32F8-B198-5DFB-10F717FB9AFD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9021A2A-B57D-3FAE-3971-88B3138D1F4C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4F1FB92-2751-AEFF-BE9C-EBFFB6808108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73F0094-B036-A465-DF4C-7C0FA9B27627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445C5B0-DFFB-F10E-8BB1-BFC5EB9CE4D5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CB60281-F430-4B6E-0011-34F43E4F3AB9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608EA0-A077-343C-39DE-B35E2FB46DD4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E5593E-A4DE-1FF9-CDBA-341799B71787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FBDF8F0-FFB2-19E1-DC2B-4CED8DC51F45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193A573-66A7-CAC4-93DC-587D7696D0B1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30862C-0E2E-458F-1994-972087FAA8BE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3F3CCBC-4386-D5B9-82AE-A64F9C6C7C92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aphic 4">
                <a:extLst>
                  <a:ext uri="{FF2B5EF4-FFF2-40B4-BE49-F238E27FC236}">
                    <a16:creationId xmlns:a16="http://schemas.microsoft.com/office/drawing/2014/main" id="{70C26A88-43BC-DE73-A162-E1E9ADE79AE9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56" name="Graphic 4">
                  <a:extLst>
                    <a:ext uri="{FF2B5EF4-FFF2-40B4-BE49-F238E27FC236}">
                      <a16:creationId xmlns:a16="http://schemas.microsoft.com/office/drawing/2014/main" id="{D6C50E90-1054-7E71-2C6F-F03199B2E992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9D7E0BDC-10B7-B709-CB85-ABBBE6BA9457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5A4E2B1-F51E-2809-493D-67A89E1FAF30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B3B32716-F25F-CA6E-0C78-9C640F2FF6F0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301D1B5-1D33-9555-9180-0669A7C21E3E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E6E081B0-B674-44FD-E09E-553311136DE4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A1EAB659-AC58-12F6-E614-B7F0175613D7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2005F50B-6E99-FC83-4FFC-04244A962E5D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28F2C54A-39FF-9323-7DB7-11855A768958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B9049BF-5969-798F-18CD-E9609819A95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4974B87-6644-783E-B036-CC383DF45383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aphic 4">
                <a:extLst>
                  <a:ext uri="{FF2B5EF4-FFF2-40B4-BE49-F238E27FC236}">
                    <a16:creationId xmlns:a16="http://schemas.microsoft.com/office/drawing/2014/main" id="{835365DF-86D5-755F-4BF1-63A18ECB5395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68" name="Graphic 4">
                  <a:extLst>
                    <a:ext uri="{FF2B5EF4-FFF2-40B4-BE49-F238E27FC236}">
                      <a16:creationId xmlns:a16="http://schemas.microsoft.com/office/drawing/2014/main" id="{15993960-48C2-4E25-B2D0-2111CE193303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47CE81A5-C86E-4BEC-DD4A-C257CFD28117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24CF42E8-14F9-D554-2EDD-860FDA715BEE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" name="Graphic 4">
                  <a:extLst>
                    <a:ext uri="{FF2B5EF4-FFF2-40B4-BE49-F238E27FC236}">
                      <a16:creationId xmlns:a16="http://schemas.microsoft.com/office/drawing/2014/main" id="{CFEF81F9-946D-587D-A562-2FB29BB0D4AF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41F18809-C339-F5CF-7155-50662C5BD110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84219ACD-3B48-F968-851C-F7023ABFA4FB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B9A49D-BD59-0FE2-ACB5-E34D5F7CE2CB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" name="Graphic 4">
                <a:extLst>
                  <a:ext uri="{FF2B5EF4-FFF2-40B4-BE49-F238E27FC236}">
                    <a16:creationId xmlns:a16="http://schemas.microsoft.com/office/drawing/2014/main" id="{FE870D92-AA0D-F3E2-A62E-FA924CA543C2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76" name="Graphic 4">
                  <a:extLst>
                    <a:ext uri="{FF2B5EF4-FFF2-40B4-BE49-F238E27FC236}">
                      <a16:creationId xmlns:a16="http://schemas.microsoft.com/office/drawing/2014/main" id="{0D769D8D-B454-FCAC-E082-8AE2BD57522A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3D3A6BE9-1A57-D70C-A505-7A92ED1129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8" name="Graphic 4">
                    <a:extLst>
                      <a:ext uri="{FF2B5EF4-FFF2-40B4-BE49-F238E27FC236}">
                        <a16:creationId xmlns:a16="http://schemas.microsoft.com/office/drawing/2014/main" id="{30EDA292-F0FC-6F89-B93E-9D61A5C5F0B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38B15D1D-0D66-8E3C-9B5D-9C89AA75E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33E51DD9-39D8-1D4F-F7A9-1470A7D8B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5FB47FE7-232E-8E3F-E43F-BA7A099AE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79B78401-951B-992A-18B7-72A902A43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3" name="Graphic 4">
                  <a:extLst>
                    <a:ext uri="{FF2B5EF4-FFF2-40B4-BE49-F238E27FC236}">
                      <a16:creationId xmlns:a16="http://schemas.microsoft.com/office/drawing/2014/main" id="{26F6412F-BC62-B7AB-8B09-8F700439DADF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5C60623-1974-D2F3-1954-9D6AC5AD30C9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5" name="Graphic 4">
                    <a:extLst>
                      <a:ext uri="{FF2B5EF4-FFF2-40B4-BE49-F238E27FC236}">
                        <a16:creationId xmlns:a16="http://schemas.microsoft.com/office/drawing/2014/main" id="{CB0A20A4-ECFB-3136-423B-2F502AAC5C9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F972F546-6A6D-57AA-6ADC-979E96572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E5E09F70-755C-9548-9AF4-BDFA8BEC9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8" name="Graphic 4">
                  <a:extLst>
                    <a:ext uri="{FF2B5EF4-FFF2-40B4-BE49-F238E27FC236}">
                      <a16:creationId xmlns:a16="http://schemas.microsoft.com/office/drawing/2014/main" id="{DF96F1E7-F1A7-6C1D-EC64-874B8B5CFCCA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C6CA99AD-ED27-800F-3786-5B208870C8BE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">
                    <a:extLst>
                      <a:ext uri="{FF2B5EF4-FFF2-40B4-BE49-F238E27FC236}">
                        <a16:creationId xmlns:a16="http://schemas.microsoft.com/office/drawing/2014/main" id="{C071F36C-6B56-9F1A-CFD1-641C280A873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59B071D5-AC73-9210-FBF4-BD2F8F74A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5AFA5478-463E-C036-1199-23A6913D6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C54208F-B8AB-452A-F997-53284BA37EA3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" name="Graphic 4">
                  <a:extLst>
                    <a:ext uri="{FF2B5EF4-FFF2-40B4-BE49-F238E27FC236}">
                      <a16:creationId xmlns:a16="http://schemas.microsoft.com/office/drawing/2014/main" id="{CB0ECD55-7EB8-EBA5-B171-42DF33022D9D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317A9AAC-2FDB-17D4-84E6-746FFB8DDE8D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C9EF6951-0C9D-F207-579A-A7AEF827ED7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493BF9F-C920-174C-0436-D2609DAAD4A2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9648E9F-3521-2218-AD25-113A05131B3C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3FBE220-CBC6-0B5D-A2F0-876E5AFD707C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95A7FDA-E28A-4DBC-8AE1-7241685337F7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C9B477B-2AD6-BB5A-A6A2-57024094378C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FBDE6E1-9E61-E89E-5EF4-DF6073607E9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CE71E7E-895A-F709-57CA-77AB89636E2F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BC84780-A965-EFBD-209C-F8F713EB1A0E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4C26D42-9F66-5590-133D-146EF98B2C72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4CE82E6-6595-6A35-D16A-D473105DD1A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9C6718F-443B-6D98-F108-F73B5C240132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7229B6DE-85E5-D396-46A3-ACD1346FFF3F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878DB4FA-EF75-321F-A56D-7890541C8B50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659167A-96C1-E5BB-33B7-DA565E0484A7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D4DB324-CE48-DF43-86BB-20297B92772F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8008E55-885F-1A46-4A90-75955197452B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3" name="Graphic 4">
                <a:extLst>
                  <a:ext uri="{FF2B5EF4-FFF2-40B4-BE49-F238E27FC236}">
                    <a16:creationId xmlns:a16="http://schemas.microsoft.com/office/drawing/2014/main" id="{EA18F6B6-979F-165B-E9F2-A00991A60A49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14" name="Graphic 4">
                  <a:extLst>
                    <a:ext uri="{FF2B5EF4-FFF2-40B4-BE49-F238E27FC236}">
                      <a16:creationId xmlns:a16="http://schemas.microsoft.com/office/drawing/2014/main" id="{15EA6838-CC6C-1400-A1DA-6BDB895BB8DF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8023B024-3618-4BC2-E4EF-65C123D7B78D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3E3171EC-0ED1-5BF4-295D-0038A9369CC9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6B589D4-D730-7EF1-63D0-83FBE59CDBD3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6DFCCE3-4909-780B-4E3E-CDFC6B711C9D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26EF4C0-2921-BE59-4CB5-F9885597D575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708710-F176-56EF-E4EA-2DA71B8DCEFE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4C634BC-3E05-85BF-692E-4E267A023DB5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9D855B2-7E36-A6ED-ACD9-456EAD1C699D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F38EBA4-5B89-0499-3A3D-4100462B98B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4" name="图片 14">
            <a:extLst>
              <a:ext uri="{FF2B5EF4-FFF2-40B4-BE49-F238E27FC236}">
                <a16:creationId xmlns:a16="http://schemas.microsoft.com/office/drawing/2014/main" id="{DB8FF107-0079-5B66-4B0C-C822C774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65" y="829004"/>
            <a:ext cx="1566018" cy="1108172"/>
          </a:xfrm>
          <a:prstGeom prst="rect">
            <a:avLst/>
          </a:prstGeom>
        </p:spPr>
      </p:pic>
      <p:pic>
        <p:nvPicPr>
          <p:cNvPr id="125" name="图片 40">
            <a:extLst>
              <a:ext uri="{FF2B5EF4-FFF2-40B4-BE49-F238E27FC236}">
                <a16:creationId xmlns:a16="http://schemas.microsoft.com/office/drawing/2014/main" id="{B3E4589D-6684-FF65-7BE0-F61F82FE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128" name="图片 40">
            <a:extLst>
              <a:ext uri="{FF2B5EF4-FFF2-40B4-BE49-F238E27FC236}">
                <a16:creationId xmlns:a16="http://schemas.microsoft.com/office/drawing/2014/main" id="{D0F60E8B-8DD8-EEC2-1E8D-874C097E72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0984" y="195776"/>
            <a:ext cx="930827" cy="658686"/>
          </a:xfrm>
          <a:prstGeom prst="rect">
            <a:avLst/>
          </a:prstGeom>
        </p:spPr>
      </p:pic>
      <p:grpSp>
        <p:nvGrpSpPr>
          <p:cNvPr id="129" name="组合 15">
            <a:extLst>
              <a:ext uri="{FF2B5EF4-FFF2-40B4-BE49-F238E27FC236}">
                <a16:creationId xmlns:a16="http://schemas.microsoft.com/office/drawing/2014/main" id="{B84CDF6A-9C45-5777-4697-472C5813E78E}"/>
              </a:ext>
            </a:extLst>
          </p:cNvPr>
          <p:cNvGrpSpPr/>
          <p:nvPr/>
        </p:nvGrpSpPr>
        <p:grpSpPr>
          <a:xfrm rot="1182294">
            <a:off x="10390648" y="415895"/>
            <a:ext cx="1559153" cy="1459563"/>
            <a:chOff x="10101876" y="4297860"/>
            <a:chExt cx="1826037" cy="1763786"/>
          </a:xfrm>
        </p:grpSpPr>
        <p:sp>
          <p:nvSpPr>
            <p:cNvPr id="130" name="Freeform 26">
              <a:extLst>
                <a:ext uri="{FF2B5EF4-FFF2-40B4-BE49-F238E27FC236}">
                  <a16:creationId xmlns:a16="http://schemas.microsoft.com/office/drawing/2014/main" id="{D9098D07-A7AA-4897-8044-4D403C75C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54A5D229-1F0F-A321-8959-E0B61D08D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id="{6322113A-9785-4E72-DDAF-4DE1888B7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19">
              <a:extLst>
                <a:ext uri="{FF2B5EF4-FFF2-40B4-BE49-F238E27FC236}">
                  <a16:creationId xmlns:a16="http://schemas.microsoft.com/office/drawing/2014/main" id="{76596B1C-D4BC-62EB-C792-34B8C1C45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0">
              <a:extLst>
                <a:ext uri="{FF2B5EF4-FFF2-40B4-BE49-F238E27FC236}">
                  <a16:creationId xmlns:a16="http://schemas.microsoft.com/office/drawing/2014/main" id="{F144635D-0C5D-87DB-647B-374B7BBB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1">
              <a:extLst>
                <a:ext uri="{FF2B5EF4-FFF2-40B4-BE49-F238E27FC236}">
                  <a16:creationId xmlns:a16="http://schemas.microsoft.com/office/drawing/2014/main" id="{26A7721D-CCC6-48FB-4905-B4A707AA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6" name="组合 2">
            <a:extLst>
              <a:ext uri="{FF2B5EF4-FFF2-40B4-BE49-F238E27FC236}">
                <a16:creationId xmlns:a16="http://schemas.microsoft.com/office/drawing/2014/main" id="{0CD63C3F-CF14-FEA1-4DE0-9E91F52A86AC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7" name="图片 3">
              <a:extLst>
                <a:ext uri="{FF2B5EF4-FFF2-40B4-BE49-F238E27FC236}">
                  <a16:creationId xmlns:a16="http://schemas.microsoft.com/office/drawing/2014/main" id="{260E22FE-C10D-638B-CBE4-6A9A9123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8" name="图片 4">
              <a:extLst>
                <a:ext uri="{FF2B5EF4-FFF2-40B4-BE49-F238E27FC236}">
                  <a16:creationId xmlns:a16="http://schemas.microsoft.com/office/drawing/2014/main" id="{81321F4D-1CB9-C56A-AE46-707D8FD4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39" name="图片 5">
              <a:extLst>
                <a:ext uri="{FF2B5EF4-FFF2-40B4-BE49-F238E27FC236}">
                  <a16:creationId xmlns:a16="http://schemas.microsoft.com/office/drawing/2014/main" id="{8BDC0353-A5FE-E080-6AC5-D3A6C310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40" name="图片 7">
              <a:extLst>
                <a:ext uri="{FF2B5EF4-FFF2-40B4-BE49-F238E27FC236}">
                  <a16:creationId xmlns:a16="http://schemas.microsoft.com/office/drawing/2014/main" id="{C5378E66-AE52-B110-89DB-98051BE7F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41" name="图片 8">
              <a:extLst>
                <a:ext uri="{FF2B5EF4-FFF2-40B4-BE49-F238E27FC236}">
                  <a16:creationId xmlns:a16="http://schemas.microsoft.com/office/drawing/2014/main" id="{39233DFC-14D1-BB3A-964B-8E2BAAC4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42" name="图片 9">
              <a:extLst>
                <a:ext uri="{FF2B5EF4-FFF2-40B4-BE49-F238E27FC236}">
                  <a16:creationId xmlns:a16="http://schemas.microsoft.com/office/drawing/2014/main" id="{B92EC18D-F16E-5C26-7BCB-335DCD67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43" name="图片 10">
              <a:extLst>
                <a:ext uri="{FF2B5EF4-FFF2-40B4-BE49-F238E27FC236}">
                  <a16:creationId xmlns:a16="http://schemas.microsoft.com/office/drawing/2014/main" id="{B5EED084-1721-3471-4E47-8719A5AF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F0B0A28C-AAF7-43E9-8128-FF14E0B6D258}"/>
              </a:ext>
            </a:extLst>
          </p:cNvPr>
          <p:cNvSpPr txBox="1"/>
          <p:nvPr/>
        </p:nvSpPr>
        <p:spPr>
          <a:xfrm>
            <a:off x="1494064" y="20784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 NGHIỆP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D2271A4-C3BA-4C92-ACEF-1DC2F6D6A4FA}"/>
              </a:ext>
            </a:extLst>
          </p:cNvPr>
          <p:cNvSpPr txBox="1"/>
          <p:nvPr/>
        </p:nvSpPr>
        <p:spPr>
          <a:xfrm>
            <a:off x="2979214" y="11139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9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26656D-B96F-18B2-2841-41A75BAD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8B6E00-2276-E9F5-F1FC-21AC33199180}"/>
              </a:ext>
            </a:extLst>
          </p:cNvPr>
          <p:cNvSpPr/>
          <p:nvPr/>
        </p:nvSpPr>
        <p:spPr>
          <a:xfrm>
            <a:off x="1124364" y="1209675"/>
            <a:ext cx="9934161" cy="4562475"/>
          </a:xfrm>
          <a:prstGeom prst="roundRect">
            <a:avLst>
              <a:gd name="adj" fmla="val 8451"/>
            </a:avLst>
          </a:prstGeom>
          <a:solidFill>
            <a:schemeClr val="bg1">
              <a:alpha val="82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CF542BA9-D254-4038-9EE4-CE2B04A6E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3" y="1657277"/>
            <a:ext cx="4003146" cy="3105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1A6A15-93D7-40E2-B690-EC28082CF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273"/>
          <a:stretch/>
        </p:blipFill>
        <p:spPr>
          <a:xfrm>
            <a:off x="4942510" y="1451863"/>
            <a:ext cx="4688230" cy="1523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38" y="2975020"/>
            <a:ext cx="5628067" cy="20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8D3C47-8745-0044-9B56-94BDE7E8A9B2}"/>
              </a:ext>
            </a:extLst>
          </p:cNvPr>
          <p:cNvGrpSpPr/>
          <p:nvPr/>
        </p:nvGrpSpPr>
        <p:grpSpPr>
          <a:xfrm>
            <a:off x="262568" y="177980"/>
            <a:ext cx="9561054" cy="1163395"/>
            <a:chOff x="262568" y="177980"/>
            <a:chExt cx="9561054" cy="11633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5A1D2CF-8A82-4D08-88C5-01C12D9A9EF9}"/>
                </a:ext>
              </a:extLst>
            </p:cNvPr>
            <p:cNvSpPr/>
            <p:nvPr/>
          </p:nvSpPr>
          <p:spPr>
            <a:xfrm>
              <a:off x="758817" y="177980"/>
              <a:ext cx="9064805" cy="1163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3335" algn="just">
                <a:lnSpc>
                  <a:spcPct val="120000"/>
                </a:lnSpc>
              </a:pPr>
              <a:r>
                <a:rPr lang="en-US" sz="290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9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  <a:p>
              <a:pPr marR="13335" algn="just">
                <a:lnSpc>
                  <a:spcPct val="120000"/>
                </a:lnSpc>
              </a:pP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9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3B4447F-0ABC-4CCC-BF2F-F620C30C0432}"/>
                </a:ext>
              </a:extLst>
            </p:cNvPr>
            <p:cNvGrpSpPr/>
            <p:nvPr/>
          </p:nvGrpSpPr>
          <p:grpSpPr>
            <a:xfrm>
              <a:off x="262568" y="285919"/>
              <a:ext cx="496249" cy="430670"/>
              <a:chOff x="2409629" y="1585566"/>
              <a:chExt cx="1594027" cy="1608784"/>
            </a:xfrm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690E3B74-BD08-4CF5-BCBB-F032133B3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9629" y="1620004"/>
                <a:ext cx="1594027" cy="1485788"/>
              </a:xfrm>
              <a:custGeom>
                <a:avLst/>
                <a:gdLst>
                  <a:gd name="T0" fmla="*/ 252 w 274"/>
                  <a:gd name="T1" fmla="*/ 116 h 255"/>
                  <a:gd name="T2" fmla="*/ 252 w 274"/>
                  <a:gd name="T3" fmla="*/ 88 h 255"/>
                  <a:gd name="T4" fmla="*/ 237 w 274"/>
                  <a:gd name="T5" fmla="*/ 79 h 255"/>
                  <a:gd name="T6" fmla="*/ 172 w 274"/>
                  <a:gd name="T7" fmla="*/ 128 h 255"/>
                  <a:gd name="T8" fmla="*/ 223 w 274"/>
                  <a:gd name="T9" fmla="*/ 53 h 255"/>
                  <a:gd name="T10" fmla="*/ 211 w 274"/>
                  <a:gd name="T11" fmla="*/ 60 h 255"/>
                  <a:gd name="T12" fmla="*/ 148 w 274"/>
                  <a:gd name="T13" fmla="*/ 86 h 255"/>
                  <a:gd name="T14" fmla="*/ 176 w 274"/>
                  <a:gd name="T15" fmla="*/ 41 h 255"/>
                  <a:gd name="T16" fmla="*/ 180 w 274"/>
                  <a:gd name="T17" fmla="*/ 32 h 255"/>
                  <a:gd name="T18" fmla="*/ 132 w 274"/>
                  <a:gd name="T19" fmla="*/ 45 h 255"/>
                  <a:gd name="T20" fmla="*/ 159 w 274"/>
                  <a:gd name="T21" fmla="*/ 5 h 255"/>
                  <a:gd name="T22" fmla="*/ 149 w 274"/>
                  <a:gd name="T23" fmla="*/ 9 h 255"/>
                  <a:gd name="T24" fmla="*/ 88 w 274"/>
                  <a:gd name="T25" fmla="*/ 40 h 255"/>
                  <a:gd name="T26" fmla="*/ 117 w 274"/>
                  <a:gd name="T27" fmla="*/ 11 h 255"/>
                  <a:gd name="T28" fmla="*/ 106 w 274"/>
                  <a:gd name="T29" fmla="*/ 11 h 255"/>
                  <a:gd name="T30" fmla="*/ 35 w 274"/>
                  <a:gd name="T31" fmla="*/ 65 h 255"/>
                  <a:gd name="T32" fmla="*/ 40 w 274"/>
                  <a:gd name="T33" fmla="*/ 70 h 255"/>
                  <a:gd name="T34" fmla="*/ 24 w 274"/>
                  <a:gd name="T35" fmla="*/ 84 h 255"/>
                  <a:gd name="T36" fmla="*/ 12 w 274"/>
                  <a:gd name="T37" fmla="*/ 111 h 255"/>
                  <a:gd name="T38" fmla="*/ 6 w 274"/>
                  <a:gd name="T39" fmla="*/ 131 h 255"/>
                  <a:gd name="T40" fmla="*/ 21 w 274"/>
                  <a:gd name="T41" fmla="*/ 134 h 255"/>
                  <a:gd name="T42" fmla="*/ 13 w 274"/>
                  <a:gd name="T43" fmla="*/ 155 h 255"/>
                  <a:gd name="T44" fmla="*/ 9 w 274"/>
                  <a:gd name="T45" fmla="*/ 188 h 255"/>
                  <a:gd name="T46" fmla="*/ 12 w 274"/>
                  <a:gd name="T47" fmla="*/ 191 h 255"/>
                  <a:gd name="T48" fmla="*/ 30 w 274"/>
                  <a:gd name="T49" fmla="*/ 201 h 255"/>
                  <a:gd name="T50" fmla="*/ 33 w 274"/>
                  <a:gd name="T51" fmla="*/ 229 h 255"/>
                  <a:gd name="T52" fmla="*/ 47 w 274"/>
                  <a:gd name="T53" fmla="*/ 233 h 255"/>
                  <a:gd name="T54" fmla="*/ 76 w 274"/>
                  <a:gd name="T55" fmla="*/ 233 h 255"/>
                  <a:gd name="T56" fmla="*/ 101 w 274"/>
                  <a:gd name="T57" fmla="*/ 234 h 255"/>
                  <a:gd name="T58" fmla="*/ 114 w 274"/>
                  <a:gd name="T59" fmla="*/ 246 h 255"/>
                  <a:gd name="T60" fmla="*/ 130 w 274"/>
                  <a:gd name="T61" fmla="*/ 241 h 255"/>
                  <a:gd name="T62" fmla="*/ 177 w 274"/>
                  <a:gd name="T63" fmla="*/ 231 h 255"/>
                  <a:gd name="T64" fmla="*/ 209 w 274"/>
                  <a:gd name="T65" fmla="*/ 202 h 255"/>
                  <a:gd name="T66" fmla="*/ 236 w 274"/>
                  <a:gd name="T67" fmla="*/ 193 h 255"/>
                  <a:gd name="T68" fmla="*/ 254 w 274"/>
                  <a:gd name="T69" fmla="*/ 159 h 255"/>
                  <a:gd name="T70" fmla="*/ 269 w 274"/>
                  <a:gd name="T71" fmla="*/ 125 h 255"/>
                  <a:gd name="T72" fmla="*/ 35 w 274"/>
                  <a:gd name="T73" fmla="*/ 145 h 255"/>
                  <a:gd name="T74" fmla="*/ 144 w 274"/>
                  <a:gd name="T75" fmla="*/ 53 h 255"/>
                  <a:gd name="T76" fmla="*/ 61 w 274"/>
                  <a:gd name="T77" fmla="*/ 129 h 255"/>
                  <a:gd name="T78" fmla="*/ 41 w 274"/>
                  <a:gd name="T79" fmla="*/ 80 h 255"/>
                  <a:gd name="T80" fmla="*/ 29 w 274"/>
                  <a:gd name="T81" fmla="*/ 95 h 255"/>
                  <a:gd name="T82" fmla="*/ 122 w 274"/>
                  <a:gd name="T83" fmla="*/ 26 h 255"/>
                  <a:gd name="T84" fmla="*/ 122 w 274"/>
                  <a:gd name="T85" fmla="*/ 26 h 255"/>
                  <a:gd name="T86" fmla="*/ 62 w 274"/>
                  <a:gd name="T87" fmla="*/ 48 h 255"/>
                  <a:gd name="T88" fmla="*/ 87 w 274"/>
                  <a:gd name="T89" fmla="*/ 27 h 255"/>
                  <a:gd name="T90" fmla="*/ 31 w 274"/>
                  <a:gd name="T91" fmla="*/ 109 h 255"/>
                  <a:gd name="T92" fmla="*/ 34 w 274"/>
                  <a:gd name="T93" fmla="*/ 114 h 255"/>
                  <a:gd name="T94" fmla="*/ 19 w 274"/>
                  <a:gd name="T95" fmla="*/ 170 h 255"/>
                  <a:gd name="T96" fmla="*/ 36 w 274"/>
                  <a:gd name="T97" fmla="*/ 157 h 255"/>
                  <a:gd name="T98" fmla="*/ 19 w 274"/>
                  <a:gd name="T99" fmla="*/ 170 h 255"/>
                  <a:gd name="T100" fmla="*/ 43 w 274"/>
                  <a:gd name="T101" fmla="*/ 173 h 255"/>
                  <a:gd name="T102" fmla="*/ 43 w 274"/>
                  <a:gd name="T103" fmla="*/ 182 h 255"/>
                  <a:gd name="T104" fmla="*/ 48 w 274"/>
                  <a:gd name="T105" fmla="*/ 204 h 255"/>
                  <a:gd name="T106" fmla="*/ 63 w 274"/>
                  <a:gd name="T107" fmla="*/ 188 h 255"/>
                  <a:gd name="T108" fmla="*/ 48 w 274"/>
                  <a:gd name="T109" fmla="*/ 204 h 255"/>
                  <a:gd name="T110" fmla="*/ 100 w 274"/>
                  <a:gd name="T111" fmla="*/ 201 h 255"/>
                  <a:gd name="T112" fmla="*/ 70 w 274"/>
                  <a:gd name="T113" fmla="*/ 210 h 255"/>
                  <a:gd name="T114" fmla="*/ 123 w 274"/>
                  <a:gd name="T115" fmla="*/ 220 h 255"/>
                  <a:gd name="T116" fmla="*/ 155 w 274"/>
                  <a:gd name="T117" fmla="*/ 194 h 255"/>
                  <a:gd name="T118" fmla="*/ 123 w 274"/>
                  <a:gd name="T119" fmla="*/ 220 h 255"/>
                  <a:gd name="T120" fmla="*/ 169 w 274"/>
                  <a:gd name="T121" fmla="*/ 215 h 255"/>
                  <a:gd name="T122" fmla="*/ 165 w 274"/>
                  <a:gd name="T123" fmla="*/ 21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4" h="255">
                    <a:moveTo>
                      <a:pt x="256" y="113"/>
                    </a:moveTo>
                    <a:cubicBezTo>
                      <a:pt x="255" y="114"/>
                      <a:pt x="253" y="115"/>
                      <a:pt x="252" y="116"/>
                    </a:cubicBezTo>
                    <a:cubicBezTo>
                      <a:pt x="256" y="111"/>
                      <a:pt x="260" y="106"/>
                      <a:pt x="265" y="100"/>
                    </a:cubicBezTo>
                    <a:cubicBezTo>
                      <a:pt x="272" y="92"/>
                      <a:pt x="260" y="79"/>
                      <a:pt x="252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4" y="81"/>
                      <a:pt x="243" y="75"/>
                      <a:pt x="237" y="79"/>
                    </a:cubicBezTo>
                    <a:cubicBezTo>
                      <a:pt x="234" y="77"/>
                      <a:pt x="229" y="76"/>
                      <a:pt x="226" y="80"/>
                    </a:cubicBezTo>
                    <a:cubicBezTo>
                      <a:pt x="208" y="96"/>
                      <a:pt x="189" y="112"/>
                      <a:pt x="172" y="128"/>
                    </a:cubicBezTo>
                    <a:cubicBezTo>
                      <a:pt x="193" y="107"/>
                      <a:pt x="214" y="86"/>
                      <a:pt x="235" y="65"/>
                    </a:cubicBezTo>
                    <a:cubicBezTo>
                      <a:pt x="243" y="57"/>
                      <a:pt x="231" y="47"/>
                      <a:pt x="223" y="53"/>
                    </a:cubicBezTo>
                    <a:cubicBezTo>
                      <a:pt x="213" y="62"/>
                      <a:pt x="202" y="70"/>
                      <a:pt x="192" y="78"/>
                    </a:cubicBezTo>
                    <a:cubicBezTo>
                      <a:pt x="198" y="72"/>
                      <a:pt x="204" y="66"/>
                      <a:pt x="211" y="60"/>
                    </a:cubicBezTo>
                    <a:cubicBezTo>
                      <a:pt x="217" y="54"/>
                      <a:pt x="208" y="42"/>
                      <a:pt x="201" y="47"/>
                    </a:cubicBezTo>
                    <a:cubicBezTo>
                      <a:pt x="184" y="60"/>
                      <a:pt x="166" y="73"/>
                      <a:pt x="148" y="86"/>
                    </a:cubicBezTo>
                    <a:cubicBezTo>
                      <a:pt x="160" y="74"/>
                      <a:pt x="173" y="62"/>
                      <a:pt x="186" y="51"/>
                    </a:cubicBezTo>
                    <a:cubicBezTo>
                      <a:pt x="193" y="45"/>
                      <a:pt x="183" y="35"/>
                      <a:pt x="176" y="41"/>
                    </a:cubicBezTo>
                    <a:cubicBezTo>
                      <a:pt x="171" y="46"/>
                      <a:pt x="165" y="50"/>
                      <a:pt x="159" y="54"/>
                    </a:cubicBezTo>
                    <a:cubicBezTo>
                      <a:pt x="166" y="47"/>
                      <a:pt x="173" y="39"/>
                      <a:pt x="180" y="32"/>
                    </a:cubicBezTo>
                    <a:cubicBezTo>
                      <a:pt x="185" y="26"/>
                      <a:pt x="179" y="19"/>
                      <a:pt x="172" y="22"/>
                    </a:cubicBezTo>
                    <a:cubicBezTo>
                      <a:pt x="159" y="29"/>
                      <a:pt x="145" y="36"/>
                      <a:pt x="132" y="45"/>
                    </a:cubicBezTo>
                    <a:cubicBezTo>
                      <a:pt x="144" y="34"/>
                      <a:pt x="155" y="23"/>
                      <a:pt x="166" y="12"/>
                    </a:cubicBezTo>
                    <a:cubicBezTo>
                      <a:pt x="171" y="8"/>
                      <a:pt x="164" y="1"/>
                      <a:pt x="159" y="5"/>
                    </a:cubicBezTo>
                    <a:cubicBezTo>
                      <a:pt x="151" y="11"/>
                      <a:pt x="143" y="17"/>
                      <a:pt x="135" y="23"/>
                    </a:cubicBezTo>
                    <a:cubicBezTo>
                      <a:pt x="140" y="18"/>
                      <a:pt x="145" y="13"/>
                      <a:pt x="149" y="9"/>
                    </a:cubicBezTo>
                    <a:cubicBezTo>
                      <a:pt x="152" y="6"/>
                      <a:pt x="148" y="0"/>
                      <a:pt x="144" y="3"/>
                    </a:cubicBezTo>
                    <a:cubicBezTo>
                      <a:pt x="126" y="14"/>
                      <a:pt x="107" y="26"/>
                      <a:pt x="88" y="40"/>
                    </a:cubicBezTo>
                    <a:cubicBezTo>
                      <a:pt x="93" y="35"/>
                      <a:pt x="97" y="30"/>
                      <a:pt x="102" y="25"/>
                    </a:cubicBezTo>
                    <a:cubicBezTo>
                      <a:pt x="107" y="20"/>
                      <a:pt x="112" y="16"/>
                      <a:pt x="117" y="11"/>
                    </a:cubicBezTo>
                    <a:cubicBezTo>
                      <a:pt x="120" y="8"/>
                      <a:pt x="115" y="3"/>
                      <a:pt x="112" y="6"/>
                    </a:cubicBezTo>
                    <a:cubicBezTo>
                      <a:pt x="110" y="8"/>
                      <a:pt x="108" y="10"/>
                      <a:pt x="106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78" y="22"/>
                      <a:pt x="53" y="42"/>
                      <a:pt x="35" y="65"/>
                    </a:cubicBezTo>
                    <a:cubicBezTo>
                      <a:pt x="32" y="68"/>
                      <a:pt x="35" y="72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71"/>
                      <a:pt x="37" y="73"/>
                      <a:pt x="35" y="75"/>
                    </a:cubicBezTo>
                    <a:cubicBezTo>
                      <a:pt x="32" y="78"/>
                      <a:pt x="28" y="81"/>
                      <a:pt x="24" y="84"/>
                    </a:cubicBezTo>
                    <a:cubicBezTo>
                      <a:pt x="23" y="85"/>
                      <a:pt x="24" y="87"/>
                      <a:pt x="25" y="88"/>
                    </a:cubicBezTo>
                    <a:cubicBezTo>
                      <a:pt x="20" y="95"/>
                      <a:pt x="16" y="103"/>
                      <a:pt x="12" y="111"/>
                    </a:cubicBezTo>
                    <a:cubicBezTo>
                      <a:pt x="11" y="113"/>
                      <a:pt x="13" y="115"/>
                      <a:pt x="15" y="116"/>
                    </a:cubicBezTo>
                    <a:cubicBezTo>
                      <a:pt x="12" y="121"/>
                      <a:pt x="9" y="126"/>
                      <a:pt x="6" y="131"/>
                    </a:cubicBezTo>
                    <a:cubicBezTo>
                      <a:pt x="4" y="136"/>
                      <a:pt x="8" y="141"/>
                      <a:pt x="13" y="138"/>
                    </a:cubicBezTo>
                    <a:cubicBezTo>
                      <a:pt x="16" y="137"/>
                      <a:pt x="18" y="135"/>
                      <a:pt x="21" y="134"/>
                    </a:cubicBezTo>
                    <a:cubicBezTo>
                      <a:pt x="18" y="140"/>
                      <a:pt x="15" y="145"/>
                      <a:pt x="13" y="151"/>
                    </a:cubicBezTo>
                    <a:cubicBezTo>
                      <a:pt x="12" y="152"/>
                      <a:pt x="12" y="153"/>
                      <a:pt x="13" y="155"/>
                    </a:cubicBezTo>
                    <a:cubicBezTo>
                      <a:pt x="8" y="163"/>
                      <a:pt x="4" y="171"/>
                      <a:pt x="1" y="180"/>
                    </a:cubicBezTo>
                    <a:cubicBezTo>
                      <a:pt x="0" y="185"/>
                      <a:pt x="5" y="190"/>
                      <a:pt x="9" y="188"/>
                    </a:cubicBezTo>
                    <a:cubicBezTo>
                      <a:pt x="11" y="188"/>
                      <a:pt x="13" y="187"/>
                      <a:pt x="15" y="186"/>
                    </a:cubicBezTo>
                    <a:cubicBezTo>
                      <a:pt x="14" y="188"/>
                      <a:pt x="13" y="190"/>
                      <a:pt x="12" y="191"/>
                    </a:cubicBezTo>
                    <a:cubicBezTo>
                      <a:pt x="9" y="196"/>
                      <a:pt x="13" y="203"/>
                      <a:pt x="18" y="203"/>
                    </a:cubicBezTo>
                    <a:cubicBezTo>
                      <a:pt x="22" y="203"/>
                      <a:pt x="26" y="202"/>
                      <a:pt x="30" y="201"/>
                    </a:cubicBezTo>
                    <a:cubicBezTo>
                      <a:pt x="27" y="207"/>
                      <a:pt x="25" y="212"/>
                      <a:pt x="22" y="218"/>
                    </a:cubicBezTo>
                    <a:cubicBezTo>
                      <a:pt x="19" y="226"/>
                      <a:pt x="25" y="232"/>
                      <a:pt x="33" y="229"/>
                    </a:cubicBezTo>
                    <a:cubicBezTo>
                      <a:pt x="38" y="227"/>
                      <a:pt x="43" y="224"/>
                      <a:pt x="48" y="222"/>
                    </a:cubicBezTo>
                    <a:cubicBezTo>
                      <a:pt x="48" y="225"/>
                      <a:pt x="47" y="229"/>
                      <a:pt x="47" y="233"/>
                    </a:cubicBezTo>
                    <a:cubicBezTo>
                      <a:pt x="47" y="238"/>
                      <a:pt x="53" y="243"/>
                      <a:pt x="58" y="241"/>
                    </a:cubicBezTo>
                    <a:cubicBezTo>
                      <a:pt x="64" y="239"/>
                      <a:pt x="70" y="236"/>
                      <a:pt x="76" y="233"/>
                    </a:cubicBezTo>
                    <a:cubicBezTo>
                      <a:pt x="76" y="239"/>
                      <a:pt x="84" y="243"/>
                      <a:pt x="89" y="240"/>
                    </a:cubicBezTo>
                    <a:cubicBezTo>
                      <a:pt x="93" y="238"/>
                      <a:pt x="97" y="236"/>
                      <a:pt x="101" y="234"/>
                    </a:cubicBezTo>
                    <a:cubicBezTo>
                      <a:pt x="100" y="235"/>
                      <a:pt x="100" y="236"/>
                      <a:pt x="100" y="238"/>
                    </a:cubicBezTo>
                    <a:cubicBezTo>
                      <a:pt x="99" y="245"/>
                      <a:pt x="108" y="248"/>
                      <a:pt x="114" y="246"/>
                    </a:cubicBezTo>
                    <a:cubicBezTo>
                      <a:pt x="120" y="243"/>
                      <a:pt x="126" y="239"/>
                      <a:pt x="132" y="235"/>
                    </a:cubicBezTo>
                    <a:cubicBezTo>
                      <a:pt x="131" y="237"/>
                      <a:pt x="130" y="239"/>
                      <a:pt x="130" y="241"/>
                    </a:cubicBezTo>
                    <a:cubicBezTo>
                      <a:pt x="127" y="247"/>
                      <a:pt x="135" y="255"/>
                      <a:pt x="141" y="252"/>
                    </a:cubicBezTo>
                    <a:cubicBezTo>
                      <a:pt x="154" y="247"/>
                      <a:pt x="166" y="240"/>
                      <a:pt x="177" y="231"/>
                    </a:cubicBezTo>
                    <a:cubicBezTo>
                      <a:pt x="179" y="231"/>
                      <a:pt x="181" y="230"/>
                      <a:pt x="182" y="229"/>
                    </a:cubicBezTo>
                    <a:cubicBezTo>
                      <a:pt x="192" y="220"/>
                      <a:pt x="201" y="211"/>
                      <a:pt x="209" y="202"/>
                    </a:cubicBezTo>
                    <a:cubicBezTo>
                      <a:pt x="212" y="205"/>
                      <a:pt x="216" y="206"/>
                      <a:pt x="220" y="203"/>
                    </a:cubicBezTo>
                    <a:cubicBezTo>
                      <a:pt x="226" y="200"/>
                      <a:pt x="231" y="196"/>
                      <a:pt x="236" y="193"/>
                    </a:cubicBezTo>
                    <a:cubicBezTo>
                      <a:pt x="242" y="189"/>
                      <a:pt x="242" y="182"/>
                      <a:pt x="238" y="178"/>
                    </a:cubicBezTo>
                    <a:cubicBezTo>
                      <a:pt x="243" y="172"/>
                      <a:pt x="248" y="165"/>
                      <a:pt x="254" y="159"/>
                    </a:cubicBezTo>
                    <a:cubicBezTo>
                      <a:pt x="259" y="155"/>
                      <a:pt x="257" y="149"/>
                      <a:pt x="254" y="146"/>
                    </a:cubicBezTo>
                    <a:cubicBezTo>
                      <a:pt x="259" y="139"/>
                      <a:pt x="264" y="132"/>
                      <a:pt x="269" y="125"/>
                    </a:cubicBezTo>
                    <a:cubicBezTo>
                      <a:pt x="274" y="118"/>
                      <a:pt x="264" y="107"/>
                      <a:pt x="256" y="113"/>
                    </a:cubicBezTo>
                    <a:close/>
                    <a:moveTo>
                      <a:pt x="35" y="145"/>
                    </a:moveTo>
                    <a:cubicBezTo>
                      <a:pt x="48" y="127"/>
                      <a:pt x="66" y="111"/>
                      <a:pt x="82" y="97"/>
                    </a:cubicBezTo>
                    <a:cubicBezTo>
                      <a:pt x="101" y="81"/>
                      <a:pt x="122" y="66"/>
                      <a:pt x="144" y="53"/>
                    </a:cubicBezTo>
                    <a:cubicBezTo>
                      <a:pt x="131" y="66"/>
                      <a:pt x="119" y="79"/>
                      <a:pt x="105" y="91"/>
                    </a:cubicBezTo>
                    <a:cubicBezTo>
                      <a:pt x="91" y="105"/>
                      <a:pt x="77" y="118"/>
                      <a:pt x="61" y="129"/>
                    </a:cubicBezTo>
                    <a:cubicBezTo>
                      <a:pt x="54" y="134"/>
                      <a:pt x="44" y="141"/>
                      <a:pt x="35" y="145"/>
                    </a:cubicBezTo>
                    <a:close/>
                    <a:moveTo>
                      <a:pt x="41" y="80"/>
                    </a:moveTo>
                    <a:cubicBezTo>
                      <a:pt x="43" y="78"/>
                      <a:pt x="45" y="77"/>
                      <a:pt x="47" y="75"/>
                    </a:cubicBezTo>
                    <a:cubicBezTo>
                      <a:pt x="41" y="81"/>
                      <a:pt x="35" y="88"/>
                      <a:pt x="29" y="95"/>
                    </a:cubicBezTo>
                    <a:cubicBezTo>
                      <a:pt x="33" y="90"/>
                      <a:pt x="37" y="85"/>
                      <a:pt x="41" y="80"/>
                    </a:cubicBezTo>
                    <a:close/>
                    <a:moveTo>
                      <a:pt x="122" y="26"/>
                    </a:moveTo>
                    <a:cubicBezTo>
                      <a:pt x="98" y="50"/>
                      <a:pt x="72" y="74"/>
                      <a:pt x="44" y="92"/>
                    </a:cubicBezTo>
                    <a:cubicBezTo>
                      <a:pt x="66" y="66"/>
                      <a:pt x="94" y="44"/>
                      <a:pt x="122" y="26"/>
                    </a:cubicBezTo>
                    <a:close/>
                    <a:moveTo>
                      <a:pt x="87" y="27"/>
                    </a:moveTo>
                    <a:cubicBezTo>
                      <a:pt x="78" y="33"/>
                      <a:pt x="70" y="40"/>
                      <a:pt x="62" y="48"/>
                    </a:cubicBezTo>
                    <a:cubicBezTo>
                      <a:pt x="59" y="50"/>
                      <a:pt x="56" y="51"/>
                      <a:pt x="54" y="53"/>
                    </a:cubicBezTo>
                    <a:cubicBezTo>
                      <a:pt x="63" y="43"/>
                      <a:pt x="74" y="34"/>
                      <a:pt x="87" y="27"/>
                    </a:cubicBezTo>
                    <a:close/>
                    <a:moveTo>
                      <a:pt x="23" y="121"/>
                    </a:moveTo>
                    <a:cubicBezTo>
                      <a:pt x="25" y="117"/>
                      <a:pt x="28" y="113"/>
                      <a:pt x="31" y="109"/>
                    </a:cubicBezTo>
                    <a:cubicBezTo>
                      <a:pt x="35" y="106"/>
                      <a:pt x="40" y="104"/>
                      <a:pt x="45" y="101"/>
                    </a:cubicBezTo>
                    <a:cubicBezTo>
                      <a:pt x="41" y="105"/>
                      <a:pt x="37" y="110"/>
                      <a:pt x="34" y="114"/>
                    </a:cubicBezTo>
                    <a:cubicBezTo>
                      <a:pt x="30" y="117"/>
                      <a:pt x="26" y="119"/>
                      <a:pt x="23" y="121"/>
                    </a:cubicBezTo>
                    <a:close/>
                    <a:moveTo>
                      <a:pt x="19" y="170"/>
                    </a:moveTo>
                    <a:cubicBezTo>
                      <a:pt x="21" y="166"/>
                      <a:pt x="23" y="162"/>
                      <a:pt x="25" y="159"/>
                    </a:cubicBezTo>
                    <a:cubicBezTo>
                      <a:pt x="29" y="159"/>
                      <a:pt x="32" y="158"/>
                      <a:pt x="36" y="157"/>
                    </a:cubicBezTo>
                    <a:cubicBezTo>
                      <a:pt x="34" y="160"/>
                      <a:pt x="32" y="162"/>
                      <a:pt x="30" y="165"/>
                    </a:cubicBezTo>
                    <a:cubicBezTo>
                      <a:pt x="26" y="167"/>
                      <a:pt x="23" y="168"/>
                      <a:pt x="19" y="170"/>
                    </a:cubicBezTo>
                    <a:close/>
                    <a:moveTo>
                      <a:pt x="34" y="185"/>
                    </a:moveTo>
                    <a:cubicBezTo>
                      <a:pt x="36" y="181"/>
                      <a:pt x="39" y="177"/>
                      <a:pt x="43" y="173"/>
                    </a:cubicBezTo>
                    <a:cubicBezTo>
                      <a:pt x="47" y="170"/>
                      <a:pt x="52" y="167"/>
                      <a:pt x="57" y="164"/>
                    </a:cubicBezTo>
                    <a:cubicBezTo>
                      <a:pt x="52" y="170"/>
                      <a:pt x="47" y="176"/>
                      <a:pt x="43" y="182"/>
                    </a:cubicBezTo>
                    <a:cubicBezTo>
                      <a:pt x="40" y="183"/>
                      <a:pt x="37" y="184"/>
                      <a:pt x="34" y="185"/>
                    </a:cubicBezTo>
                    <a:close/>
                    <a:moveTo>
                      <a:pt x="48" y="204"/>
                    </a:moveTo>
                    <a:cubicBezTo>
                      <a:pt x="50" y="200"/>
                      <a:pt x="52" y="196"/>
                      <a:pt x="55" y="193"/>
                    </a:cubicBezTo>
                    <a:cubicBezTo>
                      <a:pt x="58" y="191"/>
                      <a:pt x="61" y="190"/>
                      <a:pt x="63" y="188"/>
                    </a:cubicBezTo>
                    <a:cubicBezTo>
                      <a:pt x="61" y="192"/>
                      <a:pt x="59" y="195"/>
                      <a:pt x="57" y="199"/>
                    </a:cubicBezTo>
                    <a:cubicBezTo>
                      <a:pt x="54" y="200"/>
                      <a:pt x="51" y="202"/>
                      <a:pt x="48" y="204"/>
                    </a:cubicBezTo>
                    <a:close/>
                    <a:moveTo>
                      <a:pt x="150" y="148"/>
                    </a:moveTo>
                    <a:cubicBezTo>
                      <a:pt x="133" y="165"/>
                      <a:pt x="116" y="182"/>
                      <a:pt x="100" y="201"/>
                    </a:cubicBezTo>
                    <a:cubicBezTo>
                      <a:pt x="89" y="208"/>
                      <a:pt x="78" y="214"/>
                      <a:pt x="66" y="219"/>
                    </a:cubicBezTo>
                    <a:cubicBezTo>
                      <a:pt x="67" y="216"/>
                      <a:pt x="68" y="213"/>
                      <a:pt x="70" y="210"/>
                    </a:cubicBezTo>
                    <a:cubicBezTo>
                      <a:pt x="99" y="193"/>
                      <a:pt x="125" y="171"/>
                      <a:pt x="150" y="148"/>
                    </a:cubicBezTo>
                    <a:close/>
                    <a:moveTo>
                      <a:pt x="123" y="220"/>
                    </a:moveTo>
                    <a:cubicBezTo>
                      <a:pt x="123" y="220"/>
                      <a:pt x="123" y="219"/>
                      <a:pt x="123" y="219"/>
                    </a:cubicBezTo>
                    <a:cubicBezTo>
                      <a:pt x="134" y="211"/>
                      <a:pt x="145" y="203"/>
                      <a:pt x="155" y="194"/>
                    </a:cubicBezTo>
                    <a:cubicBezTo>
                      <a:pt x="154" y="196"/>
                      <a:pt x="152" y="197"/>
                      <a:pt x="151" y="199"/>
                    </a:cubicBezTo>
                    <a:cubicBezTo>
                      <a:pt x="142" y="207"/>
                      <a:pt x="133" y="214"/>
                      <a:pt x="123" y="220"/>
                    </a:cubicBezTo>
                    <a:close/>
                    <a:moveTo>
                      <a:pt x="176" y="201"/>
                    </a:moveTo>
                    <a:cubicBezTo>
                      <a:pt x="173" y="206"/>
                      <a:pt x="171" y="210"/>
                      <a:pt x="169" y="215"/>
                    </a:cubicBezTo>
                    <a:cubicBezTo>
                      <a:pt x="165" y="218"/>
                      <a:pt x="162" y="220"/>
                      <a:pt x="158" y="223"/>
                    </a:cubicBezTo>
                    <a:cubicBezTo>
                      <a:pt x="160" y="219"/>
                      <a:pt x="162" y="215"/>
                      <a:pt x="165" y="211"/>
                    </a:cubicBezTo>
                    <a:cubicBezTo>
                      <a:pt x="169" y="208"/>
                      <a:pt x="172" y="205"/>
                      <a:pt x="176" y="201"/>
                    </a:cubicBezTo>
                    <a:close/>
                  </a:path>
                </a:pathLst>
              </a:custGeom>
              <a:solidFill>
                <a:srgbClr val="F9E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77">
                <a:extLst>
                  <a:ext uri="{FF2B5EF4-FFF2-40B4-BE49-F238E27FC236}">
                    <a16:creationId xmlns:a16="http://schemas.microsoft.com/office/drawing/2014/main" id="{EA5684C5-3047-44B4-B5CE-37D25EEBB8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9147" y="1585566"/>
                <a:ext cx="1527607" cy="1608784"/>
              </a:xfrm>
              <a:custGeom>
                <a:avLst/>
                <a:gdLst>
                  <a:gd name="T0" fmla="*/ 245 w 263"/>
                  <a:gd name="T1" fmla="*/ 63 h 276"/>
                  <a:gd name="T2" fmla="*/ 176 w 263"/>
                  <a:gd name="T3" fmla="*/ 9 h 276"/>
                  <a:gd name="T4" fmla="*/ 169 w 263"/>
                  <a:gd name="T5" fmla="*/ 19 h 276"/>
                  <a:gd name="T6" fmla="*/ 60 w 263"/>
                  <a:gd name="T7" fmla="*/ 25 h 276"/>
                  <a:gd name="T8" fmla="*/ 0 w 263"/>
                  <a:gd name="T9" fmla="*/ 148 h 276"/>
                  <a:gd name="T10" fmla="*/ 80 w 263"/>
                  <a:gd name="T11" fmla="*/ 252 h 276"/>
                  <a:gd name="T12" fmla="*/ 256 w 263"/>
                  <a:gd name="T13" fmla="*/ 147 h 276"/>
                  <a:gd name="T14" fmla="*/ 245 w 263"/>
                  <a:gd name="T15" fmla="*/ 63 h 276"/>
                  <a:gd name="T16" fmla="*/ 181 w 263"/>
                  <a:gd name="T17" fmla="*/ 231 h 276"/>
                  <a:gd name="T18" fmla="*/ 18 w 263"/>
                  <a:gd name="T19" fmla="*/ 182 h 276"/>
                  <a:gd name="T20" fmla="*/ 50 w 263"/>
                  <a:gd name="T21" fmla="*/ 50 h 276"/>
                  <a:gd name="T22" fmla="*/ 189 w 263"/>
                  <a:gd name="T23" fmla="*/ 34 h 276"/>
                  <a:gd name="T24" fmla="*/ 190 w 263"/>
                  <a:gd name="T25" fmla="*/ 33 h 276"/>
                  <a:gd name="T26" fmla="*/ 248 w 263"/>
                  <a:gd name="T27" fmla="*/ 111 h 276"/>
                  <a:gd name="T28" fmla="*/ 181 w 263"/>
                  <a:gd name="T29" fmla="*/ 23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" h="276">
                    <a:moveTo>
                      <a:pt x="245" y="63"/>
                    </a:moveTo>
                    <a:cubicBezTo>
                      <a:pt x="229" y="39"/>
                      <a:pt x="201" y="23"/>
                      <a:pt x="176" y="9"/>
                    </a:cubicBezTo>
                    <a:cubicBezTo>
                      <a:pt x="170" y="6"/>
                      <a:pt x="165" y="14"/>
                      <a:pt x="169" y="19"/>
                    </a:cubicBezTo>
                    <a:cubicBezTo>
                      <a:pt x="134" y="0"/>
                      <a:pt x="95" y="0"/>
                      <a:pt x="60" y="25"/>
                    </a:cubicBezTo>
                    <a:cubicBezTo>
                      <a:pt x="22" y="53"/>
                      <a:pt x="1" y="101"/>
                      <a:pt x="0" y="148"/>
                    </a:cubicBezTo>
                    <a:cubicBezTo>
                      <a:pt x="0" y="199"/>
                      <a:pt x="32" y="238"/>
                      <a:pt x="80" y="252"/>
                    </a:cubicBezTo>
                    <a:cubicBezTo>
                      <a:pt x="161" y="276"/>
                      <a:pt x="237" y="228"/>
                      <a:pt x="256" y="147"/>
                    </a:cubicBezTo>
                    <a:cubicBezTo>
                      <a:pt x="263" y="118"/>
                      <a:pt x="262" y="88"/>
                      <a:pt x="245" y="63"/>
                    </a:cubicBezTo>
                    <a:close/>
                    <a:moveTo>
                      <a:pt x="181" y="231"/>
                    </a:moveTo>
                    <a:cubicBezTo>
                      <a:pt x="128" y="263"/>
                      <a:pt x="40" y="244"/>
                      <a:pt x="18" y="182"/>
                    </a:cubicBezTo>
                    <a:cubicBezTo>
                      <a:pt x="2" y="137"/>
                      <a:pt x="20" y="84"/>
                      <a:pt x="50" y="50"/>
                    </a:cubicBezTo>
                    <a:cubicBezTo>
                      <a:pt x="88" y="6"/>
                      <a:pt x="142" y="4"/>
                      <a:pt x="189" y="34"/>
                    </a:cubicBezTo>
                    <a:cubicBezTo>
                      <a:pt x="190" y="35"/>
                      <a:pt x="191" y="34"/>
                      <a:pt x="190" y="33"/>
                    </a:cubicBezTo>
                    <a:cubicBezTo>
                      <a:pt x="219" y="52"/>
                      <a:pt x="246" y="71"/>
                      <a:pt x="248" y="111"/>
                    </a:cubicBezTo>
                    <a:cubicBezTo>
                      <a:pt x="251" y="160"/>
                      <a:pt x="222" y="207"/>
                      <a:pt x="181" y="231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A3912E46-266B-44F0-8FC2-B7B8E2693CAE}"/>
              </a:ext>
            </a:extLst>
          </p:cNvPr>
          <p:cNvGrpSpPr/>
          <p:nvPr/>
        </p:nvGrpSpPr>
        <p:grpSpPr>
          <a:xfrm>
            <a:off x="271756" y="1780125"/>
            <a:ext cx="4492192" cy="1489892"/>
            <a:chOff x="1451314" y="2141289"/>
            <a:chExt cx="4985615" cy="2107129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4FA84E04-A8ED-44EC-9AE2-D977920C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ADF8E92-DFBB-47AA-8FF6-5644AB783BC0}"/>
                </a:ext>
              </a:extLst>
            </p:cNvPr>
            <p:cNvGrpSpPr/>
            <p:nvPr/>
          </p:nvGrpSpPr>
          <p:grpSpPr>
            <a:xfrm rot="19663740">
              <a:off x="1892492" y="2285106"/>
              <a:ext cx="654793" cy="845387"/>
              <a:chOff x="10766631" y="3941730"/>
              <a:chExt cx="1047927" cy="1352954"/>
            </a:xfrm>
          </p:grpSpPr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C064D3BA-67F2-4C51-AE8B-072716C3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1" y="4209862"/>
                <a:ext cx="664176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EC26EA9D-075E-49CB-A1EC-BE3CA24A2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35E35963-DF57-4090-B3E0-F32FEB9EF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F215A306-1501-497A-B456-779168E32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C12437AB-6B2C-41EF-8F30-F1246E9F7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F864D65A-D81E-41E4-829B-488D0B6B9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FF04A1D0-833E-4CAA-9213-4F3842BE28CF}"/>
              </a:ext>
            </a:extLst>
          </p:cNvPr>
          <p:cNvGrpSpPr/>
          <p:nvPr/>
        </p:nvGrpSpPr>
        <p:grpSpPr>
          <a:xfrm>
            <a:off x="933188" y="3897933"/>
            <a:ext cx="3966439" cy="998960"/>
            <a:chOff x="1451314" y="2141289"/>
            <a:chExt cx="4985615" cy="2107129"/>
          </a:xfrm>
        </p:grpSpPr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231E652F-D0F7-43AD-9365-58EB148E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36" name="组合 16">
              <a:extLst>
                <a:ext uri="{FF2B5EF4-FFF2-40B4-BE49-F238E27FC236}">
                  <a16:creationId xmlns:a16="http://schemas.microsoft.com/office/drawing/2014/main" id="{A0FCE7B6-2EF2-487C-9BE6-BF0FE14A80DC}"/>
                </a:ext>
              </a:extLst>
            </p:cNvPr>
            <p:cNvGrpSpPr/>
            <p:nvPr/>
          </p:nvGrpSpPr>
          <p:grpSpPr>
            <a:xfrm>
              <a:off x="1892492" y="2285106"/>
              <a:ext cx="4096348" cy="845387"/>
              <a:chOff x="1149985" y="3194006"/>
              <a:chExt cx="4096348" cy="845387"/>
            </a:xfrm>
          </p:grpSpPr>
          <p:sp>
            <p:nvSpPr>
              <p:cNvPr id="37" name="文本框 25">
                <a:extLst>
                  <a:ext uri="{FF2B5EF4-FFF2-40B4-BE49-F238E27FC236}">
                    <a16:creationId xmlns:a16="http://schemas.microsoft.com/office/drawing/2014/main" id="{9013F482-B6B5-4AB5-A362-C7FDF9FDFADD}"/>
                  </a:ext>
                </a:extLst>
              </p:cNvPr>
              <p:cNvSpPr txBox="1"/>
              <p:nvPr/>
            </p:nvSpPr>
            <p:spPr>
              <a:xfrm>
                <a:off x="1417847" y="3314385"/>
                <a:ext cx="3828486" cy="574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3335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GIÁO VIÊN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组合 18">
                <a:extLst>
                  <a:ext uri="{FF2B5EF4-FFF2-40B4-BE49-F238E27FC236}">
                    <a16:creationId xmlns:a16="http://schemas.microsoft.com/office/drawing/2014/main" id="{97D21B2C-41E1-444E-A2A7-C133274F47FD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39" name="Freeform 108">
                  <a:extLst>
                    <a:ext uri="{FF2B5EF4-FFF2-40B4-BE49-F238E27FC236}">
                      <a16:creationId xmlns:a16="http://schemas.microsoft.com/office/drawing/2014/main" id="{541DF17E-964B-4A1D-BE20-13B60E78E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Freeform 109">
                  <a:extLst>
                    <a:ext uri="{FF2B5EF4-FFF2-40B4-BE49-F238E27FC236}">
                      <a16:creationId xmlns:a16="http://schemas.microsoft.com/office/drawing/2014/main" id="{39B123F2-A926-481B-A50E-BA280E114B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110">
                  <a:extLst>
                    <a:ext uri="{FF2B5EF4-FFF2-40B4-BE49-F238E27FC236}">
                      <a16:creationId xmlns:a16="http://schemas.microsoft.com/office/drawing/2014/main" id="{74C7156F-C3DF-4433-8F5C-0AD6F9C6D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111">
                  <a:extLst>
                    <a:ext uri="{FF2B5EF4-FFF2-40B4-BE49-F238E27FC236}">
                      <a16:creationId xmlns:a16="http://schemas.microsoft.com/office/drawing/2014/main" id="{D06CB2EE-A108-43F7-99B0-B4C7827CB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112">
                  <a:extLst>
                    <a:ext uri="{FF2B5EF4-FFF2-40B4-BE49-F238E27FC236}">
                      <a16:creationId xmlns:a16="http://schemas.microsoft.com/office/drawing/2014/main" id="{D862355C-E389-4935-86FE-987C31080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113">
                  <a:extLst>
                    <a:ext uri="{FF2B5EF4-FFF2-40B4-BE49-F238E27FC236}">
                      <a16:creationId xmlns:a16="http://schemas.microsoft.com/office/drawing/2014/main" id="{2774B692-5F0A-4573-A264-CA9F4CF2B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185F6D-C7C5-4ECA-8B84-F76FAFAF1E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54"/>
          <a:stretch/>
        </p:blipFill>
        <p:spPr>
          <a:xfrm>
            <a:off x="7515494" y="448658"/>
            <a:ext cx="4611157" cy="3948755"/>
          </a:xfrm>
          <a:prstGeom prst="rect">
            <a:avLst/>
          </a:prstGeom>
        </p:spPr>
      </p:pic>
      <p:pic>
        <p:nvPicPr>
          <p:cNvPr id="3074" name="Picture 2" descr="Phim hoạt hình miễn phí tiền bản Quyền Clip nghệ thuật Số - số 2 png tải về  - Miễn phí trong suốt Hành Vi Con Người png Tải về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56" y="4465659"/>
            <a:ext cx="1635164" cy="19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reeform 77">
            <a:extLst>
              <a:ext uri="{FF2B5EF4-FFF2-40B4-BE49-F238E27FC236}">
                <a16:creationId xmlns:a16="http://schemas.microsoft.com/office/drawing/2014/main" id="{EA5684C5-3047-44B4-B5CE-37D25EEBB84C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38968"/>
            <a:ext cx="475571" cy="430670"/>
          </a:xfrm>
          <a:custGeom>
            <a:avLst/>
            <a:gdLst>
              <a:gd name="T0" fmla="*/ 245 w 263"/>
              <a:gd name="T1" fmla="*/ 63 h 276"/>
              <a:gd name="T2" fmla="*/ 176 w 263"/>
              <a:gd name="T3" fmla="*/ 9 h 276"/>
              <a:gd name="T4" fmla="*/ 169 w 263"/>
              <a:gd name="T5" fmla="*/ 19 h 276"/>
              <a:gd name="T6" fmla="*/ 60 w 263"/>
              <a:gd name="T7" fmla="*/ 25 h 276"/>
              <a:gd name="T8" fmla="*/ 0 w 263"/>
              <a:gd name="T9" fmla="*/ 148 h 276"/>
              <a:gd name="T10" fmla="*/ 80 w 263"/>
              <a:gd name="T11" fmla="*/ 252 h 276"/>
              <a:gd name="T12" fmla="*/ 256 w 263"/>
              <a:gd name="T13" fmla="*/ 147 h 276"/>
              <a:gd name="T14" fmla="*/ 245 w 263"/>
              <a:gd name="T15" fmla="*/ 63 h 276"/>
              <a:gd name="T16" fmla="*/ 181 w 263"/>
              <a:gd name="T17" fmla="*/ 231 h 276"/>
              <a:gd name="T18" fmla="*/ 18 w 263"/>
              <a:gd name="T19" fmla="*/ 182 h 276"/>
              <a:gd name="T20" fmla="*/ 50 w 263"/>
              <a:gd name="T21" fmla="*/ 50 h 276"/>
              <a:gd name="T22" fmla="*/ 189 w 263"/>
              <a:gd name="T23" fmla="*/ 34 h 276"/>
              <a:gd name="T24" fmla="*/ 190 w 263"/>
              <a:gd name="T25" fmla="*/ 33 h 276"/>
              <a:gd name="T26" fmla="*/ 248 w 263"/>
              <a:gd name="T27" fmla="*/ 111 h 276"/>
              <a:gd name="T28" fmla="*/ 181 w 263"/>
              <a:gd name="T29" fmla="*/ 23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76">
                <a:moveTo>
                  <a:pt x="245" y="63"/>
                </a:moveTo>
                <a:cubicBezTo>
                  <a:pt x="229" y="39"/>
                  <a:pt x="201" y="23"/>
                  <a:pt x="176" y="9"/>
                </a:cubicBezTo>
                <a:cubicBezTo>
                  <a:pt x="170" y="6"/>
                  <a:pt x="165" y="14"/>
                  <a:pt x="169" y="19"/>
                </a:cubicBezTo>
                <a:cubicBezTo>
                  <a:pt x="134" y="0"/>
                  <a:pt x="95" y="0"/>
                  <a:pt x="60" y="25"/>
                </a:cubicBezTo>
                <a:cubicBezTo>
                  <a:pt x="22" y="53"/>
                  <a:pt x="1" y="101"/>
                  <a:pt x="0" y="148"/>
                </a:cubicBezTo>
                <a:cubicBezTo>
                  <a:pt x="0" y="199"/>
                  <a:pt x="32" y="238"/>
                  <a:pt x="80" y="252"/>
                </a:cubicBezTo>
                <a:cubicBezTo>
                  <a:pt x="161" y="276"/>
                  <a:pt x="237" y="228"/>
                  <a:pt x="256" y="147"/>
                </a:cubicBezTo>
                <a:cubicBezTo>
                  <a:pt x="263" y="118"/>
                  <a:pt x="262" y="88"/>
                  <a:pt x="245" y="63"/>
                </a:cubicBezTo>
                <a:close/>
                <a:moveTo>
                  <a:pt x="181" y="231"/>
                </a:moveTo>
                <a:cubicBezTo>
                  <a:pt x="128" y="263"/>
                  <a:pt x="40" y="244"/>
                  <a:pt x="18" y="182"/>
                </a:cubicBezTo>
                <a:cubicBezTo>
                  <a:pt x="2" y="137"/>
                  <a:pt x="20" y="84"/>
                  <a:pt x="50" y="50"/>
                </a:cubicBezTo>
                <a:cubicBezTo>
                  <a:pt x="88" y="6"/>
                  <a:pt x="142" y="4"/>
                  <a:pt x="189" y="34"/>
                </a:cubicBezTo>
                <a:cubicBezTo>
                  <a:pt x="190" y="35"/>
                  <a:pt x="191" y="34"/>
                  <a:pt x="190" y="33"/>
                </a:cubicBezTo>
                <a:cubicBezTo>
                  <a:pt x="219" y="52"/>
                  <a:pt x="246" y="71"/>
                  <a:pt x="248" y="111"/>
                </a:cubicBezTo>
                <a:cubicBezTo>
                  <a:pt x="251" y="160"/>
                  <a:pt x="222" y="207"/>
                  <a:pt x="181" y="23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690E3B74-BD08-4CF5-BCBB-F032133B3B84}"/>
              </a:ext>
            </a:extLst>
          </p:cNvPr>
          <p:cNvSpPr>
            <a:spLocks noEditPoints="1"/>
          </p:cNvSpPr>
          <p:nvPr/>
        </p:nvSpPr>
        <p:spPr bwMode="auto">
          <a:xfrm>
            <a:off x="271756" y="818256"/>
            <a:ext cx="496249" cy="397744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文本框 25">
            <a:extLst>
              <a:ext uri="{FF2B5EF4-FFF2-40B4-BE49-F238E27FC236}">
                <a16:creationId xmlns:a16="http://schemas.microsoft.com/office/drawing/2014/main" id="{9013F482-B6B5-4AB5-A362-C7FDF9FDFADD}"/>
              </a:ext>
            </a:extLst>
          </p:cNvPr>
          <p:cNvSpPr txBox="1"/>
          <p:nvPr/>
        </p:nvSpPr>
        <p:spPr>
          <a:xfrm>
            <a:off x="933188" y="1919215"/>
            <a:ext cx="36019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VD: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Nghiêm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13335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Kiên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nhẫn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Điềm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đạm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8" name="Picture 8" descr="Cô Giáo Xinh đẹp Bài Giảng Minh Họa Miễn Phí | Công cụ đồ họa PSD Tải xuống  miễn phí - Pikbes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r="22618"/>
          <a:stretch/>
        </p:blipFill>
        <p:spPr bwMode="auto">
          <a:xfrm>
            <a:off x="4849862" y="1580012"/>
            <a:ext cx="2413439" cy="38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217</Words>
  <Application>Microsoft Office PowerPoint</Application>
  <PresentationFormat>Widescreen</PresentationFormat>
  <Paragraphs>50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HappyZcool-2016</vt:lpstr>
      <vt:lpstr>LNTH-LuoLuoNotangYuanTi 1</vt:lpstr>
      <vt:lpstr>Tahoma</vt:lpstr>
      <vt:lpstr>Times New Roman</vt:lpstr>
      <vt:lpstr>字魂59号-创粗黑</vt:lpstr>
      <vt:lpstr>1_Office Theme</vt:lpstr>
      <vt:lpstr>Custom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P070925</cp:lastModifiedBy>
  <cp:revision>20</cp:revision>
  <dcterms:created xsi:type="dcterms:W3CDTF">2022-11-27T02:09:13Z</dcterms:created>
  <dcterms:modified xsi:type="dcterms:W3CDTF">2026-04-10T07:50:06Z</dcterms:modified>
</cp:coreProperties>
</file>