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29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4575"/>
          <a:stretch/>
        </p:blipFill>
        <p:spPr>
          <a:xfrm>
            <a:off x="0" y="76200"/>
            <a:ext cx="9220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910" r="44748"/>
          <a:stretch/>
        </p:blipFill>
        <p:spPr>
          <a:xfrm>
            <a:off x="3048000" y="3083668"/>
            <a:ext cx="5804170" cy="37303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91" b="62281"/>
          <a:stretch/>
        </p:blipFill>
        <p:spPr>
          <a:xfrm>
            <a:off x="0" y="0"/>
            <a:ext cx="4876800" cy="3569124"/>
          </a:xfrm>
        </p:spPr>
      </p:pic>
    </p:spTree>
    <p:extLst>
      <p:ext uri="{BB962C8B-B14F-4D97-AF65-F5344CB8AC3E}">
        <p14:creationId xmlns:p14="http://schemas.microsoft.com/office/powerpoint/2010/main" val="16980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5" t="37429" r="1857" b="2891"/>
          <a:stretch/>
        </p:blipFill>
        <p:spPr>
          <a:xfrm>
            <a:off x="4267200" y="3048001"/>
            <a:ext cx="4798979" cy="372054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3" r="22426" b="61958"/>
          <a:stretch/>
        </p:blipFill>
        <p:spPr>
          <a:xfrm>
            <a:off x="228600" y="35668"/>
            <a:ext cx="4888857" cy="3352800"/>
          </a:xfrm>
        </p:spPr>
      </p:pic>
    </p:spTree>
    <p:extLst>
      <p:ext uri="{BB962C8B-B14F-4D97-AF65-F5344CB8AC3E}">
        <p14:creationId xmlns:p14="http://schemas.microsoft.com/office/powerpoint/2010/main" val="416015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8537" r="46860" b="56774"/>
          <a:stretch/>
        </p:blipFill>
        <p:spPr>
          <a:xfrm>
            <a:off x="3505200" y="228600"/>
            <a:ext cx="5321030" cy="3229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9" r="56565" b="5342"/>
          <a:stretch/>
        </p:blipFill>
        <p:spPr>
          <a:xfrm>
            <a:off x="228600" y="3539157"/>
            <a:ext cx="4572000" cy="30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4" t="5900" r="1270" b="56515"/>
          <a:stretch/>
        </p:blipFill>
        <p:spPr>
          <a:xfrm>
            <a:off x="4191000" y="152400"/>
            <a:ext cx="4810589" cy="31997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2" t="42094" r="3750" b="4456"/>
          <a:stretch/>
        </p:blipFill>
        <p:spPr>
          <a:xfrm>
            <a:off x="381000" y="3299298"/>
            <a:ext cx="5947735" cy="3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126480"/>
          </a:xfrm>
        </p:spPr>
      </p:pic>
    </p:spTree>
    <p:extLst>
      <p:ext uri="{BB962C8B-B14F-4D97-AF65-F5344CB8AC3E}">
        <p14:creationId xmlns:p14="http://schemas.microsoft.com/office/powerpoint/2010/main" val="30523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4883"/>
          <a:stretch/>
        </p:blipFill>
        <p:spPr>
          <a:xfrm>
            <a:off x="0" y="304800"/>
            <a:ext cx="9144000" cy="6096000"/>
          </a:xfrm>
        </p:spPr>
      </p:pic>
      <p:sp>
        <p:nvSpPr>
          <p:cNvPr id="7" name="Rectangle 6"/>
          <p:cNvSpPr/>
          <p:nvPr/>
        </p:nvSpPr>
        <p:spPr>
          <a:xfrm>
            <a:off x="6858000" y="609600"/>
            <a:ext cx="1752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4" b="66460"/>
          <a:stretch/>
        </p:blipFill>
        <p:spPr>
          <a:xfrm>
            <a:off x="7239000" y="381000"/>
            <a:ext cx="1825963" cy="12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Củng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cố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vận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dụng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7543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đi bộ trong các trường hợp nào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chia sẻ với bạn trong nhóm các quy tắc an toàn mà em đã thực hiện khi đi bộ?</a:t>
            </a:r>
          </a:p>
        </p:txBody>
      </p:sp>
    </p:spTree>
    <p:extLst>
      <p:ext uri="{BB962C8B-B14F-4D97-AF65-F5344CB8AC3E}">
        <p14:creationId xmlns:p14="http://schemas.microsoft.com/office/powerpoint/2010/main" val="8647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4575"/>
          <a:stretch/>
        </p:blipFill>
        <p:spPr>
          <a:xfrm>
            <a:off x="0" y="76200"/>
            <a:ext cx="9220200" cy="670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990600"/>
            <a:ext cx="8610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8"/>
            <a:ext cx="9121302" cy="6821850"/>
          </a:xfrm>
        </p:spPr>
      </p:pic>
    </p:spTree>
    <p:extLst>
      <p:ext uri="{BB962C8B-B14F-4D97-AF65-F5344CB8AC3E}">
        <p14:creationId xmlns:p14="http://schemas.microsoft.com/office/powerpoint/2010/main" val="20340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52400"/>
            <a:ext cx="9160213" cy="6391072"/>
          </a:xfrm>
        </p:spPr>
      </p:pic>
    </p:spTree>
    <p:extLst>
      <p:ext uri="{BB962C8B-B14F-4D97-AF65-F5344CB8AC3E}">
        <p14:creationId xmlns:p14="http://schemas.microsoft.com/office/powerpoint/2010/main" val="19680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2714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6556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75441" b="80430"/>
          <a:stretch/>
        </p:blipFill>
        <p:spPr>
          <a:xfrm>
            <a:off x="1828800" y="3276600"/>
            <a:ext cx="210278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5" name="Explosion 1 4"/>
          <p:cNvSpPr/>
          <p:nvPr/>
        </p:nvSpPr>
        <p:spPr>
          <a:xfrm>
            <a:off x="2667000" y="5410200"/>
            <a:ext cx="3886200" cy="14478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Thảo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luận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nhóm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đôi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3514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7543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Hoạt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động</a:t>
            </a:r>
            <a:r>
              <a:rPr lang="en-US" sz="3600" dirty="0">
                <a:solidFill>
                  <a:schemeClr val="tx1"/>
                </a:solidFill>
              </a:rPr>
              <a:t> 2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endParaRPr lang="nl-NL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</a:rPr>
              <a:t>Tìm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sự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phải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thủ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tắc</a:t>
            </a:r>
            <a:r>
              <a:rPr lang="en-US" sz="3600" dirty="0">
                <a:solidFill>
                  <a:schemeClr val="tx1"/>
                </a:solidFill>
              </a:rPr>
              <a:t> an </a:t>
            </a:r>
            <a:r>
              <a:rPr lang="en-US" sz="3600" dirty="0" err="1">
                <a:solidFill>
                  <a:schemeClr val="tx1"/>
                </a:solidFill>
              </a:rPr>
              <a:t>toàn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bộ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75441" b="80430"/>
          <a:stretch/>
        </p:blipFill>
        <p:spPr>
          <a:xfrm>
            <a:off x="2018489" y="3200400"/>
            <a:ext cx="2080418" cy="7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457200"/>
            <a:ext cx="9153728" cy="5486400"/>
          </a:xfrm>
        </p:spPr>
      </p:pic>
      <p:sp>
        <p:nvSpPr>
          <p:cNvPr id="6" name="Explosion 1 5"/>
          <p:cNvSpPr/>
          <p:nvPr/>
        </p:nvSpPr>
        <p:spPr>
          <a:xfrm>
            <a:off x="2667000" y="5410200"/>
            <a:ext cx="3886200" cy="14478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Thảo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luận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nhóm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bốn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82</Words>
  <Application>Microsoft Office PowerPoint</Application>
  <PresentationFormat>On-screen Show (4:3)</PresentationFormat>
  <Paragraphs>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P070925</cp:lastModifiedBy>
  <cp:revision>9</cp:revision>
  <dcterms:created xsi:type="dcterms:W3CDTF">2006-08-16T00:00:00Z</dcterms:created>
  <dcterms:modified xsi:type="dcterms:W3CDTF">2026-04-10T07:42:17Z</dcterms:modified>
</cp:coreProperties>
</file>