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3"/>
  </p:notesMasterIdLst>
  <p:sldIdLst>
    <p:sldId id="257" r:id="rId4"/>
    <p:sldId id="259" r:id="rId5"/>
    <p:sldId id="265" r:id="rId6"/>
    <p:sldId id="266" r:id="rId7"/>
    <p:sldId id="267" r:id="rId8"/>
    <p:sldId id="270" r:id="rId9"/>
    <p:sldId id="273" r:id="rId10"/>
    <p:sldId id="285" r:id="rId11"/>
    <p:sldId id="269" r:id="rId12"/>
    <p:sldId id="282" r:id="rId13"/>
    <p:sldId id="283" r:id="rId14"/>
    <p:sldId id="284" r:id="rId15"/>
    <p:sldId id="286" r:id="rId16"/>
    <p:sldId id="279" r:id="rId17"/>
    <p:sldId id="260" r:id="rId18"/>
    <p:sldId id="294" r:id="rId19"/>
    <p:sldId id="295" r:id="rId20"/>
    <p:sldId id="348"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9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10/04/2026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a16="http://schemas.microsoft.com/office/drawing/2014/main" id="{0919D8C2-4805-4CB3-AA2C-B9529C681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2026/4/10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2026/4/10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a16="http://schemas.microsoft.com/office/drawing/2014/main" id="{4493FE3A-0258-471A-8BCF-2F371B0F6A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a16="http://schemas.microsoft.com/office/drawing/2014/main" id="{8C51D42B-F54E-43DE-875A-B249AA758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a16="http://schemas.microsoft.com/office/drawing/2014/main" id="{DAC4B86C-B7ED-42B8-9BC3-852B4EFCAF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BDD030-1960-41AC-A92D-15D0629DB1D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33D81CD7-4FBD-42B1-9B71-014FB4D7810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a16="http://schemas.microsoft.com/office/drawing/2014/main" id="{FD5FED08-6A75-47A5-A04A-A596832D3A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sp>
        <p:nvSpPr>
          <p:cNvPr id="11" name="TextBox 10">
            <a:extLst>
              <a:ext uri="{FF2B5EF4-FFF2-40B4-BE49-F238E27FC236}">
                <a16:creationId xmlns:a16="http://schemas.microsoft.com/office/drawing/2014/main" id="{70B9D6C6-7488-48C7-8AA0-2516C506CAF4}"/>
              </a:ext>
            </a:extLst>
          </p:cNvPr>
          <p:cNvSpPr txBox="1"/>
          <p:nvPr/>
        </p:nvSpPr>
        <p:spPr>
          <a:xfrm>
            <a:off x="3971925" y="590550"/>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ask="http://schemas.microsoft.com/office/drawing/2018/sketchyshapes" xmln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536</Words>
  <Application>Microsoft Office PowerPoint</Application>
  <PresentationFormat>Widescreen</PresentationFormat>
  <Paragraphs>45</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Cambria</vt:lpstr>
      <vt:lpstr>Coiny</vt:lpstr>
      <vt:lpstr>等线</vt:lpstr>
      <vt:lpstr>Georgia</vt:lpstr>
      <vt:lpstr>inpin heiti</vt:lpstr>
      <vt:lpstr>字魂70号-灵悦黑体</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P070925</cp:lastModifiedBy>
  <cp:revision>23</cp:revision>
  <dcterms:created xsi:type="dcterms:W3CDTF">2023-01-17T11:31:37Z</dcterms:created>
  <dcterms:modified xsi:type="dcterms:W3CDTF">2026-04-10T07:47:37Z</dcterms:modified>
</cp:coreProperties>
</file>