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18"/>
  </p:notesMasterIdLst>
  <p:sldIdLst>
    <p:sldId id="325" r:id="rId4"/>
    <p:sldId id="327" r:id="rId5"/>
    <p:sldId id="334" r:id="rId6"/>
    <p:sldId id="329" r:id="rId7"/>
    <p:sldId id="484" r:id="rId8"/>
    <p:sldId id="485" r:id="rId9"/>
    <p:sldId id="330" r:id="rId10"/>
    <p:sldId id="331" r:id="rId11"/>
    <p:sldId id="486" r:id="rId12"/>
    <p:sldId id="487" r:id="rId13"/>
    <p:sldId id="488" r:id="rId14"/>
    <p:sldId id="354" r:id="rId15"/>
    <p:sldId id="489" r:id="rId16"/>
    <p:sldId id="35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96F226-6E3C-4C8E-B6DF-352D9A82B430}" type="datetimeFigureOut">
              <a:rPr lang="en-US" smtClean="0"/>
              <a:t>16/03/2026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B052BD-3FB8-4BAF-A637-ECC2AA9CEB73}" type="slidenum">
              <a:rPr lang="en-US" smtClean="0"/>
              <a:t>‹#›</a:t>
            </a:fld>
            <a:endParaRPr lang="en-US"/>
          </a:p>
        </p:txBody>
      </p:sp>
    </p:spTree>
    <p:extLst>
      <p:ext uri="{BB962C8B-B14F-4D97-AF65-F5344CB8AC3E}">
        <p14:creationId xmlns:p14="http://schemas.microsoft.com/office/powerpoint/2010/main" val="3653496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2026/3/16</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1120769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2026/3/16</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82298786"/>
      </p:ext>
    </p:extLst>
  </p:cSld>
  <p:clrMapOvr>
    <a:masterClrMapping/>
  </p:clrMapOvr>
  <p:transition spd="slow" advTm="3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2026/3/16</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24032543"/>
      </p:ext>
    </p:extLst>
  </p:cSld>
  <p:clrMapOvr>
    <a:masterClrMapping/>
  </p:clrMapOvr>
  <p:transition spd="slow" advTm="3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2026/3/16</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82578800"/>
      </p:ext>
    </p:extLst>
  </p:cSld>
  <p:clrMapOvr>
    <a:masterClrMapping/>
  </p:clrMapOvr>
  <p:transition spd="slow" advTm="3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2026/3/16</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950049219"/>
      </p:ext>
    </p:extLst>
  </p:cSld>
  <p:clrMapOvr>
    <a:masterClrMapping/>
  </p:clrMapOvr>
  <p:transition spd="slow" advTm="3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2026/3/16</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949840788"/>
      </p:ext>
    </p:extLst>
  </p:cSld>
  <p:clrMapOvr>
    <a:masterClrMapping/>
  </p:clrMapOvr>
  <p:transition spd="slow" advTm="3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2026/3/16</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53578576"/>
      </p:ext>
    </p:extLst>
  </p:cSld>
  <p:clrMapOvr>
    <a:masterClrMapping/>
  </p:clrMapOvr>
  <p:transition spd="slow" advTm="3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2026/3/16</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37140213"/>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2026/3/16</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8799659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3208420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2763414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9149927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1983351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713498"/>
      </p:ext>
    </p:extLst>
  </p:cSld>
  <p:clrMapOvr>
    <a:masterClrMapping/>
  </p:clrMapOvr>
  <p:transition spd="slow" advTm="3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2026/3/16</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0738062"/>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2026/3/16</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219542"/>
      </p:ext>
    </p:extLst>
  </p:cSld>
  <p:clrMapOvr>
    <a:masterClrMapping/>
  </p:clrMapOvr>
  <p:transition spd="slow" advTm="3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microsoft.com/office/2007/relationships/hdphoto" Target="../media/hdphoto1.wdp"/><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3.png"/><Relationship Id="rId5" Type="http://schemas.openxmlformats.org/officeDocument/2006/relationships/slideLayout" Target="../slideLayouts/slideLayout12.xml"/><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AC79932D-1C4D-4CB1-83AD-BCACB707BCA4}"/>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466851" y="314324"/>
            <a:ext cx="1190625" cy="1190625"/>
          </a:xfrm>
          <a:prstGeom prst="rect">
            <a:avLst/>
          </a:prstGeom>
        </p:spPr>
      </p:pic>
    </p:spTree>
    <p:extLst>
      <p:ext uri="{BB962C8B-B14F-4D97-AF65-F5344CB8AC3E}">
        <p14:creationId xmlns:p14="http://schemas.microsoft.com/office/powerpoint/2010/main" val="2035971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Tree>
    <p:extLst>
      <p:ext uri="{BB962C8B-B14F-4D97-AF65-F5344CB8AC3E}">
        <p14:creationId xmlns:p14="http://schemas.microsoft.com/office/powerpoint/2010/main" val="732440012"/>
      </p:ext>
    </p:extLst>
  </p:cSld>
  <p:clrMap bg1="lt1" tx1="dk1" bg2="lt2" tx2="dk2" accent1="accent1" accent2="accent2" accent3="accent3" accent4="accent4" accent5="accent5" accent6="accent6" hlink="hlink" folHlink="folHlink"/>
  <p:sldLayoutIdLst>
    <p:sldLayoutId id="2147483669" r:id="rId1"/>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spTree>
    <p:extLst>
      <p:ext uri="{BB962C8B-B14F-4D97-AF65-F5344CB8AC3E}">
        <p14:creationId xmlns:p14="http://schemas.microsoft.com/office/powerpoint/2010/main" val="147069985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em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emf"/><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990600" y="286689"/>
            <a:ext cx="9982199"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sp>
        <p:nvSpPr>
          <p:cNvPr id="18" name="TextBox 17">
            <a:extLst>
              <a:ext uri="{FF2B5EF4-FFF2-40B4-BE49-F238E27FC236}">
                <a16:creationId xmlns:a16="http://schemas.microsoft.com/office/drawing/2014/main" id="{7291D4D3-762A-450E-BDA7-DCC8AA5CA3C0}"/>
              </a:ext>
            </a:extLst>
          </p:cNvPr>
          <p:cNvSpPr txBox="1"/>
          <p:nvPr/>
        </p:nvSpPr>
        <p:spPr>
          <a:xfrm>
            <a:off x="3087120" y="976421"/>
            <a:ext cx="5828846" cy="584775"/>
          </a:xfrm>
          <a:prstGeom prst="rect">
            <a:avLst/>
          </a:prstGeom>
          <a:noFill/>
        </p:spPr>
        <p:txBody>
          <a:bodyPr>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Thứ</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ngày</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tháng</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năm</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p>
        </p:txBody>
      </p:sp>
      <p:pic>
        <p:nvPicPr>
          <p:cNvPr id="10" name="Picture 9">
            <a:extLst>
              <a:ext uri="{FF2B5EF4-FFF2-40B4-BE49-F238E27FC236}">
                <a16:creationId xmlns:a16="http://schemas.microsoft.com/office/drawing/2014/main" id="{3A352529-6F59-414D-AC00-EDA4CFE0B2B3}"/>
              </a:ext>
            </a:extLst>
          </p:cNvPr>
          <p:cNvPicPr>
            <a:picLocks noChangeAspect="1"/>
          </p:cNvPicPr>
          <p:nvPr/>
        </p:nvPicPr>
        <p:blipFill>
          <a:blip r:embed="rId5"/>
          <a:stretch>
            <a:fillRect/>
          </a:stretch>
        </p:blipFill>
        <p:spPr>
          <a:xfrm>
            <a:off x="4426318" y="1686659"/>
            <a:ext cx="3225064" cy="646232"/>
          </a:xfrm>
          <a:prstGeom prst="rect">
            <a:avLst/>
          </a:prstGeom>
        </p:spPr>
      </p:pic>
      <p:pic>
        <p:nvPicPr>
          <p:cNvPr id="14" name="Picture 13">
            <a:extLst>
              <a:ext uri="{FF2B5EF4-FFF2-40B4-BE49-F238E27FC236}">
                <a16:creationId xmlns:a16="http://schemas.microsoft.com/office/drawing/2014/main" id="{B63CB08E-6AF2-4F33-9CF9-C80CB9F04588}"/>
              </a:ext>
            </a:extLst>
          </p:cNvPr>
          <p:cNvPicPr>
            <a:picLocks noChangeAspect="1"/>
          </p:cNvPicPr>
          <p:nvPr/>
        </p:nvPicPr>
        <p:blipFill>
          <a:blip r:embed="rId6"/>
          <a:stretch>
            <a:fillRect/>
          </a:stretch>
        </p:blipFill>
        <p:spPr>
          <a:xfrm>
            <a:off x="1660795" y="2407471"/>
            <a:ext cx="8413209" cy="1566808"/>
          </a:xfrm>
          <a:prstGeom prst="rect">
            <a:avLst/>
          </a:prstGeom>
        </p:spPr>
      </p:pic>
    </p:spTree>
    <p:extLst>
      <p:ext uri="{BB962C8B-B14F-4D97-AF65-F5344CB8AC3E}">
        <p14:creationId xmlns:p14="http://schemas.microsoft.com/office/powerpoint/2010/main" val="2932460917"/>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fltVal val="0"/>
                                          </p:val>
                                        </p:tav>
                                        <p:tav tm="100000">
                                          <p:val>
                                            <p:strVal val="#ppt_w"/>
                                          </p:val>
                                        </p:tav>
                                      </p:tavLst>
                                    </p:anim>
                                    <p:anim calcmode="lin" valueType="num">
                                      <p:cBhvr>
                                        <p:cTn id="11" dur="1000" fill="hold"/>
                                        <p:tgtEl>
                                          <p:spTgt spid="18"/>
                                        </p:tgtEl>
                                        <p:attrNameLst>
                                          <p:attrName>ppt_h</p:attrName>
                                        </p:attrNameLst>
                                      </p:cBhvr>
                                      <p:tavLst>
                                        <p:tav tm="0">
                                          <p:val>
                                            <p:fltVal val="0"/>
                                          </p:val>
                                        </p:tav>
                                        <p:tav tm="100000">
                                          <p:val>
                                            <p:strVal val="#ppt_h"/>
                                          </p:val>
                                        </p:tav>
                                      </p:tavLst>
                                    </p:anim>
                                    <p:anim calcmode="lin" valueType="num">
                                      <p:cBhvr>
                                        <p:cTn id="12"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FF0000"/>
                </a:solidFill>
                <a:latin typeface="Calibri" panose="020F0502020204030204" pitchFamily="34" charset="0"/>
                <a:cs typeface="Calibri" panose="020F0502020204030204" pitchFamily="34" charset="0"/>
              </a:rPr>
              <a:t>Suy nghĩ của Nam về bản thân chưa đúng. Mỗi người đều có những điểm mạnh và điểm yếu riêng, không ai là hoàn hảo cả, vì vậy chúng ta cần phải cố gắng phát huy những điểm mạnh và khắc phục những điểm yếu.</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4" name="Picture 3">
            <a:extLst>
              <a:ext uri="{FF2B5EF4-FFF2-40B4-BE49-F238E27FC236}">
                <a16:creationId xmlns:a16="http://schemas.microsoft.com/office/drawing/2014/main" id="{070AF7F4-80DE-4722-919E-F321BA54D506}"/>
              </a:ext>
            </a:extLst>
          </p:cNvPr>
          <p:cNvPicPr>
            <a:picLocks noChangeAspect="1"/>
          </p:cNvPicPr>
          <p:nvPr/>
        </p:nvPicPr>
        <p:blipFill>
          <a:blip r:embed="rId3"/>
          <a:stretch>
            <a:fillRect/>
          </a:stretch>
        </p:blipFill>
        <p:spPr>
          <a:xfrm>
            <a:off x="971550" y="2233612"/>
            <a:ext cx="4495420" cy="2443163"/>
          </a:xfrm>
          <a:prstGeom prst="rect">
            <a:avLst/>
          </a:prstGeom>
        </p:spPr>
      </p:pic>
    </p:spTree>
    <p:extLst>
      <p:ext uri="{BB962C8B-B14F-4D97-AF65-F5344CB8AC3E}">
        <p14:creationId xmlns:p14="http://schemas.microsoft.com/office/powerpoint/2010/main" val="279562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Thu hát hay nhưng chưa bao giờ bạn dám hát trước lớp cho thấy Thu còn tự ti, chưa biết tự tin vào điểm mạnh của bản thân. Thu cần mạnh dạn hơn nữa để phát huy được điểm mạnh của mình.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4" name="Picture 3">
            <a:extLst>
              <a:ext uri="{FF2B5EF4-FFF2-40B4-BE49-F238E27FC236}">
                <a16:creationId xmlns:a16="http://schemas.microsoft.com/office/drawing/2014/main" id="{019669A9-64F5-477D-930C-4B99DF3F8EB5}"/>
              </a:ext>
            </a:extLst>
          </p:cNvPr>
          <p:cNvPicPr>
            <a:picLocks noChangeAspect="1"/>
          </p:cNvPicPr>
          <p:nvPr/>
        </p:nvPicPr>
        <p:blipFill>
          <a:blip r:embed="rId3"/>
          <a:stretch>
            <a:fillRect/>
          </a:stretch>
        </p:blipFill>
        <p:spPr>
          <a:xfrm>
            <a:off x="1119187" y="2338387"/>
            <a:ext cx="4173665" cy="2233613"/>
          </a:xfrm>
          <a:prstGeom prst="rect">
            <a:avLst/>
          </a:prstGeom>
        </p:spPr>
      </p:pic>
    </p:spTree>
    <p:extLst>
      <p:ext uri="{BB962C8B-B14F-4D97-AF65-F5344CB8AC3E}">
        <p14:creationId xmlns:p14="http://schemas.microsoft.com/office/powerpoint/2010/main" val="3588704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id="{4B2E0F82-8500-4A74-AA04-6B61842D117D}"/>
              </a:ext>
            </a:extLst>
          </p:cNvPr>
          <p:cNvPicPr>
            <a:picLocks noChangeAspect="1"/>
          </p:cNvPicPr>
          <p:nvPr/>
        </p:nvPicPr>
        <p:blipFill>
          <a:blip r:embed="rId3"/>
          <a:stretch>
            <a:fillRect/>
          </a:stretch>
        </p:blipFill>
        <p:spPr>
          <a:xfrm>
            <a:off x="1856697" y="2406684"/>
            <a:ext cx="6840305" cy="2139881"/>
          </a:xfrm>
          <a:prstGeom prst="rect">
            <a:avLst/>
          </a:prstGeom>
        </p:spPr>
      </p:pic>
    </p:spTree>
    <p:extLst>
      <p:ext uri="{BB962C8B-B14F-4D97-AF65-F5344CB8AC3E}">
        <p14:creationId xmlns:p14="http://schemas.microsoft.com/office/powerpoint/2010/main" val="2397769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AE761C-FEA3-4C02-9E66-B2EFFF46A916}"/>
              </a:ext>
            </a:extLst>
          </p:cNvPr>
          <p:cNvPicPr>
            <a:picLocks noChangeAspect="1"/>
          </p:cNvPicPr>
          <p:nvPr/>
        </p:nvPicPr>
        <p:blipFill>
          <a:blip r:embed="rId2"/>
          <a:stretch>
            <a:fillRect/>
          </a:stretch>
        </p:blipFill>
        <p:spPr>
          <a:xfrm>
            <a:off x="1388110" y="1265237"/>
            <a:ext cx="9352664" cy="3794443"/>
          </a:xfrm>
          <a:prstGeom prst="rect">
            <a:avLst/>
          </a:prstGeom>
        </p:spPr>
      </p:pic>
    </p:spTree>
    <p:extLst>
      <p:ext uri="{BB962C8B-B14F-4D97-AF65-F5344CB8AC3E}">
        <p14:creationId xmlns:p14="http://schemas.microsoft.com/office/powerpoint/2010/main" val="50195523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pic>
        <p:nvPicPr>
          <p:cNvPr id="3" name="Picture 2"/>
          <p:cNvPicPr>
            <a:picLocks noChangeAspect="1"/>
          </p:cNvPicPr>
          <p:nvPr/>
        </p:nvPicPr>
        <p:blipFill>
          <a:blip r:embed="rId3"/>
          <a:stretch>
            <a:fillRect/>
          </a:stretch>
        </p:blipFill>
        <p:spPr>
          <a:xfrm>
            <a:off x="778333" y="1508548"/>
            <a:ext cx="10839627" cy="1975275"/>
          </a:xfrm>
          <a:prstGeom prst="rect">
            <a:avLst/>
          </a:prstGeom>
        </p:spPr>
      </p:pic>
    </p:spTree>
    <p:extLst>
      <p:ext uri="{BB962C8B-B14F-4D97-AF65-F5344CB8AC3E}">
        <p14:creationId xmlns:p14="http://schemas.microsoft.com/office/powerpoint/2010/main" val="409310299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9EE8FB2-C29D-46BA-8F3E-DE9C49D7D2F5}"/>
              </a:ext>
            </a:extLst>
          </p:cNvPr>
          <p:cNvPicPr>
            <a:picLocks noChangeAspect="1"/>
          </p:cNvPicPr>
          <p:nvPr/>
        </p:nvPicPr>
        <p:blipFill>
          <a:blip r:embed="rId3"/>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id="{3596A3B4-5373-4435-BA1E-4030913EEA71}"/>
              </a:ext>
            </a:extLst>
          </p:cNvPr>
          <p:cNvPicPr>
            <a:picLocks noChangeAspect="1"/>
          </p:cNvPicPr>
          <p:nvPr/>
        </p:nvPicPr>
        <p:blipFill>
          <a:blip r:embed="rId4"/>
          <a:stretch>
            <a:fillRect/>
          </a:stretch>
        </p:blipFill>
        <p:spPr>
          <a:xfrm>
            <a:off x="4477520" y="3040443"/>
            <a:ext cx="5230821" cy="1975275"/>
          </a:xfrm>
          <a:prstGeom prst="rect">
            <a:avLst/>
          </a:prstGeom>
        </p:spPr>
      </p:pic>
    </p:spTree>
    <p:extLst>
      <p:ext uri="{BB962C8B-B14F-4D97-AF65-F5344CB8AC3E}">
        <p14:creationId xmlns:p14="http://schemas.microsoft.com/office/powerpoint/2010/main" val="3260680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23" y="219075"/>
            <a:ext cx="10239351" cy="1047195"/>
            <a:chOff x="1304949" y="512017"/>
            <a:chExt cx="9390836" cy="1047195"/>
          </a:xfrm>
        </p:grpSpPr>
        <p:grpSp>
          <p:nvGrpSpPr>
            <p:cNvPr id="14" name="Group 13"/>
            <p:cNvGrpSpPr/>
            <p:nvPr/>
          </p:nvGrpSpPr>
          <p:grpSpPr>
            <a:xfrm>
              <a:off x="1496216" y="512017"/>
              <a:ext cx="9199569" cy="1047195"/>
              <a:chOff x="1235349" y="785665"/>
              <a:chExt cx="9960347" cy="1047195"/>
            </a:xfrm>
          </p:grpSpPr>
          <p:sp>
            <p:nvSpPr>
              <p:cNvPr id="17"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984750" y="792254"/>
                <a:ext cx="9119365" cy="1040606"/>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sz="2800" b="1" i="0" dirty="0">
                    <a:solidFill>
                      <a:srgbClr val="002060"/>
                    </a:solidFill>
                    <a:effectLst/>
                    <a:latin typeface="Calibri" panose="020F0502020204030204" pitchFamily="34" charset="0"/>
                    <a:cs typeface="Calibri" panose="020F0502020204030204" pitchFamily="34" charset="0"/>
                  </a:rPr>
                  <a:t>Em đồng tình hoặc không đồng tình với nội dung nào dưới đây về cách khám phá bản thân? Vì sao?</a:t>
                </a:r>
                <a:endParaRPr kumimoji="0" lang="en-US" sz="2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1</a:t>
              </a:r>
            </a:p>
          </p:txBody>
        </p:sp>
      </p:grpSp>
      <p:pic>
        <p:nvPicPr>
          <p:cNvPr id="4" name="Picture 3">
            <a:extLst>
              <a:ext uri="{FF2B5EF4-FFF2-40B4-BE49-F238E27FC236}">
                <a16:creationId xmlns:a16="http://schemas.microsoft.com/office/drawing/2014/main" id="{C216F078-6520-43D3-A554-E2D412DE2D4A}"/>
              </a:ext>
            </a:extLst>
          </p:cNvPr>
          <p:cNvPicPr>
            <a:picLocks noChangeAspect="1"/>
          </p:cNvPicPr>
          <p:nvPr/>
        </p:nvPicPr>
        <p:blipFill>
          <a:blip r:embed="rId2"/>
          <a:stretch>
            <a:fillRect/>
          </a:stretch>
        </p:blipFill>
        <p:spPr>
          <a:xfrm>
            <a:off x="1509713" y="1319213"/>
            <a:ext cx="8548688" cy="1667716"/>
          </a:xfrm>
          <a:prstGeom prst="rect">
            <a:avLst/>
          </a:prstGeom>
        </p:spPr>
      </p:pic>
      <p:pic>
        <p:nvPicPr>
          <p:cNvPr id="6" name="Picture 5">
            <a:extLst>
              <a:ext uri="{FF2B5EF4-FFF2-40B4-BE49-F238E27FC236}">
                <a16:creationId xmlns:a16="http://schemas.microsoft.com/office/drawing/2014/main" id="{4057750F-D3E9-4BB5-B05E-869064475025}"/>
              </a:ext>
            </a:extLst>
          </p:cNvPr>
          <p:cNvPicPr>
            <a:picLocks noChangeAspect="1"/>
          </p:cNvPicPr>
          <p:nvPr/>
        </p:nvPicPr>
        <p:blipFill>
          <a:blip r:embed="rId3"/>
          <a:stretch>
            <a:fillRect/>
          </a:stretch>
        </p:blipFill>
        <p:spPr>
          <a:xfrm>
            <a:off x="1952624" y="3162301"/>
            <a:ext cx="7800975" cy="2938462"/>
          </a:xfrm>
          <a:prstGeom prst="rect">
            <a:avLst/>
          </a:prstGeom>
        </p:spPr>
      </p:pic>
      <p:pic>
        <p:nvPicPr>
          <p:cNvPr id="19" name="Picture 18">
            <a:extLst>
              <a:ext uri="{FF2B5EF4-FFF2-40B4-BE49-F238E27FC236}">
                <a16:creationId xmlns:a16="http://schemas.microsoft.com/office/drawing/2014/main" id="{D6FECF74-69A8-4318-866A-3750CEB978E5}"/>
              </a:ext>
            </a:extLst>
          </p:cNvPr>
          <p:cNvPicPr>
            <a:picLocks noChangeAspect="1"/>
          </p:cNvPicPr>
          <p:nvPr/>
        </p:nvPicPr>
        <p:blipFill>
          <a:blip r:embed="rId4"/>
          <a:stretch>
            <a:fillRect/>
          </a:stretch>
        </p:blipFill>
        <p:spPr>
          <a:xfrm>
            <a:off x="9101314" y="4362450"/>
            <a:ext cx="2938285" cy="2385839"/>
          </a:xfrm>
          <a:prstGeom prst="rect">
            <a:avLst/>
          </a:prstGeom>
        </p:spPr>
      </p:pic>
    </p:spTree>
    <p:extLst>
      <p:ext uri="{BB962C8B-B14F-4D97-AF65-F5344CB8AC3E}">
        <p14:creationId xmlns:p14="http://schemas.microsoft.com/office/powerpoint/2010/main" val="2879158911"/>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par>
                                <p:cTn id="18" presetID="3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3027972" y="371476"/>
            <a:ext cx="5820753" cy="704850"/>
            <a:chOff x="1235349" y="785665"/>
            <a:chExt cx="9960347" cy="1015187"/>
          </a:xfrm>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984749" y="792254"/>
              <a:ext cx="9119364" cy="860900"/>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Em đồng tình với ý kiến 1, 2, 4</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4D0ED4C1-FDDD-42AB-AC81-DAE8C0178C6A}"/>
              </a:ext>
            </a:extLst>
          </p:cNvPr>
          <p:cNvPicPr>
            <a:picLocks noChangeAspect="1"/>
          </p:cNvPicPr>
          <p:nvPr/>
        </p:nvPicPr>
        <p:blipFill>
          <a:blip r:embed="rId2"/>
          <a:stretch>
            <a:fillRect/>
          </a:stretch>
        </p:blipFill>
        <p:spPr>
          <a:xfrm>
            <a:off x="1509713" y="1319213"/>
            <a:ext cx="8548688" cy="1667716"/>
          </a:xfrm>
          <a:prstGeom prst="rect">
            <a:avLst/>
          </a:prstGeom>
        </p:spPr>
      </p:pic>
      <p:pic>
        <p:nvPicPr>
          <p:cNvPr id="3" name="Picture 2">
            <a:extLst>
              <a:ext uri="{FF2B5EF4-FFF2-40B4-BE49-F238E27FC236}">
                <a16:creationId xmlns:a16="http://schemas.microsoft.com/office/drawing/2014/main" id="{3D752DD7-E01A-47C8-8F85-CD675A723577}"/>
              </a:ext>
            </a:extLst>
          </p:cNvPr>
          <p:cNvPicPr>
            <a:picLocks noChangeAspect="1"/>
          </p:cNvPicPr>
          <p:nvPr/>
        </p:nvPicPr>
        <p:blipFill>
          <a:blip r:embed="rId3"/>
          <a:stretch>
            <a:fillRect/>
          </a:stretch>
        </p:blipFill>
        <p:spPr>
          <a:xfrm>
            <a:off x="1452563" y="3371849"/>
            <a:ext cx="3995738" cy="1819275"/>
          </a:xfrm>
          <a:prstGeom prst="rect">
            <a:avLst/>
          </a:prstGeom>
        </p:spPr>
      </p:pic>
      <p:grpSp>
        <p:nvGrpSpPr>
          <p:cNvPr id="17" name="Group 16">
            <a:extLst>
              <a:ext uri="{FF2B5EF4-FFF2-40B4-BE49-F238E27FC236}">
                <a16:creationId xmlns:a16="http://schemas.microsoft.com/office/drawing/2014/main" id="{0249B7E1-C954-4201-AA49-DDCF3D16AE9E}"/>
              </a:ext>
            </a:extLst>
          </p:cNvPr>
          <p:cNvGrpSpPr/>
          <p:nvPr/>
        </p:nvGrpSpPr>
        <p:grpSpPr>
          <a:xfrm flipH="1">
            <a:off x="5657849" y="2876550"/>
            <a:ext cx="6010275" cy="3073955"/>
            <a:chOff x="5667646" y="720179"/>
            <a:chExt cx="7399941" cy="4614392"/>
          </a:xfrm>
        </p:grpSpPr>
        <p:sp>
          <p:nvSpPr>
            <p:cNvPr id="18" name="Rectangle 17">
              <a:extLst>
                <a:ext uri="{FF2B5EF4-FFF2-40B4-BE49-F238E27FC236}">
                  <a16:creationId xmlns:a16="http://schemas.microsoft.com/office/drawing/2014/main" id="{7F096095-040C-474C-8133-C1038AD4FB82}"/>
                </a:ext>
              </a:extLst>
            </p:cNvPr>
            <p:cNvSpPr/>
            <p:nvPr/>
          </p:nvSpPr>
          <p:spPr>
            <a:xfrm>
              <a:off x="6071244" y="2246283"/>
              <a:ext cx="6996343" cy="3088288"/>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Calibri" panose="020F0502020204030204" pitchFamily="34" charset="0"/>
                  <a:cs typeface="Calibri" panose="020F0502020204030204" pitchFamily="34" charset="0"/>
                </a:rPr>
                <a:t>V</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ì chúng ta cần biết lắng nghe nhận xét của tất cả mọi người xung để tìm ra các điểm mạnh, điểm yếu của bản thân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9" name="Google Shape;1012;p37">
              <a:extLst>
                <a:ext uri="{FF2B5EF4-FFF2-40B4-BE49-F238E27FC236}">
                  <a16:creationId xmlns:a16="http://schemas.microsoft.com/office/drawing/2014/main" id="{F9644892-C0EF-4719-BA04-9E382F901547}"/>
                </a:ext>
              </a:extLst>
            </p:cNvPr>
            <p:cNvGrpSpPr/>
            <p:nvPr/>
          </p:nvGrpSpPr>
          <p:grpSpPr>
            <a:xfrm>
              <a:off x="5667646" y="720179"/>
              <a:ext cx="1455282" cy="1508052"/>
              <a:chOff x="5949775" y="2481625"/>
              <a:chExt cx="400600" cy="445825"/>
            </a:xfrm>
          </p:grpSpPr>
          <p:sp>
            <p:nvSpPr>
              <p:cNvPr id="20" name="Google Shape;1013;p37">
                <a:extLst>
                  <a:ext uri="{FF2B5EF4-FFF2-40B4-BE49-F238E27FC236}">
                    <a16:creationId xmlns:a16="http://schemas.microsoft.com/office/drawing/2014/main" id="{6340C987-90E8-45BD-9744-959693F2B7C1}"/>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id="{B8127CFF-D729-4039-B363-DE2E30F34B16}"/>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id="{A34D7926-1BF5-41A2-ABF6-4EB28D2E3CE8}"/>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id="{BDA7031F-14F3-42BB-BF1A-581A449601E9}"/>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id="{860688C7-7379-4F79-B48B-37BB2F8F1BB5}"/>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id="{31326B12-74BE-41D1-9DE1-420DEE9F5956}"/>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id="{B5EBD6C3-0B31-4129-B633-24A4F40968B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Google Shape;1020;p37">
                <a:extLst>
                  <a:ext uri="{FF2B5EF4-FFF2-40B4-BE49-F238E27FC236}">
                    <a16:creationId xmlns:a16="http://schemas.microsoft.com/office/drawing/2014/main" id="{1AFB1831-0A11-44F4-9E99-C6068AD7652D}"/>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8" name="Google Shape;1021;p37">
                <a:extLst>
                  <a:ext uri="{FF2B5EF4-FFF2-40B4-BE49-F238E27FC236}">
                    <a16:creationId xmlns:a16="http://schemas.microsoft.com/office/drawing/2014/main" id="{0D98D401-A015-43C4-98C9-1E890FCB366E}"/>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Google Shape;1022;p37">
                <a:extLst>
                  <a:ext uri="{FF2B5EF4-FFF2-40B4-BE49-F238E27FC236}">
                    <a16:creationId xmlns:a16="http://schemas.microsoft.com/office/drawing/2014/main" id="{DC9F4953-D613-4BAE-A0F8-8C2B5343418E}"/>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3;p37">
                <a:extLst>
                  <a:ext uri="{FF2B5EF4-FFF2-40B4-BE49-F238E27FC236}">
                    <a16:creationId xmlns:a16="http://schemas.microsoft.com/office/drawing/2014/main" id="{96F5AC51-0D0D-49AC-89F8-F2C9B2DB7093}"/>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4;p37">
                <a:extLst>
                  <a:ext uri="{FF2B5EF4-FFF2-40B4-BE49-F238E27FC236}">
                    <a16:creationId xmlns:a16="http://schemas.microsoft.com/office/drawing/2014/main" id="{31238E7F-4FFC-4B58-95F6-EE9D30F4D03E}"/>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5;p37">
                <a:extLst>
                  <a:ext uri="{FF2B5EF4-FFF2-40B4-BE49-F238E27FC236}">
                    <a16:creationId xmlns:a16="http://schemas.microsoft.com/office/drawing/2014/main" id="{D34387A4-6E88-467C-8246-629F8F099D0E}"/>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6;p37">
                <a:extLst>
                  <a:ext uri="{FF2B5EF4-FFF2-40B4-BE49-F238E27FC236}">
                    <a16:creationId xmlns:a16="http://schemas.microsoft.com/office/drawing/2014/main" id="{31D083EE-A28F-4E60-95F6-03CD31FC39D1}"/>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7;p37">
                <a:extLst>
                  <a:ext uri="{FF2B5EF4-FFF2-40B4-BE49-F238E27FC236}">
                    <a16:creationId xmlns:a16="http://schemas.microsoft.com/office/drawing/2014/main" id="{FABE378A-BC2B-4BE5-87F2-A1D9D777F556}"/>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8;p37">
                <a:extLst>
                  <a:ext uri="{FF2B5EF4-FFF2-40B4-BE49-F238E27FC236}">
                    <a16:creationId xmlns:a16="http://schemas.microsoft.com/office/drawing/2014/main" id="{7F2F8B99-0A67-4DBD-A6DF-167137DC9A3B}"/>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9;p37">
                <a:extLst>
                  <a:ext uri="{FF2B5EF4-FFF2-40B4-BE49-F238E27FC236}">
                    <a16:creationId xmlns:a16="http://schemas.microsoft.com/office/drawing/2014/main" id="{BFDA3351-EADE-48F4-B9DF-A3F04308C929}"/>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30;p37">
                <a:extLst>
                  <a:ext uri="{FF2B5EF4-FFF2-40B4-BE49-F238E27FC236}">
                    <a16:creationId xmlns:a16="http://schemas.microsoft.com/office/drawing/2014/main" id="{9C2A8D7C-F1A5-4E9D-81EB-6114071E23B6}"/>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Tree>
    <p:extLst>
      <p:ext uri="{BB962C8B-B14F-4D97-AF65-F5344CB8AC3E}">
        <p14:creationId xmlns:p14="http://schemas.microsoft.com/office/powerpoint/2010/main" val="1352506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1+#ppt_w/2"/>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2714626" y="371476"/>
            <a:ext cx="6696074" cy="1193234"/>
            <a:chOff x="1235349" y="785665"/>
            <a:chExt cx="9960347" cy="1718600"/>
          </a:xfrm>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984749" y="792254"/>
              <a:ext cx="9119364" cy="1712011"/>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không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đồng tình với ý kiến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3, 5</a:t>
              </a:r>
            </a:p>
          </p:txBody>
        </p:sp>
      </p:grpSp>
      <p:grpSp>
        <p:nvGrpSpPr>
          <p:cNvPr id="17" name="Group 16">
            <a:extLst>
              <a:ext uri="{FF2B5EF4-FFF2-40B4-BE49-F238E27FC236}">
                <a16:creationId xmlns:a16="http://schemas.microsoft.com/office/drawing/2014/main" id="{0249B7E1-C954-4201-AA49-DDCF3D16AE9E}"/>
              </a:ext>
            </a:extLst>
          </p:cNvPr>
          <p:cNvGrpSpPr/>
          <p:nvPr/>
        </p:nvGrpSpPr>
        <p:grpSpPr>
          <a:xfrm flipH="1">
            <a:off x="5657849" y="2876550"/>
            <a:ext cx="6010275" cy="3073955"/>
            <a:chOff x="5667646" y="720179"/>
            <a:chExt cx="7399941" cy="4614392"/>
          </a:xfrm>
        </p:grpSpPr>
        <p:sp>
          <p:nvSpPr>
            <p:cNvPr id="18" name="Rectangle 17">
              <a:extLst>
                <a:ext uri="{FF2B5EF4-FFF2-40B4-BE49-F238E27FC236}">
                  <a16:creationId xmlns:a16="http://schemas.microsoft.com/office/drawing/2014/main" id="{7F096095-040C-474C-8133-C1038AD4FB82}"/>
                </a:ext>
              </a:extLst>
            </p:cNvPr>
            <p:cNvSpPr/>
            <p:nvPr/>
          </p:nvSpPr>
          <p:spPr>
            <a:xfrm>
              <a:off x="6071244" y="2246283"/>
              <a:ext cx="6996343" cy="3088288"/>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ì chúng ta cần biết lắng nghe nhận xét của tất cả mọi người xung để tìm ra các điểm mạnh, điểm yếu của bản thân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9" name="Google Shape;1012;p37">
              <a:extLst>
                <a:ext uri="{FF2B5EF4-FFF2-40B4-BE49-F238E27FC236}">
                  <a16:creationId xmlns:a16="http://schemas.microsoft.com/office/drawing/2014/main" id="{F9644892-C0EF-4719-BA04-9E382F901547}"/>
                </a:ext>
              </a:extLst>
            </p:cNvPr>
            <p:cNvGrpSpPr/>
            <p:nvPr/>
          </p:nvGrpSpPr>
          <p:grpSpPr>
            <a:xfrm>
              <a:off x="5667646" y="720179"/>
              <a:ext cx="1455282" cy="1508052"/>
              <a:chOff x="5949775" y="2481625"/>
              <a:chExt cx="400600" cy="445825"/>
            </a:xfrm>
          </p:grpSpPr>
          <p:sp>
            <p:nvSpPr>
              <p:cNvPr id="20" name="Google Shape;1013;p37">
                <a:extLst>
                  <a:ext uri="{FF2B5EF4-FFF2-40B4-BE49-F238E27FC236}">
                    <a16:creationId xmlns:a16="http://schemas.microsoft.com/office/drawing/2014/main" id="{6340C987-90E8-45BD-9744-959693F2B7C1}"/>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id="{B8127CFF-D729-4039-B363-DE2E30F34B16}"/>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id="{A34D7926-1BF5-41A2-ABF6-4EB28D2E3CE8}"/>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id="{BDA7031F-14F3-42BB-BF1A-581A449601E9}"/>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id="{860688C7-7379-4F79-B48B-37BB2F8F1BB5}"/>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id="{31326B12-74BE-41D1-9DE1-420DEE9F5956}"/>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id="{B5EBD6C3-0B31-4129-B633-24A4F40968B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Google Shape;1020;p37">
                <a:extLst>
                  <a:ext uri="{FF2B5EF4-FFF2-40B4-BE49-F238E27FC236}">
                    <a16:creationId xmlns:a16="http://schemas.microsoft.com/office/drawing/2014/main" id="{1AFB1831-0A11-44F4-9E99-C6068AD7652D}"/>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8" name="Google Shape;1021;p37">
                <a:extLst>
                  <a:ext uri="{FF2B5EF4-FFF2-40B4-BE49-F238E27FC236}">
                    <a16:creationId xmlns:a16="http://schemas.microsoft.com/office/drawing/2014/main" id="{0D98D401-A015-43C4-98C9-1E890FCB366E}"/>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Google Shape;1022;p37">
                <a:extLst>
                  <a:ext uri="{FF2B5EF4-FFF2-40B4-BE49-F238E27FC236}">
                    <a16:creationId xmlns:a16="http://schemas.microsoft.com/office/drawing/2014/main" id="{DC9F4953-D613-4BAE-A0F8-8C2B5343418E}"/>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3;p37">
                <a:extLst>
                  <a:ext uri="{FF2B5EF4-FFF2-40B4-BE49-F238E27FC236}">
                    <a16:creationId xmlns:a16="http://schemas.microsoft.com/office/drawing/2014/main" id="{96F5AC51-0D0D-49AC-89F8-F2C9B2DB7093}"/>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4;p37">
                <a:extLst>
                  <a:ext uri="{FF2B5EF4-FFF2-40B4-BE49-F238E27FC236}">
                    <a16:creationId xmlns:a16="http://schemas.microsoft.com/office/drawing/2014/main" id="{31238E7F-4FFC-4B58-95F6-EE9D30F4D03E}"/>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5;p37">
                <a:extLst>
                  <a:ext uri="{FF2B5EF4-FFF2-40B4-BE49-F238E27FC236}">
                    <a16:creationId xmlns:a16="http://schemas.microsoft.com/office/drawing/2014/main" id="{D34387A4-6E88-467C-8246-629F8F099D0E}"/>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6;p37">
                <a:extLst>
                  <a:ext uri="{FF2B5EF4-FFF2-40B4-BE49-F238E27FC236}">
                    <a16:creationId xmlns:a16="http://schemas.microsoft.com/office/drawing/2014/main" id="{31D083EE-A28F-4E60-95F6-03CD31FC39D1}"/>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7;p37">
                <a:extLst>
                  <a:ext uri="{FF2B5EF4-FFF2-40B4-BE49-F238E27FC236}">
                    <a16:creationId xmlns:a16="http://schemas.microsoft.com/office/drawing/2014/main" id="{FABE378A-BC2B-4BE5-87F2-A1D9D777F556}"/>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8;p37">
                <a:extLst>
                  <a:ext uri="{FF2B5EF4-FFF2-40B4-BE49-F238E27FC236}">
                    <a16:creationId xmlns:a16="http://schemas.microsoft.com/office/drawing/2014/main" id="{7F2F8B99-0A67-4DBD-A6DF-167137DC9A3B}"/>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9;p37">
                <a:extLst>
                  <a:ext uri="{FF2B5EF4-FFF2-40B4-BE49-F238E27FC236}">
                    <a16:creationId xmlns:a16="http://schemas.microsoft.com/office/drawing/2014/main" id="{BFDA3351-EADE-48F4-B9DF-A3F04308C929}"/>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30;p37">
                <a:extLst>
                  <a:ext uri="{FF2B5EF4-FFF2-40B4-BE49-F238E27FC236}">
                    <a16:creationId xmlns:a16="http://schemas.microsoft.com/office/drawing/2014/main" id="{9C2A8D7C-F1A5-4E9D-81EB-6114071E23B6}"/>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pic>
        <p:nvPicPr>
          <p:cNvPr id="4" name="Picture 3">
            <a:extLst>
              <a:ext uri="{FF2B5EF4-FFF2-40B4-BE49-F238E27FC236}">
                <a16:creationId xmlns:a16="http://schemas.microsoft.com/office/drawing/2014/main" id="{008F087D-DC18-430D-A6CD-41FEB4F86039}"/>
              </a:ext>
            </a:extLst>
          </p:cNvPr>
          <p:cNvPicPr>
            <a:picLocks noChangeAspect="1"/>
          </p:cNvPicPr>
          <p:nvPr/>
        </p:nvPicPr>
        <p:blipFill>
          <a:blip r:embed="rId2"/>
          <a:stretch>
            <a:fillRect/>
          </a:stretch>
        </p:blipFill>
        <p:spPr>
          <a:xfrm>
            <a:off x="1166812" y="1433512"/>
            <a:ext cx="8955309" cy="1976438"/>
          </a:xfrm>
          <a:prstGeom prst="rect">
            <a:avLst/>
          </a:prstGeom>
        </p:spPr>
      </p:pic>
    </p:spTree>
    <p:extLst>
      <p:ext uri="{BB962C8B-B14F-4D97-AF65-F5344CB8AC3E}">
        <p14:creationId xmlns:p14="http://schemas.microsoft.com/office/powerpoint/2010/main" val="611080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52498" y="129582"/>
            <a:ext cx="10239351" cy="888377"/>
            <a:chOff x="1304949" y="670174"/>
            <a:chExt cx="9390836" cy="888377"/>
          </a:xfrm>
        </p:grpSpPr>
        <p:grpSp>
          <p:nvGrpSpPr>
            <p:cNvPr id="14" name="Group 13"/>
            <p:cNvGrpSpPr/>
            <p:nvPr/>
          </p:nvGrpSpPr>
          <p:grpSpPr>
            <a:xfrm>
              <a:off x="1496216" y="813881"/>
              <a:ext cx="9199569" cy="713323"/>
              <a:chOff x="1235349" y="1087529"/>
              <a:chExt cx="9960347" cy="713323"/>
            </a:xfrm>
          </p:grpSpPr>
          <p:sp>
            <p:nvSpPr>
              <p:cNvPr id="17" name="矩形 10"/>
              <p:cNvSpPr/>
              <p:nvPr/>
            </p:nvSpPr>
            <p:spPr>
              <a:xfrm>
                <a:off x="1235349" y="1147615"/>
                <a:ext cx="9960347" cy="65323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2003666" y="1087529"/>
                <a:ext cx="9119365" cy="66665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hãy nhận xét hành vi của các bạn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2</a:t>
              </a:r>
            </a:p>
          </p:txBody>
        </p:sp>
      </p:grpSp>
      <p:pic>
        <p:nvPicPr>
          <p:cNvPr id="3" name="Picture 2">
            <a:extLst>
              <a:ext uri="{FF2B5EF4-FFF2-40B4-BE49-F238E27FC236}">
                <a16:creationId xmlns:a16="http://schemas.microsoft.com/office/drawing/2014/main" id="{E0583900-5258-48A1-89EB-095B920CDEAC}"/>
              </a:ext>
            </a:extLst>
          </p:cNvPr>
          <p:cNvPicPr>
            <a:picLocks noChangeAspect="1"/>
          </p:cNvPicPr>
          <p:nvPr/>
        </p:nvPicPr>
        <p:blipFill>
          <a:blip r:embed="rId2"/>
          <a:stretch>
            <a:fillRect/>
          </a:stretch>
        </p:blipFill>
        <p:spPr>
          <a:xfrm>
            <a:off x="1576387" y="1381124"/>
            <a:ext cx="7680123" cy="4143375"/>
          </a:xfrm>
          <a:prstGeom prst="rect">
            <a:avLst/>
          </a:prstGeom>
        </p:spPr>
      </p:pic>
      <p:grpSp>
        <p:nvGrpSpPr>
          <p:cNvPr id="20" name="Group 19">
            <a:extLst>
              <a:ext uri="{FF2B5EF4-FFF2-40B4-BE49-F238E27FC236}">
                <a16:creationId xmlns:a16="http://schemas.microsoft.com/office/drawing/2014/main" id="{DF1D1136-AEC5-4F2D-882D-E654849597F5}"/>
              </a:ext>
            </a:extLst>
          </p:cNvPr>
          <p:cNvGrpSpPr/>
          <p:nvPr/>
        </p:nvGrpSpPr>
        <p:grpSpPr>
          <a:xfrm>
            <a:off x="8131753" y="4293863"/>
            <a:ext cx="3291683" cy="1800128"/>
            <a:chOff x="203200" y="3859933"/>
            <a:chExt cx="4928176" cy="2812019"/>
          </a:xfrm>
        </p:grpSpPr>
        <p:pic>
          <p:nvPicPr>
            <p:cNvPr id="21" name="Picture 20">
              <a:extLst>
                <a:ext uri="{FF2B5EF4-FFF2-40B4-BE49-F238E27FC236}">
                  <a16:creationId xmlns:a16="http://schemas.microsoft.com/office/drawing/2014/main" id="{7DB77964-821E-4D64-88D1-60C1C8940620}"/>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2" name="TextBox 21">
              <a:extLst>
                <a:ext uri="{FF2B5EF4-FFF2-40B4-BE49-F238E27FC236}">
                  <a16:creationId xmlns:a16="http://schemas.microsoft.com/office/drawing/2014/main" id="{6F2E5885-4590-4F86-A473-855A779A7CF6}"/>
                </a:ext>
              </a:extLst>
            </p:cNvPr>
            <p:cNvSpPr txBox="1"/>
            <p:nvPr/>
          </p:nvSpPr>
          <p:spPr>
            <a:xfrm>
              <a:off x="203200" y="3859933"/>
              <a:ext cx="4928176" cy="721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0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1437210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DB05416F-F8A3-4BB3-92B2-ABB34158D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3549" y="454076"/>
            <a:ext cx="4897700" cy="3735840"/>
          </a:xfrm>
          <a:prstGeom prst="rect">
            <a:avLst/>
          </a:prstGeom>
        </p:spPr>
      </p:pic>
      <p:pic>
        <p:nvPicPr>
          <p:cNvPr id="10" name="Picture 3">
            <a:extLst>
              <a:ext uri="{FF2B5EF4-FFF2-40B4-BE49-F238E27FC236}">
                <a16:creationId xmlns:a16="http://schemas.microsoft.com/office/drawing/2014/main" id="{8AB12FC9-365E-4346-B363-E4C51198588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500633" y="3276599"/>
            <a:ext cx="3314733" cy="3391031"/>
          </a:xfrm>
          <a:prstGeom prst="rect">
            <a:avLst/>
          </a:prstGeom>
        </p:spPr>
      </p:pic>
      <p:pic>
        <p:nvPicPr>
          <p:cNvPr id="11" name="Picture 10">
            <a:extLst>
              <a:ext uri="{FF2B5EF4-FFF2-40B4-BE49-F238E27FC236}">
                <a16:creationId xmlns:a16="http://schemas.microsoft.com/office/drawing/2014/main" id="{E1A3C04F-9B5A-4711-B4B0-0F0ADFB49A86}"/>
              </a:ext>
            </a:extLst>
          </p:cNvPr>
          <p:cNvPicPr>
            <a:picLocks noChangeAspect="1"/>
          </p:cNvPicPr>
          <p:nvPr/>
        </p:nvPicPr>
        <p:blipFill>
          <a:blip r:embed="rId5"/>
          <a:stretch>
            <a:fillRect/>
          </a:stretch>
        </p:blipFill>
        <p:spPr>
          <a:xfrm>
            <a:off x="4830197" y="2201329"/>
            <a:ext cx="2804403" cy="1018120"/>
          </a:xfrm>
          <a:prstGeom prst="rect">
            <a:avLst/>
          </a:prstGeom>
        </p:spPr>
      </p:pic>
    </p:spTree>
    <p:extLst>
      <p:ext uri="{BB962C8B-B14F-4D97-AF65-F5344CB8AC3E}">
        <p14:creationId xmlns:p14="http://schemas.microsoft.com/office/powerpoint/2010/main" val="2861398836"/>
      </p:ext>
    </p:extLst>
  </p:cSld>
  <p:clrMapOvr>
    <a:masterClrMapping/>
  </p:clrMapOvr>
  <p:transition spd="slow" advTm="300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E4294-5C53-4C3B-8D39-45251E1C993E}"/>
              </a:ext>
            </a:extLst>
          </p:cNvPr>
          <p:cNvPicPr>
            <a:picLocks noChangeAspect="1"/>
          </p:cNvPicPr>
          <p:nvPr/>
        </p:nvPicPr>
        <p:blipFill>
          <a:blip r:embed="rId2"/>
          <a:stretch>
            <a:fillRect/>
          </a:stretch>
        </p:blipFill>
        <p:spPr>
          <a:xfrm>
            <a:off x="1009650" y="2867024"/>
            <a:ext cx="4416136" cy="2428875"/>
          </a:xfrm>
          <a:prstGeom prst="rect">
            <a:avLst/>
          </a:prstGeom>
        </p:spPr>
      </p:pic>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Điều này cho thấy Tùng đã tự nhận thức được điểm yếu của bản thân và đã có biện pháp khắc phục điểm yếu bằng cách đọc sách và nhờ cô giáo hướng dẫn và vì vậy Tùng đã có nhiều tiến bộ trong học tập.</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3"/>
          <a:stretch>
            <a:fillRect/>
          </a:stretch>
        </p:blipFill>
        <p:spPr>
          <a:xfrm>
            <a:off x="2684936" y="785253"/>
            <a:ext cx="7010400" cy="943704"/>
          </a:xfrm>
          <a:prstGeom prst="rect">
            <a:avLst/>
          </a:prstGeom>
        </p:spPr>
      </p:pic>
    </p:spTree>
    <p:extLst>
      <p:ext uri="{BB962C8B-B14F-4D97-AF65-F5344CB8AC3E}">
        <p14:creationId xmlns:p14="http://schemas.microsoft.com/office/powerpoint/2010/main" val="1189107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Khi nhận được góp ý của người khác, Hoa tỏ thái độ như vậy là không tốt. Hoa cần vui vẻ lắng nghe góp ý từ mọi người xung quanh để hoàn thiện bản thân mình hơn.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id="{BAA1D257-A0C0-4E54-9398-61D74D678500}"/>
              </a:ext>
            </a:extLst>
          </p:cNvPr>
          <p:cNvPicPr>
            <a:picLocks noChangeAspect="1"/>
          </p:cNvPicPr>
          <p:nvPr/>
        </p:nvPicPr>
        <p:blipFill>
          <a:blip r:embed="rId3"/>
          <a:stretch>
            <a:fillRect/>
          </a:stretch>
        </p:blipFill>
        <p:spPr>
          <a:xfrm>
            <a:off x="995362" y="2319337"/>
            <a:ext cx="4393894" cy="2462213"/>
          </a:xfrm>
          <a:prstGeom prst="rect">
            <a:avLst/>
          </a:prstGeom>
        </p:spPr>
      </p:pic>
    </p:spTree>
    <p:extLst>
      <p:ext uri="{BB962C8B-B14F-4D97-AF65-F5344CB8AC3E}">
        <p14:creationId xmlns:p14="http://schemas.microsoft.com/office/powerpoint/2010/main" val="3680098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311</Words>
  <Application>Microsoft Office PowerPoint</Application>
  <PresentationFormat>Widescreen</PresentationFormat>
  <Paragraphs>15</Paragraphs>
  <Slides>14</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14</vt:i4>
      </vt:variant>
    </vt:vector>
  </HeadingPairs>
  <TitlesOfParts>
    <vt:vector size="27" baseType="lpstr">
      <vt:lpstr>宋体</vt:lpstr>
      <vt:lpstr>Arial</vt:lpstr>
      <vt:lpstr>Calibri</vt:lpstr>
      <vt:lpstr>Cambria</vt:lpstr>
      <vt:lpstr>Chango</vt:lpstr>
      <vt:lpstr>等线</vt:lpstr>
      <vt:lpstr>等线 Light</vt:lpstr>
      <vt:lpstr>SVN-Hole Hearted</vt:lpstr>
      <vt:lpstr>UTM Showcard</vt:lpstr>
      <vt:lpstr>字魂64号-萌趣软糖体</vt:lpstr>
      <vt:lpstr>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P070925</cp:lastModifiedBy>
  <cp:revision>24</cp:revision>
  <dcterms:created xsi:type="dcterms:W3CDTF">2022-10-29T12:15:13Z</dcterms:created>
  <dcterms:modified xsi:type="dcterms:W3CDTF">2026-03-16T06:55:54Z</dcterms:modified>
</cp:coreProperties>
</file>