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2" r:id="rId2"/>
    <p:sldMasterId id="2147483736" r:id="rId3"/>
    <p:sldMasterId id="2147483755" r:id="rId4"/>
  </p:sldMasterIdLst>
  <p:notesMasterIdLst>
    <p:notesMasterId r:id="rId15"/>
  </p:notesMasterIdLst>
  <p:sldIdLst>
    <p:sldId id="579" r:id="rId5"/>
    <p:sldId id="582" r:id="rId6"/>
    <p:sldId id="573" r:id="rId7"/>
    <p:sldId id="583" r:id="rId8"/>
    <p:sldId id="575" r:id="rId9"/>
    <p:sldId id="584" r:id="rId10"/>
    <p:sldId id="576" r:id="rId11"/>
    <p:sldId id="585" r:id="rId12"/>
    <p:sldId id="577" r:id="rId13"/>
    <p:sldId id="5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56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CD856-2B52-4B0F-AFBB-2D6E97E358DA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4CA26-C6B5-43C4-95A7-FAAFB47F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7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luongtran8495@gmail.com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3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2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9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38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8d033f30a9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8d033f30a9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209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31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5" Type="http://schemas.openxmlformats.org/officeDocument/2006/relationships/image" Target="../media/image1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7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1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09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36834" y="1567962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675134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5892392" y="13751"/>
            <a:ext cx="6300713" cy="392424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6062742" y="-40433"/>
            <a:ext cx="6166525" cy="3838112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5" y="2222624"/>
            <a:ext cx="13566696" cy="4640683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25400" y="3454100"/>
            <a:ext cx="4876800" cy="19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25400" y="5185900"/>
            <a:ext cx="48768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32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6566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33" y="3297958"/>
            <a:ext cx="12192000" cy="355956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513600" y="4344400"/>
            <a:ext cx="7168800" cy="8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513600" y="5115891"/>
            <a:ext cx="7168800" cy="9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2433092" y="71116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72180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10058392" y="5847797"/>
            <a:ext cx="2133608" cy="1035603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 rot="10800000">
            <a:off x="9" y="8"/>
            <a:ext cx="3305224" cy="106679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 rot="10800000">
            <a:off x="-25386" y="-50783"/>
            <a:ext cx="3229020" cy="982084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7073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33" y="1854200"/>
            <a:ext cx="12192000" cy="50036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7271145" y="6092761"/>
            <a:ext cx="4923479" cy="468523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399643" y="2445015"/>
            <a:ext cx="37440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400817" y="2912289"/>
            <a:ext cx="3742800" cy="1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7048300" y="2445015"/>
            <a:ext cx="37440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7049500" y="2912289"/>
            <a:ext cx="3742800" cy="1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379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33" y="1854200"/>
            <a:ext cx="12192000" cy="50036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7271145" y="6092761"/>
            <a:ext cx="4923479" cy="468523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399643" y="2445015"/>
            <a:ext cx="37440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400817" y="2912289"/>
            <a:ext cx="3742800" cy="1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7048300" y="2445015"/>
            <a:ext cx="37440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7049500" y="2912289"/>
            <a:ext cx="3742800" cy="1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9619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54" y="5686627"/>
            <a:ext cx="2224855" cy="117136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6"/>
          <p:cNvSpPr/>
          <p:nvPr/>
        </p:nvSpPr>
        <p:spPr>
          <a:xfrm flipH="1">
            <a:off x="9635064" y="6"/>
            <a:ext cx="2556921" cy="15925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7462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9309100" y="4594068"/>
            <a:ext cx="2882955" cy="2263969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7"/>
          <p:cNvSpPr/>
          <p:nvPr/>
        </p:nvSpPr>
        <p:spPr>
          <a:xfrm flipH="1">
            <a:off x="-58" y="0"/>
            <a:ext cx="2349561" cy="685804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6603051" y="1896633"/>
            <a:ext cx="4035600" cy="7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6603051" y="2640167"/>
            <a:ext cx="4035600" cy="23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9815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52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66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5" y="-8667"/>
            <a:ext cx="6553591" cy="68752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950800" y="1644233"/>
            <a:ext cx="42000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950800" y="3737433"/>
            <a:ext cx="4200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46552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10448767" y="-8"/>
            <a:ext cx="1743196" cy="91780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2381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006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110734" y="1638233"/>
            <a:ext cx="12413259" cy="4279952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7" name="Google Shape;77;p13"/>
          <p:cNvGrpSpPr/>
          <p:nvPr/>
        </p:nvGrpSpPr>
        <p:grpSpPr>
          <a:xfrm>
            <a:off x="-33" y="1854200"/>
            <a:ext cx="12192000" cy="50036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627099" y="24539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950800" y="4057600"/>
            <a:ext cx="24264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950800" y="4521256"/>
            <a:ext cx="2426400" cy="1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4247648" y="24539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3571351" y="4057600"/>
            <a:ext cx="24264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3571351" y="4521256"/>
            <a:ext cx="2426400" cy="1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6868199" y="24539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6191900" y="4057600"/>
            <a:ext cx="24264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6191900" y="4521256"/>
            <a:ext cx="2426400" cy="1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9488732" y="24539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8812433" y="4057600"/>
            <a:ext cx="24264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8812433" y="4521256"/>
            <a:ext cx="2426400" cy="1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2297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7435514" y="3904277"/>
            <a:ext cx="4766397" cy="296863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 rot="10800000">
            <a:off x="7564395" y="4010422"/>
            <a:ext cx="4664871" cy="290347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419770" y="269437"/>
            <a:ext cx="3634857" cy="363485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1365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 flipH="1">
            <a:off x="-43" y="1"/>
            <a:ext cx="1240077" cy="685797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" name="Google Shape;125;p17"/>
          <p:cNvSpPr/>
          <p:nvPr/>
        </p:nvSpPr>
        <p:spPr>
          <a:xfrm rot="10800000" flipH="1">
            <a:off x="10954758" y="1"/>
            <a:ext cx="1240077" cy="685797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1"/>
          </p:nvPr>
        </p:nvSpPr>
        <p:spPr>
          <a:xfrm>
            <a:off x="2297300" y="1707700"/>
            <a:ext cx="30480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2"/>
          </p:nvPr>
        </p:nvSpPr>
        <p:spPr>
          <a:xfrm>
            <a:off x="2297300" y="2185539"/>
            <a:ext cx="3048000" cy="9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3"/>
          </p:nvPr>
        </p:nvSpPr>
        <p:spPr>
          <a:xfrm>
            <a:off x="6846700" y="1707700"/>
            <a:ext cx="30480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4"/>
          </p:nvPr>
        </p:nvSpPr>
        <p:spPr>
          <a:xfrm>
            <a:off x="6846700" y="2185539"/>
            <a:ext cx="3048000" cy="9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5"/>
          </p:nvPr>
        </p:nvSpPr>
        <p:spPr>
          <a:xfrm>
            <a:off x="2297300" y="4211700"/>
            <a:ext cx="30480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6"/>
          </p:nvPr>
        </p:nvSpPr>
        <p:spPr>
          <a:xfrm>
            <a:off x="2297300" y="4689539"/>
            <a:ext cx="3048000" cy="9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7"/>
          </p:nvPr>
        </p:nvSpPr>
        <p:spPr>
          <a:xfrm>
            <a:off x="6846700" y="4211700"/>
            <a:ext cx="30480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8"/>
          </p:nvPr>
        </p:nvSpPr>
        <p:spPr>
          <a:xfrm>
            <a:off x="6846700" y="4689539"/>
            <a:ext cx="3048000" cy="9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586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4541F-AC1B-449E-B07E-471BD6FF4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D38C631-7B75-4F6C-9ABE-38C662630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1AE049-BD1F-47F0-8043-702AFF52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50F57-0451-4E8A-B206-580E2F42E66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ECA11E-D13C-4AE1-B810-3E85306E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141F4A-B613-41F6-87D7-0A888AD2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9E3ED-692E-4D20-B33C-E8DAD07D83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19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6453D4-D652-4FFC-ABD2-2FCD38C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501D43-82FF-4431-8E4C-B017910D3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68E5E2-649C-436A-9007-FDE0BCEE5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50F57-0451-4E8A-B206-580E2F42E66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D4E8EB-1030-40A9-B1BB-5F80C31EC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39D19-3518-4756-9AED-461939F1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9E3ED-692E-4D20-B33C-E8DAD07D83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03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87A06C-42A5-4F44-8C64-ED825B952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70B5E9-AEE8-45E8-918F-DC213D228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A2FFF5-735A-444E-937F-EF960CA4E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50F57-0451-4E8A-B206-580E2F42E66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43C8B6-040F-4821-B509-D664553AE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3AA010-DAD3-4AD4-9A7E-55263B3F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9E3ED-692E-4D20-B33C-E8DAD07D83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80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EB0CA-CCB3-4A83-A8B4-53D70B4A0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D9B92D-D5EE-4393-8790-8E5D539F4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CF4ACF-0C94-46AF-9BBE-5A4B55F3F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8C690A-BA51-4B81-B210-4168D139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50F57-0451-4E8A-B206-580E2F42E66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6AA6DC-F758-45D0-8D0D-07D5324A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8B4304-1C2F-418C-9FEE-2234DAE54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9E3ED-692E-4D20-B33C-E8DAD07D83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46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D314C9-ADB3-4A38-9C88-38D3AE0FA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87F5653-103C-4A99-BE76-6BF1EAC84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65C1EC-41F8-4442-882E-6945FD4ED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64ACDB-A5EE-4F76-992A-F309FAB42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1E894D3-2440-497A-A81E-C35D356A5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22BD0DC-F36F-4918-AD4C-C3C1F8F7A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50F57-0451-4E8A-B206-580E2F42E66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138A894-2BD6-493B-865F-056B4F4B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B56468-5554-4610-AD62-808020EE8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9E3ED-692E-4D20-B33C-E8DAD07D83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48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63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619B3-D7E0-4735-9F7C-99BD00630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435DD9A-8FE2-4E34-8BC3-09F9B13F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50F57-0451-4E8A-B206-580E2F42E66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3F0B455-270C-4EB2-952A-3932336F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3295C8F-C613-45DD-8BE3-A7558743D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9E3ED-692E-4D20-B33C-E8DAD07D83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36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E99DF77-214C-44AC-976A-6BECDAC95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50F57-0451-4E8A-B206-580E2F42E66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E39B0D9-3DD2-45D6-8B44-EB5A65312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8CE82F-C09F-4601-A183-9BC7E149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9E3ED-692E-4D20-B33C-E8DAD07D83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96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7EB5E4-3F2B-4D30-9A3D-FD9D3B64E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7D85CA-F65A-4DD0-9794-EF9DC0B78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A0299F-2FB4-42D2-ABAB-911AE67CE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0AF519-849A-4CAB-B98F-4FAD6182D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50F57-0451-4E8A-B206-580E2F42E66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2BE0FF-B8D8-42A2-88A4-D6256A963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508216-8D84-4B9F-8D30-98EEB0D7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9E3ED-692E-4D20-B33C-E8DAD07D83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06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131F9-D506-4CA3-ACF6-28C2ACB8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E5DB3AC-4AA7-4D42-8167-514AD7E25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EF0E545-BB13-4581-B4D8-1446743E5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CCD744-FF2C-4FD8-876A-BA33860DF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50F57-0451-4E8A-B206-580E2F42E66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4FD350-6A8E-4B50-99A6-AA0D41049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39AE10-5557-402C-9B25-E35E0ABC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9E3ED-692E-4D20-B33C-E8DAD07D83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7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2EE746-BE3B-4F16-A33A-C2545728F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407B68-CAF7-4EC9-9478-10B3C2DBC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5C54B1-FB29-4007-AB43-B85CAE951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50F57-0451-4E8A-B206-580E2F42E66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D4AFA6-0B6B-4A1D-946C-A582335E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1E56D2-9D21-4C15-A017-99604BB63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9E3ED-692E-4D20-B33C-E8DAD07D83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26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BBDAC62-2D46-46BB-A145-B0F26A72DB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71BFD3E-9B34-4A0F-8DEE-372830C34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2E2ED4-A11E-4AF5-A33F-CADA1748C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50F57-0451-4E8A-B206-580E2F42E66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C0D60C-1D52-41C2-98C4-7C862FDD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B00652-BB64-4B26-BE63-5D3AB045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9E3ED-692E-4D20-B33C-E8DAD07D83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5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D51AEEF-2446-4278-8437-D77A3F3E49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929AA8-40AC-404F-A45A-7F01BA1E9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/>
        </p:blipFill>
        <p:spPr>
          <a:xfrm rot="5400000" flipV="1">
            <a:off x="2666999" y="-2667001"/>
            <a:ext cx="6858002" cy="12191999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40CDE5C6-CA93-418E-BFC6-E3A557739371}"/>
              </a:ext>
            </a:extLst>
          </p:cNvPr>
          <p:cNvSpPr/>
          <p:nvPr userDrawn="1"/>
        </p:nvSpPr>
        <p:spPr>
          <a:xfrm>
            <a:off x="412036" y="433232"/>
            <a:ext cx="11367927" cy="5991531"/>
          </a:xfrm>
          <a:prstGeom prst="roundRect">
            <a:avLst>
              <a:gd name="adj" fmla="val 10306"/>
            </a:avLst>
          </a:prstGeom>
          <a:solidFill>
            <a:schemeClr val="bg1"/>
          </a:solidFill>
          <a:ln w="57150">
            <a:solidFill>
              <a:srgbClr val="F3EA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A9FD"/>
              </a:solidFill>
              <a:effectLst/>
              <a:uLnTx/>
              <a:uFillTx/>
              <a:latin typeface="iekie tongquti" panose="02000500000000000000" pitchFamily="2" charset="-122"/>
              <a:ea typeface="字魂17号-萌趣果冻体" panose="02000000000000000000" pitchFamily="2" charset="-122"/>
              <a:cs typeface="+mn-cs"/>
              <a:sym typeface="iekie tongquti" panose="02000500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0B57E54-E518-4718-9596-7E170A5BF2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0" y="5363643"/>
            <a:ext cx="1458602" cy="14943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3956D18-40F5-422A-BEE2-D2824D00F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2196063" y="5631995"/>
            <a:ext cx="855258" cy="1226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DBB215B-AF1F-4079-8F55-0622985362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3015970" y="5915832"/>
            <a:ext cx="894774" cy="942163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CCFAD6DC-CB6A-43E3-AF2E-4300429005B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0615" y="386680"/>
            <a:ext cx="533400" cy="571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C8AAE98-4216-4164-B22D-78E7E64C9D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5657325" y="5467350"/>
            <a:ext cx="970114" cy="139064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D5C1787-8021-485D-B7E8-EB68F004C9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6477232" y="5915832"/>
            <a:ext cx="894774" cy="94216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C7041FF-6F9F-4387-BC9F-83D8FCEC12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37" b="71557"/>
          <a:stretch/>
        </p:blipFill>
        <p:spPr>
          <a:xfrm>
            <a:off x="8648138" y="4541819"/>
            <a:ext cx="1429312" cy="2362734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6C9004A5-FC99-4F8F-975F-869C6D2C0A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52394">
            <a:off x="7753762" y="5809328"/>
            <a:ext cx="876300" cy="1323975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5F54E7FD-9BAC-47AA-B1BD-B97D09447DF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19118" y="5677522"/>
            <a:ext cx="1025404" cy="1184977"/>
          </a:xfrm>
          <a:prstGeom prst="rect">
            <a:avLst/>
          </a:prstGeom>
        </p:spPr>
      </p:pic>
      <p:pic>
        <p:nvPicPr>
          <p:cNvPr id="20" name="图形 19">
            <a:extLst>
              <a:ext uri="{FF2B5EF4-FFF2-40B4-BE49-F238E27FC236}">
                <a16:creationId xmlns:a16="http://schemas.microsoft.com/office/drawing/2014/main" id="{A2FC32BD-B366-4368-A0F6-E99CB12507C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82378" y="6116086"/>
            <a:ext cx="676275" cy="60007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1B0CA7B-5863-4EDD-B51D-C2E805848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11080209" y="672430"/>
            <a:ext cx="699754" cy="66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4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F8C25BB4-E566-40F6-A565-6FF0F2FE15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49183" y="2006476"/>
            <a:ext cx="3537068" cy="3537068"/>
          </a:xfrm>
          <a:custGeom>
            <a:avLst/>
            <a:gdLst>
              <a:gd name="connsiteX0" fmla="*/ 1768534 w 3537068"/>
              <a:gd name="connsiteY0" fmla="*/ 0 h 3537068"/>
              <a:gd name="connsiteX1" fmla="*/ 3537068 w 3537068"/>
              <a:gd name="connsiteY1" fmla="*/ 1768534 h 3537068"/>
              <a:gd name="connsiteX2" fmla="*/ 1768534 w 3537068"/>
              <a:gd name="connsiteY2" fmla="*/ 3537068 h 3537068"/>
              <a:gd name="connsiteX3" fmla="*/ 0 w 3537068"/>
              <a:gd name="connsiteY3" fmla="*/ 1768534 h 3537068"/>
              <a:gd name="connsiteX4" fmla="*/ 1768534 w 3537068"/>
              <a:gd name="connsiteY4" fmla="*/ 0 h 353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7068" h="3537068">
                <a:moveTo>
                  <a:pt x="1768534" y="0"/>
                </a:moveTo>
                <a:cubicBezTo>
                  <a:pt x="2745268" y="0"/>
                  <a:pt x="3537068" y="791800"/>
                  <a:pt x="3537068" y="1768534"/>
                </a:cubicBezTo>
                <a:cubicBezTo>
                  <a:pt x="3537068" y="2745268"/>
                  <a:pt x="2745268" y="3537068"/>
                  <a:pt x="1768534" y="3537068"/>
                </a:cubicBezTo>
                <a:cubicBezTo>
                  <a:pt x="791800" y="3537068"/>
                  <a:pt x="0" y="2745268"/>
                  <a:pt x="0" y="1768534"/>
                </a:cubicBezTo>
                <a:cubicBezTo>
                  <a:pt x="0" y="791800"/>
                  <a:pt x="791800" y="0"/>
                  <a:pt x="17685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3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>
            <a:extLst>
              <a:ext uri="{FF2B5EF4-FFF2-40B4-BE49-F238E27FC236}">
                <a16:creationId xmlns:a16="http://schemas.microsoft.com/office/drawing/2014/main" id="{B55CC739-4F02-429F-BDF5-3D3C1178FE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8427" y="3013455"/>
            <a:ext cx="5010159" cy="2644119"/>
          </a:xfrm>
          <a:custGeom>
            <a:avLst/>
            <a:gdLst>
              <a:gd name="connsiteX0" fmla="*/ 0 w 11520487"/>
              <a:gd name="connsiteY0" fmla="*/ 0 h 3900489"/>
              <a:gd name="connsiteX1" fmla="*/ 11520487 w 11520487"/>
              <a:gd name="connsiteY1" fmla="*/ 0 h 3900489"/>
              <a:gd name="connsiteX2" fmla="*/ 11520487 w 11520487"/>
              <a:gd name="connsiteY2" fmla="*/ 3900489 h 3900489"/>
              <a:gd name="connsiteX3" fmla="*/ 0 w 11520487"/>
              <a:gd name="connsiteY3" fmla="*/ 3900489 h 390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0487" h="3900489">
                <a:moveTo>
                  <a:pt x="0" y="0"/>
                </a:moveTo>
                <a:lnTo>
                  <a:pt x="11520487" y="0"/>
                </a:lnTo>
                <a:lnTo>
                  <a:pt x="11520487" y="3900489"/>
                </a:lnTo>
                <a:lnTo>
                  <a:pt x="0" y="390048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09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4">
            <a:extLst>
              <a:ext uri="{FF2B5EF4-FFF2-40B4-BE49-F238E27FC236}">
                <a16:creationId xmlns:a16="http://schemas.microsoft.com/office/drawing/2014/main" id="{77E18961-1EB7-4938-BBA9-657C17E56F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5200" y="2566410"/>
            <a:ext cx="2590800" cy="2590800"/>
          </a:xfrm>
          <a:custGeom>
            <a:avLst/>
            <a:gdLst>
              <a:gd name="connsiteX0" fmla="*/ 1421721 w 2843442"/>
              <a:gd name="connsiteY0" fmla="*/ 0 h 2843442"/>
              <a:gd name="connsiteX1" fmla="*/ 2843442 w 2843442"/>
              <a:gd name="connsiteY1" fmla="*/ 1421721 h 2843442"/>
              <a:gd name="connsiteX2" fmla="*/ 1421721 w 2843442"/>
              <a:gd name="connsiteY2" fmla="*/ 2843442 h 2843442"/>
              <a:gd name="connsiteX3" fmla="*/ 0 w 2843442"/>
              <a:gd name="connsiteY3" fmla="*/ 1421721 h 2843442"/>
              <a:gd name="connsiteX4" fmla="*/ 1421721 w 2843442"/>
              <a:gd name="connsiteY4" fmla="*/ 0 h 284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442" h="2843442">
                <a:moveTo>
                  <a:pt x="1421721" y="0"/>
                </a:moveTo>
                <a:cubicBezTo>
                  <a:pt x="2206916" y="0"/>
                  <a:pt x="2843442" y="636526"/>
                  <a:pt x="2843442" y="1421721"/>
                </a:cubicBezTo>
                <a:cubicBezTo>
                  <a:pt x="2843442" y="2206916"/>
                  <a:pt x="2206916" y="2843442"/>
                  <a:pt x="1421721" y="2843442"/>
                </a:cubicBezTo>
                <a:cubicBezTo>
                  <a:pt x="636526" y="2843442"/>
                  <a:pt x="0" y="2206916"/>
                  <a:pt x="0" y="1421721"/>
                </a:cubicBezTo>
                <a:cubicBezTo>
                  <a:pt x="0" y="636526"/>
                  <a:pt x="636526" y="0"/>
                  <a:pt x="14217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9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603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4">
            <a:extLst>
              <a:ext uri="{FF2B5EF4-FFF2-40B4-BE49-F238E27FC236}">
                <a16:creationId xmlns:a16="http://schemas.microsoft.com/office/drawing/2014/main" id="{0DC83402-BD7B-4193-8B83-6F0A8CB0DD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21315" y="3004566"/>
            <a:ext cx="3083570" cy="3083570"/>
          </a:xfrm>
          <a:custGeom>
            <a:avLst/>
            <a:gdLst>
              <a:gd name="connsiteX0" fmla="*/ 1421721 w 2843442"/>
              <a:gd name="connsiteY0" fmla="*/ 0 h 2843442"/>
              <a:gd name="connsiteX1" fmla="*/ 2843442 w 2843442"/>
              <a:gd name="connsiteY1" fmla="*/ 1421721 h 2843442"/>
              <a:gd name="connsiteX2" fmla="*/ 1421721 w 2843442"/>
              <a:gd name="connsiteY2" fmla="*/ 2843442 h 2843442"/>
              <a:gd name="connsiteX3" fmla="*/ 0 w 2843442"/>
              <a:gd name="connsiteY3" fmla="*/ 1421721 h 2843442"/>
              <a:gd name="connsiteX4" fmla="*/ 1421721 w 2843442"/>
              <a:gd name="connsiteY4" fmla="*/ 0 h 284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442" h="2843442">
                <a:moveTo>
                  <a:pt x="1421721" y="0"/>
                </a:moveTo>
                <a:cubicBezTo>
                  <a:pt x="2206916" y="0"/>
                  <a:pt x="2843442" y="636526"/>
                  <a:pt x="2843442" y="1421721"/>
                </a:cubicBezTo>
                <a:cubicBezTo>
                  <a:pt x="2843442" y="2206916"/>
                  <a:pt x="2206916" y="2843442"/>
                  <a:pt x="1421721" y="2843442"/>
                </a:cubicBezTo>
                <a:cubicBezTo>
                  <a:pt x="636526" y="2843442"/>
                  <a:pt x="0" y="2206916"/>
                  <a:pt x="0" y="1421721"/>
                </a:cubicBezTo>
                <a:cubicBezTo>
                  <a:pt x="0" y="636526"/>
                  <a:pt x="636526" y="0"/>
                  <a:pt x="14217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55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65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58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1ACC7-9DAA-420E-A142-C3632269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44F041-C749-471B-9BD0-A159C46C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2F1D1D-3847-4855-A271-6F244707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CB7BD-F513-4507-BAFB-BFD909DA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182962-FCBE-4F76-A822-E9FF4DBB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98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F2E22-6BBE-4EB6-8074-5F27088E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415E4B-911A-4921-9D48-F2543C69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7C45AF-554B-4C71-B123-7CC45FC1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93BD40-E999-4736-AB89-48C33EAD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DEE43-0B11-484D-BDD4-5DC6FE2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97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14EB4-3227-48F6-AF24-25A95140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E56D06-AD18-4ED2-A1F0-FCE2B1C04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48614-ACBE-4EE3-82C7-02A9B81E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452A3B-FFD9-469A-83CB-8820DF06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3BE0A4-2675-423F-B005-9861811F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06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8D311-064F-4E6C-AC99-8CEF5513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86CEE5-FFC2-4C40-8CA5-73EC41B80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1C2A9E-E9A5-4982-8587-B178E045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474F35-B8A5-495A-9DA7-6EFBC13E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E47523-B8B1-4D13-A3C6-FF8CD1BD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D258B8-2F8D-4764-8B95-8352ECD2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9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D1AC69-E6FE-46FC-9F8F-C1C47A0E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077EF-586B-4A7D-9C9E-49C06C64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657D9E-B2DC-4642-9C69-7CD574861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DB62AD3-0CCF-4614-A209-77F7C792B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A2F4FC-1E5B-4B67-B127-7AC1DE879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48A755-9423-4C61-B9DC-5D4074AE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592AA9D-E4A0-4B82-A730-AB7FAA57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A8CE58-6A17-40F7-AC8B-EB4F38D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02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F3F25-81C1-4958-BEC8-178CEE88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5254D5-7882-40A6-89FB-FEA9F6FB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A03006-AFF0-457A-B0AD-1CB7583F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64FFC0-3749-46CC-A788-81A041F1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91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57B941-7A04-480A-AC18-E8F08983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FDF17C-E711-42FF-8B6A-2972626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45B24C-4202-4086-A9C1-F0BAC69D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08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5EF-A6C2-4F80-B1FA-01478DBD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F5FF8C-E02E-4F72-A80F-2710C33D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1414D5-9429-46FC-AF15-919EF80E6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03A8AA-CF42-4950-9E37-25E83C1D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8923FA-38BA-4436-BAC5-33337D04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3662E9-EA04-4754-8FD8-9986E847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64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BF9CE1-307D-452F-9186-A5B879A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391771-CDEC-4B46-9040-BC2F71AF7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3D27B9-2D69-4ABC-853C-2BF70C2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B771AB-4974-49C6-AD9B-7A243ADB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38292E-D382-4F00-BF67-543FBFF1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D87C8D-2500-4291-9EAA-961F129D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3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12A3B-2AD6-4D66-97ED-5DD2F5FA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4FC0CC-08E8-4A40-A441-A28F65B9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7F7BDF-35C4-4B5E-BD8D-BF7A1E9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4D321-437D-4D7D-9E6F-AAB4AE8F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8BB708-BA58-4F73-BAAA-1959AF42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79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A6B035-532E-4A9F-9D17-6123BD1C5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8EB2EC9-EB1C-4147-8D45-FDBC782E3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63B71E-2D8D-43BD-A87E-625BA3B8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FC824D-6B9E-48D7-BA29-55B8FE15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FAB0C6-1121-47AB-8A80-5CCF87B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4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3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3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0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3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4410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94D3ABD-EDD9-4D5B-B80D-8BE2CD7A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334C85-C9DD-432F-8BFC-CF67B1B9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852BFE-A17F-4885-8327-78C8DCE429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50F57-0451-4E8A-B206-580E2F42E66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F6EF8D-10F5-418B-8114-AA4E27827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D337C4-8A41-4E1D-A051-F33256E4A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9E3ED-692E-4D20-B33C-E8DAD07D83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A15A791D-6FC2-4352-B321-C375127560A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2125" y="161925"/>
            <a:ext cx="1333202" cy="133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4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</p:sldLayoutIdLst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E7A7E3-C052-4F26-8593-90A1661B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163F2A-6CC8-4465-AB95-C19EDFDC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334D36-E394-4C6A-93FF-DC27BD554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B6AA6E-F520-4171-BFB6-ECE7ABBD2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C87B62-9A7F-4CE4-A19B-E319C356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5A4AFA-CC58-4288-A41D-FCC7EB6822B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8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11" Type="http://schemas.openxmlformats.org/officeDocument/2006/relationships/image" Target="../media/image27.png"/><Relationship Id="rId5" Type="http://schemas.openxmlformats.org/officeDocument/2006/relationships/image" Target="../media/image19.svg"/><Relationship Id="rId10" Type="http://schemas.openxmlformats.org/officeDocument/2006/relationships/image" Target="../media/image26.jpeg"/><Relationship Id="rId4" Type="http://schemas.openxmlformats.org/officeDocument/2006/relationships/image" Target="../media/image24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289654" y="0"/>
            <a:ext cx="6106828" cy="6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15151"/>
            <a:ext cx="7282749" cy="4096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223" y="1815152"/>
            <a:ext cx="4920777" cy="4096547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330179" y="852836"/>
            <a:ext cx="7707321" cy="4849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smtClean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17: </a:t>
            </a:r>
            <a:r>
              <a:rPr lang="en-US" sz="2800" b="1" smtClean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chủ đề </a:t>
            </a:r>
          </a:p>
          <a:p>
            <a:pPr algn="ctr">
              <a:defRPr/>
            </a:pPr>
            <a:r>
              <a:rPr lang="en-US" sz="2800" b="1" smtClean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vật và động vật</a:t>
            </a:r>
            <a:endParaRPr lang="en-US" sz="2800" b="1">
              <a:ln w="22225">
                <a:solidFill>
                  <a:schemeClr val="accent6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8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0EA86B1-1F3E-453E-AA28-15765CFAA81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8" y="318979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3A82107F-4D07-4FB8-A8F4-2FC24DB0DC70}"/>
              </a:ext>
            </a:extLst>
          </p:cNvPr>
          <p:cNvSpPr/>
          <p:nvPr/>
        </p:nvSpPr>
        <p:spPr>
          <a:xfrm rot="10800000">
            <a:off x="44313" y="2006653"/>
            <a:ext cx="11754139" cy="3392606"/>
          </a:xfrm>
          <a:prstGeom prst="rect">
            <a:avLst/>
          </a:prstGeom>
          <a:blipFill dpi="0" rotWithShape="1">
            <a:blip r:embed="rId10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9B05D16D-43E5-4F06-926F-66562A6D3898}"/>
              </a:ext>
            </a:extLst>
          </p:cNvPr>
          <p:cNvGrpSpPr/>
          <p:nvPr/>
        </p:nvGrpSpPr>
        <p:grpSpPr>
          <a:xfrm>
            <a:off x="3551479" y="-1149492"/>
            <a:ext cx="4121264" cy="1032133"/>
            <a:chOff x="3854337" y="1487133"/>
            <a:chExt cx="4121264" cy="1032133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13EFC80-1982-4089-8B27-38E538F15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337" y="1487133"/>
              <a:ext cx="4121264" cy="1032133"/>
            </a:xfrm>
            <a:prstGeom prst="rect">
              <a:avLst/>
            </a:prstGeom>
          </p:spPr>
        </p:pic>
        <p:sp>
          <p:nvSpPr>
            <p:cNvPr id="28" name="标题 1">
              <a:extLst>
                <a:ext uri="{FF2B5EF4-FFF2-40B4-BE49-F238E27FC236}">
                  <a16:creationId xmlns:a16="http://schemas.microsoft.com/office/drawing/2014/main" id="{F389331B-0A5E-4A37-A611-982CA5CEF253}"/>
                </a:ext>
              </a:extLst>
            </p:cNvPr>
            <p:cNvSpPr txBox="1">
              <a:spLocks/>
            </p:cNvSpPr>
            <p:nvPr/>
          </p:nvSpPr>
          <p:spPr>
            <a:xfrm>
              <a:off x="5407806" y="1831624"/>
              <a:ext cx="1417053" cy="4397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j-cs"/>
                </a:rPr>
                <a:t>6.16</a:t>
              </a: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义启紫水晶体" panose="02010601030101010101" pitchFamily="2" charset="-122"/>
                <a:ea typeface="义启紫水晶体" panose="02010601030101010101" pitchFamily="2" charset="-122"/>
                <a:cs typeface="+mj-cs"/>
              </a:endParaRPr>
            </a:p>
          </p:txBody>
        </p:sp>
      </p:grpSp>
      <p:pic>
        <p:nvPicPr>
          <p:cNvPr id="19" name="5bfec640e9c6d">
            <a:hlinkClick r:id="" action="ppaction://media"/>
            <a:extLst>
              <a:ext uri="{FF2B5EF4-FFF2-40B4-BE49-F238E27FC236}">
                <a16:creationId xmlns:a16="http://schemas.microsoft.com/office/drawing/2014/main" id="{59E585AD-40A9-4DDF-9FB3-6F824390FB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9686" y="-118771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332" y="934154"/>
            <a:ext cx="14241611" cy="409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3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0" grpId="0" animBg="1"/>
      <p:bldP spid="22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82" y="832929"/>
            <a:ext cx="704708" cy="7276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460794-1F36-4CBC-8605-5715EAAB7550}"/>
              </a:ext>
            </a:extLst>
          </p:cNvPr>
          <p:cNvSpPr/>
          <p:nvPr/>
        </p:nvSpPr>
        <p:spPr>
          <a:xfrm>
            <a:off x="412180" y="1510371"/>
            <a:ext cx="11779820" cy="66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Thảo</a:t>
            </a:r>
            <a:r>
              <a:rPr kumimoji="0" lang="en-US" sz="280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luận và hoàn thành sơ đồ theo gợi ý sau: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304779" y="336370"/>
            <a:ext cx="7707321" cy="4849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smtClean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17: </a:t>
            </a:r>
            <a:r>
              <a:rPr lang="en-US" sz="2800" b="1" smtClean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chủ đề </a:t>
            </a:r>
          </a:p>
          <a:p>
            <a:pPr algn="ctr">
              <a:defRPr/>
            </a:pPr>
            <a:r>
              <a:rPr lang="en-US" sz="2800" b="1" smtClean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vật và động vật</a:t>
            </a:r>
            <a:endParaRPr lang="en-US" sz="2800" b="1">
              <a:ln w="22225">
                <a:solidFill>
                  <a:schemeClr val="accent6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Tự nhiên xã hội lớp 3 Bài 17 trang 72 Thực hành - Kết nối tri th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66" y="2310080"/>
            <a:ext cx="6305549" cy="45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59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82" y="832929"/>
            <a:ext cx="704708" cy="7276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2304779" y="336370"/>
            <a:ext cx="7707321" cy="4849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smtClean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17: </a:t>
            </a:r>
            <a:r>
              <a:rPr lang="en-US" sz="2800" b="1" smtClean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chủ đề </a:t>
            </a:r>
          </a:p>
          <a:p>
            <a:pPr algn="ctr">
              <a:defRPr/>
            </a:pPr>
            <a:r>
              <a:rPr lang="en-US" sz="2800" b="1" smtClean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vật và động vật</a:t>
            </a:r>
            <a:endParaRPr lang="en-US" sz="2800" b="1">
              <a:ln w="22225">
                <a:solidFill>
                  <a:schemeClr val="accent6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hocthoi.net/sites/default/files/styles/inbody400/public/88.1_-_b17.png?itok=UaBRRb0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690010"/>
            <a:ext cx="8724403" cy="510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1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41F889-9008-4EEE-A0F1-582721B24E2E}"/>
              </a:ext>
            </a:extLst>
          </p:cNvPr>
          <p:cNvSpPr/>
          <p:nvPr/>
        </p:nvSpPr>
        <p:spPr>
          <a:xfrm>
            <a:off x="622536" y="1479857"/>
            <a:ext cx="11725362" cy="556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Em ứng xử như thế nào trong tình huống sau?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82" y="832929"/>
            <a:ext cx="704708" cy="7276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3074" name="Picture 2" descr="Tự nhiên xã hội lớp 3 Bài 17 trang 72 Thực hành - Kết nối tri th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2" y="2348037"/>
            <a:ext cx="8590491" cy="440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304779" y="336370"/>
            <a:ext cx="7707321" cy="4849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smtClean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17: </a:t>
            </a:r>
            <a:r>
              <a:rPr lang="en-US" sz="2800" b="1" smtClean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chủ đề </a:t>
            </a:r>
          </a:p>
          <a:p>
            <a:pPr algn="ctr">
              <a:defRPr/>
            </a:pPr>
            <a:r>
              <a:rPr lang="en-US" sz="2800" b="1" smtClean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vật và động vật</a:t>
            </a:r>
            <a:endParaRPr lang="en-US" sz="2800" b="1">
              <a:ln w="22225">
                <a:solidFill>
                  <a:schemeClr val="accent6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peech Bubble: Oval 21">
            <a:extLst>
              <a:ext uri="{FF2B5EF4-FFF2-40B4-BE49-F238E27FC236}">
                <a16:creationId xmlns:a16="http://schemas.microsoft.com/office/drawing/2014/main" id="{0D07C800-5743-4444-8B86-A7F1F6490E35}"/>
              </a:ext>
            </a:extLst>
          </p:cNvPr>
          <p:cNvSpPr/>
          <p:nvPr/>
        </p:nvSpPr>
        <p:spPr>
          <a:xfrm>
            <a:off x="8549197" y="2348037"/>
            <a:ext cx="3497801" cy="2913340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0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00504" y="2996787"/>
            <a:ext cx="3158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/>
              <a:t>Sử dụng hợp lí động vật và thực vật:</a:t>
            </a:r>
          </a:p>
          <a:p>
            <a:pPr algn="just"/>
            <a:r>
              <a:rPr lang="vi-VN"/>
              <a:t>+ Tận dụng quần áo cũ sách vở hợp lí. Trong trường hợp trên con có thể sử dụng quyển vở để làm giấy nháp.</a:t>
            </a:r>
          </a:p>
        </p:txBody>
      </p:sp>
    </p:spTree>
    <p:extLst>
      <p:ext uri="{BB962C8B-B14F-4D97-AF65-F5344CB8AC3E}">
        <p14:creationId xmlns:p14="http://schemas.microsoft.com/office/powerpoint/2010/main" val="94854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18D7455-0F18-4E58-AE96-DF29EE75D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14" y="1543192"/>
            <a:ext cx="11102690" cy="931813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1. Nêu cách sử dụng hợp lí thực vật và động vật của em và gia đình.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0" y="703692"/>
            <a:ext cx="900752" cy="101773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 dụng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304779" y="336370"/>
            <a:ext cx="7707321" cy="4849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smtClean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17: </a:t>
            </a:r>
            <a:r>
              <a:rPr lang="en-US" sz="2800" b="1" smtClean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chủ đề </a:t>
            </a:r>
          </a:p>
          <a:p>
            <a:pPr algn="ctr">
              <a:defRPr/>
            </a:pPr>
            <a:r>
              <a:rPr lang="en-US" sz="2800" b="1" smtClean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vật và động vật</a:t>
            </a:r>
            <a:endParaRPr lang="en-US" sz="2800" b="1">
              <a:ln w="22225">
                <a:solidFill>
                  <a:schemeClr val="accent6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43721BA8-96AC-4EFF-9484-BEF2D38C1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554" y="2100553"/>
            <a:ext cx="8310828" cy="4937760"/>
          </a:xfrm>
          <a:prstGeom prst="rect">
            <a:avLst/>
          </a:prstGeom>
        </p:spPr>
      </p:pic>
      <p:sp>
        <p:nvSpPr>
          <p:cNvPr id="13" name="Speech Bubble: Oval 18">
            <a:extLst>
              <a:ext uri="{FF2B5EF4-FFF2-40B4-BE49-F238E27FC236}">
                <a16:creationId xmlns:a16="http://schemas.microsoft.com/office/drawing/2014/main" id="{05A5A95E-4DDB-413F-914A-8DE4F7A49429}"/>
              </a:ext>
            </a:extLst>
          </p:cNvPr>
          <p:cNvSpPr/>
          <p:nvPr/>
        </p:nvSpPr>
        <p:spPr>
          <a:xfrm flipH="1">
            <a:off x="8434995" y="2439230"/>
            <a:ext cx="1843563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XÉT</a:t>
            </a:r>
          </a:p>
        </p:txBody>
      </p:sp>
      <p:sp>
        <p:nvSpPr>
          <p:cNvPr id="18" name="Speech Bubble: Oval 21">
            <a:extLst>
              <a:ext uri="{FF2B5EF4-FFF2-40B4-BE49-F238E27FC236}">
                <a16:creationId xmlns:a16="http://schemas.microsoft.com/office/drawing/2014/main" id="{0D07C800-5743-4444-8B86-A7F1F6490E35}"/>
              </a:ext>
            </a:extLst>
          </p:cNvPr>
          <p:cNvSpPr/>
          <p:nvPr/>
        </p:nvSpPr>
        <p:spPr>
          <a:xfrm>
            <a:off x="3154041" y="2559906"/>
            <a:ext cx="18283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TRÌNH BÀY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61B0905-909A-47A4-B21B-AA7ED59741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792" y="2100553"/>
            <a:ext cx="2322777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7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3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3" grpId="0" animBg="1"/>
          <p:bldP spid="18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26578" y="1418059"/>
            <a:ext cx="4891289" cy="2506044"/>
            <a:chOff x="1425225" y="1107725"/>
            <a:chExt cx="3059263" cy="1573175"/>
          </a:xfrm>
        </p:grpSpPr>
        <p:sp>
          <p:nvSpPr>
            <p:cNvPr id="617" name="Google Shape;617;p36"/>
            <p:cNvSpPr/>
            <p:nvPr/>
          </p:nvSpPr>
          <p:spPr>
            <a:xfrm>
              <a:off x="1598788" y="1270000"/>
              <a:ext cx="2885700" cy="1410900"/>
            </a:xfrm>
            <a:prstGeom prst="roundRect">
              <a:avLst>
                <a:gd name="adj" fmla="val 28003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1425225" y="1107725"/>
              <a:ext cx="2885700" cy="1410900"/>
            </a:xfrm>
            <a:prstGeom prst="roundRect">
              <a:avLst>
                <a:gd name="adj" fmla="val 2800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44100" y="1061069"/>
            <a:ext cx="5276088" cy="2647904"/>
            <a:chOff x="4833075" y="952600"/>
            <a:chExt cx="3080413" cy="1566025"/>
          </a:xfrm>
        </p:grpSpPr>
        <p:sp>
          <p:nvSpPr>
            <p:cNvPr id="616" name="Google Shape;616;p36"/>
            <p:cNvSpPr/>
            <p:nvPr/>
          </p:nvSpPr>
          <p:spPr>
            <a:xfrm>
              <a:off x="5027788" y="952600"/>
              <a:ext cx="2885700" cy="1410900"/>
            </a:xfrm>
            <a:prstGeom prst="roundRect">
              <a:avLst>
                <a:gd name="adj" fmla="val 28003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4833075" y="1107725"/>
              <a:ext cx="2885700" cy="1410900"/>
            </a:xfrm>
            <a:prstGeom prst="roundRect">
              <a:avLst>
                <a:gd name="adj" fmla="val 2800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3046" y="4043530"/>
            <a:ext cx="4861241" cy="2478455"/>
            <a:chOff x="1230513" y="2981525"/>
            <a:chExt cx="3080412" cy="1579450"/>
          </a:xfrm>
        </p:grpSpPr>
        <p:sp>
          <p:nvSpPr>
            <p:cNvPr id="614" name="Google Shape;614;p36"/>
            <p:cNvSpPr/>
            <p:nvPr/>
          </p:nvSpPr>
          <p:spPr>
            <a:xfrm>
              <a:off x="1230513" y="3150075"/>
              <a:ext cx="2885700" cy="1410900"/>
            </a:xfrm>
            <a:prstGeom prst="roundRect">
              <a:avLst>
                <a:gd name="adj" fmla="val 28003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1425225" y="2981525"/>
              <a:ext cx="2885700" cy="1410900"/>
            </a:xfrm>
            <a:prstGeom prst="roundRect">
              <a:avLst>
                <a:gd name="adj" fmla="val 2800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59083" y="3791239"/>
            <a:ext cx="5248319" cy="2767143"/>
            <a:chOff x="4560738" y="2848525"/>
            <a:chExt cx="3158037" cy="1543900"/>
          </a:xfrm>
        </p:grpSpPr>
        <p:sp>
          <p:nvSpPr>
            <p:cNvPr id="615" name="Google Shape;615;p36"/>
            <p:cNvSpPr/>
            <p:nvPr/>
          </p:nvSpPr>
          <p:spPr>
            <a:xfrm>
              <a:off x="4560738" y="2848525"/>
              <a:ext cx="2885700" cy="1410900"/>
            </a:xfrm>
            <a:prstGeom prst="roundRect">
              <a:avLst>
                <a:gd name="adj" fmla="val 28003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4833075" y="2981525"/>
              <a:ext cx="2885700" cy="1410900"/>
            </a:xfrm>
            <a:prstGeom prst="roundRect">
              <a:avLst>
                <a:gd name="adj" fmla="val 2800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09325" y="827169"/>
            <a:ext cx="956033" cy="1034019"/>
            <a:chOff x="3478807" y="809783"/>
            <a:chExt cx="674514" cy="674514"/>
          </a:xfrm>
        </p:grpSpPr>
        <p:sp>
          <p:nvSpPr>
            <p:cNvPr id="623" name="Google Shape;623;p36"/>
            <p:cNvSpPr/>
            <p:nvPr/>
          </p:nvSpPr>
          <p:spPr>
            <a:xfrm>
              <a:off x="3478807" y="809783"/>
              <a:ext cx="674514" cy="674514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27" name="Google Shape;627;p36"/>
            <p:cNvGrpSpPr/>
            <p:nvPr/>
          </p:nvGrpSpPr>
          <p:grpSpPr>
            <a:xfrm>
              <a:off x="3626961" y="1016854"/>
              <a:ext cx="356284" cy="328628"/>
              <a:chOff x="712875" y="2205450"/>
              <a:chExt cx="233675" cy="215550"/>
            </a:xfrm>
          </p:grpSpPr>
          <p:sp>
            <p:nvSpPr>
              <p:cNvPr id="628" name="Google Shape;628;p36"/>
              <p:cNvSpPr/>
              <p:nvPr/>
            </p:nvSpPr>
            <p:spPr>
              <a:xfrm>
                <a:off x="727450" y="2222125"/>
                <a:ext cx="203325" cy="183675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7" extrusionOk="0">
                    <a:moveTo>
                      <a:pt x="3013" y="1"/>
                    </a:moveTo>
                    <a:cubicBezTo>
                      <a:pt x="2894" y="1"/>
                      <a:pt x="2775" y="1"/>
                      <a:pt x="2680" y="48"/>
                    </a:cubicBezTo>
                    <a:cubicBezTo>
                      <a:pt x="2454" y="120"/>
                      <a:pt x="2227" y="120"/>
                      <a:pt x="1989" y="120"/>
                    </a:cubicBezTo>
                    <a:cubicBezTo>
                      <a:pt x="1823" y="120"/>
                      <a:pt x="1668" y="120"/>
                      <a:pt x="1501" y="144"/>
                    </a:cubicBezTo>
                    <a:cubicBezTo>
                      <a:pt x="1037" y="203"/>
                      <a:pt x="691" y="513"/>
                      <a:pt x="334" y="763"/>
                    </a:cubicBezTo>
                    <a:cubicBezTo>
                      <a:pt x="322" y="775"/>
                      <a:pt x="310" y="798"/>
                      <a:pt x="299" y="822"/>
                    </a:cubicBezTo>
                    <a:cubicBezTo>
                      <a:pt x="144" y="1108"/>
                      <a:pt x="1" y="1394"/>
                      <a:pt x="13" y="1715"/>
                    </a:cubicBezTo>
                    <a:cubicBezTo>
                      <a:pt x="25" y="2168"/>
                      <a:pt x="13" y="2608"/>
                      <a:pt x="25" y="3061"/>
                    </a:cubicBezTo>
                    <a:cubicBezTo>
                      <a:pt x="37" y="3418"/>
                      <a:pt x="72" y="3775"/>
                      <a:pt x="120" y="4132"/>
                    </a:cubicBezTo>
                    <a:cubicBezTo>
                      <a:pt x="156" y="4525"/>
                      <a:pt x="310" y="4882"/>
                      <a:pt x="489" y="5239"/>
                    </a:cubicBezTo>
                    <a:cubicBezTo>
                      <a:pt x="537" y="5323"/>
                      <a:pt x="572" y="5406"/>
                      <a:pt x="632" y="5466"/>
                    </a:cubicBezTo>
                    <a:cubicBezTo>
                      <a:pt x="680" y="5513"/>
                      <a:pt x="739" y="5561"/>
                      <a:pt x="799" y="5561"/>
                    </a:cubicBezTo>
                    <a:cubicBezTo>
                      <a:pt x="1016" y="5608"/>
                      <a:pt x="1225" y="5670"/>
                      <a:pt x="1445" y="5670"/>
                    </a:cubicBezTo>
                    <a:cubicBezTo>
                      <a:pt x="1503" y="5670"/>
                      <a:pt x="1561" y="5666"/>
                      <a:pt x="1620" y="5656"/>
                    </a:cubicBezTo>
                    <a:cubicBezTo>
                      <a:pt x="1648" y="5652"/>
                      <a:pt x="1677" y="5651"/>
                      <a:pt x="1707" y="5651"/>
                    </a:cubicBezTo>
                    <a:cubicBezTo>
                      <a:pt x="1766" y="5651"/>
                      <a:pt x="1827" y="5656"/>
                      <a:pt x="1882" y="5656"/>
                    </a:cubicBezTo>
                    <a:cubicBezTo>
                      <a:pt x="2096" y="5680"/>
                      <a:pt x="2180" y="5775"/>
                      <a:pt x="2180" y="5989"/>
                    </a:cubicBezTo>
                    <a:cubicBezTo>
                      <a:pt x="2180" y="6049"/>
                      <a:pt x="2180" y="6120"/>
                      <a:pt x="2168" y="6180"/>
                    </a:cubicBezTo>
                    <a:cubicBezTo>
                      <a:pt x="2084" y="6490"/>
                      <a:pt x="2049" y="6835"/>
                      <a:pt x="1882" y="7121"/>
                    </a:cubicBezTo>
                    <a:cubicBezTo>
                      <a:pt x="1858" y="7168"/>
                      <a:pt x="1858" y="7204"/>
                      <a:pt x="1811" y="7347"/>
                    </a:cubicBezTo>
                    <a:cubicBezTo>
                      <a:pt x="2049" y="7228"/>
                      <a:pt x="2215" y="7132"/>
                      <a:pt x="2358" y="7013"/>
                    </a:cubicBezTo>
                    <a:cubicBezTo>
                      <a:pt x="2573" y="6847"/>
                      <a:pt x="2775" y="6692"/>
                      <a:pt x="3037" y="6597"/>
                    </a:cubicBezTo>
                    <a:cubicBezTo>
                      <a:pt x="3168" y="6537"/>
                      <a:pt x="3275" y="6466"/>
                      <a:pt x="3347" y="6335"/>
                    </a:cubicBezTo>
                    <a:cubicBezTo>
                      <a:pt x="3394" y="6240"/>
                      <a:pt x="3454" y="6156"/>
                      <a:pt x="3513" y="6073"/>
                    </a:cubicBezTo>
                    <a:cubicBezTo>
                      <a:pt x="3608" y="5918"/>
                      <a:pt x="3763" y="5835"/>
                      <a:pt x="3954" y="5823"/>
                    </a:cubicBezTo>
                    <a:lnTo>
                      <a:pt x="4418" y="5823"/>
                    </a:lnTo>
                    <a:cubicBezTo>
                      <a:pt x="4484" y="5820"/>
                      <a:pt x="4549" y="5819"/>
                      <a:pt x="4615" y="5819"/>
                    </a:cubicBezTo>
                    <a:cubicBezTo>
                      <a:pt x="4878" y="5819"/>
                      <a:pt x="5142" y="5835"/>
                      <a:pt x="5406" y="5835"/>
                    </a:cubicBezTo>
                    <a:cubicBezTo>
                      <a:pt x="5737" y="5835"/>
                      <a:pt x="6067" y="5811"/>
                      <a:pt x="6395" y="5704"/>
                    </a:cubicBezTo>
                    <a:cubicBezTo>
                      <a:pt x="6692" y="5704"/>
                      <a:pt x="6966" y="5597"/>
                      <a:pt x="7240" y="5513"/>
                    </a:cubicBezTo>
                    <a:cubicBezTo>
                      <a:pt x="7633" y="5382"/>
                      <a:pt x="7871" y="5120"/>
                      <a:pt x="7978" y="4739"/>
                    </a:cubicBezTo>
                    <a:cubicBezTo>
                      <a:pt x="8061" y="4382"/>
                      <a:pt x="8133" y="4025"/>
                      <a:pt x="8121" y="3656"/>
                    </a:cubicBezTo>
                    <a:cubicBezTo>
                      <a:pt x="8050" y="3323"/>
                      <a:pt x="8050" y="2965"/>
                      <a:pt x="8085" y="2620"/>
                    </a:cubicBezTo>
                    <a:cubicBezTo>
                      <a:pt x="8097" y="2287"/>
                      <a:pt x="7919" y="1989"/>
                      <a:pt x="7942" y="1644"/>
                    </a:cubicBezTo>
                    <a:cubicBezTo>
                      <a:pt x="7942" y="1608"/>
                      <a:pt x="7919" y="1572"/>
                      <a:pt x="7907" y="1537"/>
                    </a:cubicBezTo>
                    <a:cubicBezTo>
                      <a:pt x="7811" y="1358"/>
                      <a:pt x="7740" y="1167"/>
                      <a:pt x="7633" y="989"/>
                    </a:cubicBezTo>
                    <a:cubicBezTo>
                      <a:pt x="7526" y="822"/>
                      <a:pt x="7454" y="632"/>
                      <a:pt x="7288" y="536"/>
                    </a:cubicBezTo>
                    <a:cubicBezTo>
                      <a:pt x="6966" y="358"/>
                      <a:pt x="6633" y="203"/>
                      <a:pt x="6252" y="203"/>
                    </a:cubicBezTo>
                    <a:cubicBezTo>
                      <a:pt x="6192" y="203"/>
                      <a:pt x="6109" y="203"/>
                      <a:pt x="6049" y="179"/>
                    </a:cubicBezTo>
                    <a:cubicBezTo>
                      <a:pt x="5897" y="126"/>
                      <a:pt x="5732" y="119"/>
                      <a:pt x="5574" y="119"/>
                    </a:cubicBezTo>
                    <a:cubicBezTo>
                      <a:pt x="5521" y="119"/>
                      <a:pt x="5469" y="120"/>
                      <a:pt x="5418" y="120"/>
                    </a:cubicBezTo>
                    <a:cubicBezTo>
                      <a:pt x="5337" y="120"/>
                      <a:pt x="5255" y="128"/>
                      <a:pt x="5176" y="128"/>
                    </a:cubicBezTo>
                    <a:cubicBezTo>
                      <a:pt x="5116" y="128"/>
                      <a:pt x="5058" y="123"/>
                      <a:pt x="5002" y="108"/>
                    </a:cubicBezTo>
                    <a:cubicBezTo>
                      <a:pt x="4347" y="1"/>
                      <a:pt x="3668" y="1"/>
                      <a:pt x="30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36"/>
              <p:cNvSpPr/>
              <p:nvPr/>
            </p:nvSpPr>
            <p:spPr>
              <a:xfrm>
                <a:off x="712875" y="2205450"/>
                <a:ext cx="233675" cy="215550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8622" extrusionOk="0">
                    <a:moveTo>
                      <a:pt x="4394" y="7192"/>
                    </a:moveTo>
                    <a:cubicBezTo>
                      <a:pt x="4239" y="7549"/>
                      <a:pt x="3918" y="7716"/>
                      <a:pt x="3620" y="7895"/>
                    </a:cubicBezTo>
                    <a:cubicBezTo>
                      <a:pt x="3346" y="8050"/>
                      <a:pt x="3072" y="8216"/>
                      <a:pt x="2798" y="8395"/>
                    </a:cubicBezTo>
                    <a:cubicBezTo>
                      <a:pt x="2548" y="8573"/>
                      <a:pt x="2263" y="8621"/>
                      <a:pt x="1965" y="8585"/>
                    </a:cubicBezTo>
                    <a:cubicBezTo>
                      <a:pt x="1846" y="8573"/>
                      <a:pt x="1739" y="8526"/>
                      <a:pt x="1667" y="8442"/>
                    </a:cubicBezTo>
                    <a:cubicBezTo>
                      <a:pt x="1548" y="8323"/>
                      <a:pt x="1536" y="8192"/>
                      <a:pt x="1644" y="8073"/>
                    </a:cubicBezTo>
                    <a:cubicBezTo>
                      <a:pt x="1846" y="7823"/>
                      <a:pt x="1977" y="7561"/>
                      <a:pt x="2084" y="7264"/>
                    </a:cubicBezTo>
                    <a:cubicBezTo>
                      <a:pt x="2096" y="7204"/>
                      <a:pt x="2132" y="7145"/>
                      <a:pt x="2144" y="7085"/>
                    </a:cubicBezTo>
                    <a:cubicBezTo>
                      <a:pt x="2156" y="7026"/>
                      <a:pt x="2144" y="6966"/>
                      <a:pt x="2144" y="6895"/>
                    </a:cubicBezTo>
                    <a:cubicBezTo>
                      <a:pt x="1894" y="6859"/>
                      <a:pt x="1655" y="6799"/>
                      <a:pt x="1417" y="6823"/>
                    </a:cubicBezTo>
                    <a:cubicBezTo>
                      <a:pt x="1048" y="6835"/>
                      <a:pt x="810" y="6645"/>
                      <a:pt x="632" y="6359"/>
                    </a:cubicBezTo>
                    <a:cubicBezTo>
                      <a:pt x="358" y="5930"/>
                      <a:pt x="191" y="5430"/>
                      <a:pt x="108" y="4930"/>
                    </a:cubicBezTo>
                    <a:cubicBezTo>
                      <a:pt x="12" y="4418"/>
                      <a:pt x="12" y="3918"/>
                      <a:pt x="12" y="3394"/>
                    </a:cubicBezTo>
                    <a:cubicBezTo>
                      <a:pt x="12" y="3049"/>
                      <a:pt x="36" y="2704"/>
                      <a:pt x="12" y="2346"/>
                    </a:cubicBezTo>
                    <a:cubicBezTo>
                      <a:pt x="0" y="1870"/>
                      <a:pt x="215" y="1489"/>
                      <a:pt x="429" y="1108"/>
                    </a:cubicBezTo>
                    <a:cubicBezTo>
                      <a:pt x="465" y="1049"/>
                      <a:pt x="512" y="1001"/>
                      <a:pt x="572" y="965"/>
                    </a:cubicBezTo>
                    <a:cubicBezTo>
                      <a:pt x="751" y="822"/>
                      <a:pt x="929" y="691"/>
                      <a:pt x="1120" y="549"/>
                    </a:cubicBezTo>
                    <a:cubicBezTo>
                      <a:pt x="1489" y="287"/>
                      <a:pt x="1905" y="168"/>
                      <a:pt x="2370" y="156"/>
                    </a:cubicBezTo>
                    <a:cubicBezTo>
                      <a:pt x="2667" y="156"/>
                      <a:pt x="2965" y="168"/>
                      <a:pt x="3251" y="60"/>
                    </a:cubicBezTo>
                    <a:cubicBezTo>
                      <a:pt x="3275" y="49"/>
                      <a:pt x="3322" y="49"/>
                      <a:pt x="3370" y="49"/>
                    </a:cubicBezTo>
                    <a:cubicBezTo>
                      <a:pt x="4215" y="49"/>
                      <a:pt x="5073" y="1"/>
                      <a:pt x="5930" y="180"/>
                    </a:cubicBezTo>
                    <a:cubicBezTo>
                      <a:pt x="6025" y="191"/>
                      <a:pt x="6132" y="203"/>
                      <a:pt x="6227" y="203"/>
                    </a:cubicBezTo>
                    <a:cubicBezTo>
                      <a:pt x="6418" y="203"/>
                      <a:pt x="6608" y="191"/>
                      <a:pt x="6787" y="299"/>
                    </a:cubicBezTo>
                    <a:cubicBezTo>
                      <a:pt x="6823" y="310"/>
                      <a:pt x="6858" y="322"/>
                      <a:pt x="6906" y="310"/>
                    </a:cubicBezTo>
                    <a:cubicBezTo>
                      <a:pt x="7299" y="263"/>
                      <a:pt x="7632" y="441"/>
                      <a:pt x="7978" y="561"/>
                    </a:cubicBezTo>
                    <a:cubicBezTo>
                      <a:pt x="8228" y="656"/>
                      <a:pt x="8502" y="787"/>
                      <a:pt x="8621" y="1072"/>
                    </a:cubicBezTo>
                    <a:cubicBezTo>
                      <a:pt x="8918" y="1358"/>
                      <a:pt x="8966" y="1775"/>
                      <a:pt x="9156" y="2108"/>
                    </a:cubicBezTo>
                    <a:cubicBezTo>
                      <a:pt x="9180" y="2168"/>
                      <a:pt x="9180" y="2263"/>
                      <a:pt x="9180" y="2335"/>
                    </a:cubicBezTo>
                    <a:cubicBezTo>
                      <a:pt x="9204" y="2394"/>
                      <a:pt x="9180" y="2466"/>
                      <a:pt x="9216" y="2525"/>
                    </a:cubicBezTo>
                    <a:cubicBezTo>
                      <a:pt x="9347" y="2763"/>
                      <a:pt x="9323" y="3025"/>
                      <a:pt x="9323" y="3275"/>
                    </a:cubicBezTo>
                    <a:cubicBezTo>
                      <a:pt x="9323" y="3799"/>
                      <a:pt x="9323" y="4311"/>
                      <a:pt x="9335" y="4847"/>
                    </a:cubicBezTo>
                    <a:cubicBezTo>
                      <a:pt x="9335" y="5002"/>
                      <a:pt x="9335" y="5144"/>
                      <a:pt x="9264" y="5299"/>
                    </a:cubicBezTo>
                    <a:cubicBezTo>
                      <a:pt x="9228" y="5359"/>
                      <a:pt x="9216" y="5442"/>
                      <a:pt x="9216" y="5525"/>
                    </a:cubicBezTo>
                    <a:cubicBezTo>
                      <a:pt x="9216" y="5787"/>
                      <a:pt x="9097" y="6014"/>
                      <a:pt x="8918" y="6204"/>
                    </a:cubicBezTo>
                    <a:cubicBezTo>
                      <a:pt x="8680" y="6478"/>
                      <a:pt x="8406" y="6716"/>
                      <a:pt x="8049" y="6823"/>
                    </a:cubicBezTo>
                    <a:cubicBezTo>
                      <a:pt x="7990" y="6835"/>
                      <a:pt x="7930" y="6883"/>
                      <a:pt x="7871" y="6895"/>
                    </a:cubicBezTo>
                    <a:cubicBezTo>
                      <a:pt x="7632" y="6978"/>
                      <a:pt x="7418" y="7097"/>
                      <a:pt x="7144" y="7085"/>
                    </a:cubicBezTo>
                    <a:cubicBezTo>
                      <a:pt x="7097" y="7085"/>
                      <a:pt x="7037" y="7085"/>
                      <a:pt x="7001" y="7097"/>
                    </a:cubicBezTo>
                    <a:cubicBezTo>
                      <a:pt x="6716" y="7240"/>
                      <a:pt x="6418" y="7192"/>
                      <a:pt x="6132" y="7192"/>
                    </a:cubicBezTo>
                    <a:close/>
                    <a:moveTo>
                      <a:pt x="2358" y="8038"/>
                    </a:moveTo>
                    <a:cubicBezTo>
                      <a:pt x="2596" y="7919"/>
                      <a:pt x="2751" y="7835"/>
                      <a:pt x="2906" y="7716"/>
                    </a:cubicBezTo>
                    <a:cubicBezTo>
                      <a:pt x="3108" y="7549"/>
                      <a:pt x="3322" y="7383"/>
                      <a:pt x="3572" y="7299"/>
                    </a:cubicBezTo>
                    <a:cubicBezTo>
                      <a:pt x="3703" y="7240"/>
                      <a:pt x="3810" y="7157"/>
                      <a:pt x="3882" y="7026"/>
                    </a:cubicBezTo>
                    <a:cubicBezTo>
                      <a:pt x="3930" y="6930"/>
                      <a:pt x="3989" y="6847"/>
                      <a:pt x="4049" y="6776"/>
                    </a:cubicBezTo>
                    <a:cubicBezTo>
                      <a:pt x="4156" y="6609"/>
                      <a:pt x="4299" y="6537"/>
                      <a:pt x="4489" y="6526"/>
                    </a:cubicBezTo>
                    <a:lnTo>
                      <a:pt x="4953" y="6526"/>
                    </a:lnTo>
                    <a:cubicBezTo>
                      <a:pt x="5608" y="6490"/>
                      <a:pt x="6287" y="6609"/>
                      <a:pt x="6942" y="6406"/>
                    </a:cubicBezTo>
                    <a:cubicBezTo>
                      <a:pt x="7239" y="6406"/>
                      <a:pt x="7501" y="6299"/>
                      <a:pt x="7787" y="6204"/>
                    </a:cubicBezTo>
                    <a:cubicBezTo>
                      <a:pt x="8168" y="6073"/>
                      <a:pt x="8406" y="5823"/>
                      <a:pt x="8513" y="5430"/>
                    </a:cubicBezTo>
                    <a:cubicBezTo>
                      <a:pt x="8597" y="5073"/>
                      <a:pt x="8680" y="4716"/>
                      <a:pt x="8668" y="4347"/>
                    </a:cubicBezTo>
                    <a:cubicBezTo>
                      <a:pt x="8633" y="4001"/>
                      <a:pt x="8644" y="3656"/>
                      <a:pt x="8668" y="3323"/>
                    </a:cubicBezTo>
                    <a:cubicBezTo>
                      <a:pt x="8680" y="2977"/>
                      <a:pt x="8502" y="2680"/>
                      <a:pt x="8525" y="2335"/>
                    </a:cubicBezTo>
                    <a:cubicBezTo>
                      <a:pt x="8525" y="2311"/>
                      <a:pt x="8502" y="2263"/>
                      <a:pt x="8478" y="2239"/>
                    </a:cubicBezTo>
                    <a:cubicBezTo>
                      <a:pt x="8394" y="2061"/>
                      <a:pt x="8323" y="1858"/>
                      <a:pt x="8216" y="1680"/>
                    </a:cubicBezTo>
                    <a:cubicBezTo>
                      <a:pt x="8109" y="1525"/>
                      <a:pt x="8037" y="1323"/>
                      <a:pt x="7871" y="1239"/>
                    </a:cubicBezTo>
                    <a:cubicBezTo>
                      <a:pt x="7549" y="1061"/>
                      <a:pt x="7216" y="894"/>
                      <a:pt x="6835" y="894"/>
                    </a:cubicBezTo>
                    <a:cubicBezTo>
                      <a:pt x="6775" y="894"/>
                      <a:pt x="6692" y="894"/>
                      <a:pt x="6632" y="882"/>
                    </a:cubicBezTo>
                    <a:cubicBezTo>
                      <a:pt x="6430" y="811"/>
                      <a:pt x="6204" y="822"/>
                      <a:pt x="6001" y="822"/>
                    </a:cubicBezTo>
                    <a:cubicBezTo>
                      <a:pt x="5858" y="822"/>
                      <a:pt x="5715" y="834"/>
                      <a:pt x="5585" y="811"/>
                    </a:cubicBezTo>
                    <a:cubicBezTo>
                      <a:pt x="4930" y="703"/>
                      <a:pt x="4251" y="703"/>
                      <a:pt x="3596" y="703"/>
                    </a:cubicBezTo>
                    <a:cubicBezTo>
                      <a:pt x="3477" y="703"/>
                      <a:pt x="3358" y="703"/>
                      <a:pt x="3263" y="751"/>
                    </a:cubicBezTo>
                    <a:cubicBezTo>
                      <a:pt x="3037" y="822"/>
                      <a:pt x="2810" y="822"/>
                      <a:pt x="2572" y="822"/>
                    </a:cubicBezTo>
                    <a:cubicBezTo>
                      <a:pt x="2406" y="822"/>
                      <a:pt x="2251" y="822"/>
                      <a:pt x="2084" y="834"/>
                    </a:cubicBezTo>
                    <a:cubicBezTo>
                      <a:pt x="1620" y="894"/>
                      <a:pt x="1274" y="1203"/>
                      <a:pt x="917" y="1465"/>
                    </a:cubicBezTo>
                    <a:cubicBezTo>
                      <a:pt x="905" y="1477"/>
                      <a:pt x="893" y="1489"/>
                      <a:pt x="882" y="1525"/>
                    </a:cubicBezTo>
                    <a:cubicBezTo>
                      <a:pt x="727" y="1799"/>
                      <a:pt x="584" y="2085"/>
                      <a:pt x="596" y="2418"/>
                    </a:cubicBezTo>
                    <a:cubicBezTo>
                      <a:pt x="608" y="2858"/>
                      <a:pt x="596" y="3311"/>
                      <a:pt x="608" y="3751"/>
                    </a:cubicBezTo>
                    <a:cubicBezTo>
                      <a:pt x="620" y="4109"/>
                      <a:pt x="655" y="4466"/>
                      <a:pt x="703" y="4823"/>
                    </a:cubicBezTo>
                    <a:cubicBezTo>
                      <a:pt x="739" y="5228"/>
                      <a:pt x="893" y="5585"/>
                      <a:pt x="1072" y="5942"/>
                    </a:cubicBezTo>
                    <a:cubicBezTo>
                      <a:pt x="1120" y="6014"/>
                      <a:pt x="1155" y="6109"/>
                      <a:pt x="1215" y="6168"/>
                    </a:cubicBezTo>
                    <a:cubicBezTo>
                      <a:pt x="1263" y="6204"/>
                      <a:pt x="1322" y="6252"/>
                      <a:pt x="1382" y="6252"/>
                    </a:cubicBezTo>
                    <a:cubicBezTo>
                      <a:pt x="1655" y="6311"/>
                      <a:pt x="1917" y="6406"/>
                      <a:pt x="2203" y="6359"/>
                    </a:cubicBezTo>
                    <a:cubicBezTo>
                      <a:pt x="2286" y="6335"/>
                      <a:pt x="2382" y="6359"/>
                      <a:pt x="2465" y="6359"/>
                    </a:cubicBezTo>
                    <a:cubicBezTo>
                      <a:pt x="2679" y="6371"/>
                      <a:pt x="2763" y="6478"/>
                      <a:pt x="2763" y="6680"/>
                    </a:cubicBezTo>
                    <a:cubicBezTo>
                      <a:pt x="2763" y="6740"/>
                      <a:pt x="2763" y="6811"/>
                      <a:pt x="2751" y="6883"/>
                    </a:cubicBezTo>
                    <a:cubicBezTo>
                      <a:pt x="2667" y="7192"/>
                      <a:pt x="2632" y="7526"/>
                      <a:pt x="2465" y="7811"/>
                    </a:cubicBezTo>
                    <a:cubicBezTo>
                      <a:pt x="2394" y="7859"/>
                      <a:pt x="2382" y="7907"/>
                      <a:pt x="2358" y="80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36"/>
              <p:cNvSpPr/>
              <p:nvPr/>
            </p:nvSpPr>
            <p:spPr>
              <a:xfrm>
                <a:off x="864975" y="2282550"/>
                <a:ext cx="3545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04" extrusionOk="0">
                    <a:moveTo>
                      <a:pt x="774" y="1203"/>
                    </a:moveTo>
                    <a:cubicBezTo>
                      <a:pt x="596" y="1203"/>
                      <a:pt x="417" y="1203"/>
                      <a:pt x="274" y="1072"/>
                    </a:cubicBezTo>
                    <a:cubicBezTo>
                      <a:pt x="1" y="822"/>
                      <a:pt x="36" y="370"/>
                      <a:pt x="346" y="179"/>
                    </a:cubicBezTo>
                    <a:cubicBezTo>
                      <a:pt x="620" y="1"/>
                      <a:pt x="1013" y="48"/>
                      <a:pt x="1227" y="286"/>
                    </a:cubicBezTo>
                    <a:cubicBezTo>
                      <a:pt x="1370" y="441"/>
                      <a:pt x="1417" y="822"/>
                      <a:pt x="1310" y="1001"/>
                    </a:cubicBezTo>
                    <a:cubicBezTo>
                      <a:pt x="1251" y="1096"/>
                      <a:pt x="1167" y="1179"/>
                      <a:pt x="1048" y="1191"/>
                    </a:cubicBezTo>
                    <a:cubicBezTo>
                      <a:pt x="953" y="1203"/>
                      <a:pt x="870" y="1203"/>
                      <a:pt x="774" y="1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36"/>
              <p:cNvSpPr/>
              <p:nvPr/>
            </p:nvSpPr>
            <p:spPr>
              <a:xfrm>
                <a:off x="814075" y="2280175"/>
                <a:ext cx="35450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15" extrusionOk="0">
                    <a:moveTo>
                      <a:pt x="751" y="1191"/>
                    </a:moveTo>
                    <a:cubicBezTo>
                      <a:pt x="513" y="1215"/>
                      <a:pt x="310" y="1131"/>
                      <a:pt x="179" y="941"/>
                    </a:cubicBezTo>
                    <a:cubicBezTo>
                      <a:pt x="1" y="691"/>
                      <a:pt x="60" y="298"/>
                      <a:pt x="310" y="143"/>
                    </a:cubicBezTo>
                    <a:cubicBezTo>
                      <a:pt x="536" y="0"/>
                      <a:pt x="786" y="0"/>
                      <a:pt x="1013" y="96"/>
                    </a:cubicBezTo>
                    <a:cubicBezTo>
                      <a:pt x="1263" y="203"/>
                      <a:pt x="1417" y="774"/>
                      <a:pt x="1251" y="1001"/>
                    </a:cubicBezTo>
                    <a:cubicBezTo>
                      <a:pt x="1203" y="1072"/>
                      <a:pt x="1120" y="1120"/>
                      <a:pt x="1036" y="1155"/>
                    </a:cubicBezTo>
                    <a:cubicBezTo>
                      <a:pt x="953" y="1191"/>
                      <a:pt x="846" y="1191"/>
                      <a:pt x="751" y="11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36"/>
              <p:cNvSpPr/>
              <p:nvPr/>
            </p:nvSpPr>
            <p:spPr>
              <a:xfrm>
                <a:off x="759300" y="2281375"/>
                <a:ext cx="298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63" extrusionOk="0">
                    <a:moveTo>
                      <a:pt x="1191" y="524"/>
                    </a:moveTo>
                    <a:lnTo>
                      <a:pt x="1191" y="762"/>
                    </a:lnTo>
                    <a:cubicBezTo>
                      <a:pt x="1132" y="1179"/>
                      <a:pt x="810" y="1262"/>
                      <a:pt x="525" y="1131"/>
                    </a:cubicBezTo>
                    <a:cubicBezTo>
                      <a:pt x="84" y="941"/>
                      <a:pt x="1" y="488"/>
                      <a:pt x="275" y="167"/>
                    </a:cubicBezTo>
                    <a:cubicBezTo>
                      <a:pt x="346" y="71"/>
                      <a:pt x="453" y="12"/>
                      <a:pt x="572" y="12"/>
                    </a:cubicBezTo>
                    <a:cubicBezTo>
                      <a:pt x="656" y="12"/>
                      <a:pt x="751" y="0"/>
                      <a:pt x="834" y="12"/>
                    </a:cubicBezTo>
                    <a:cubicBezTo>
                      <a:pt x="1049" y="36"/>
                      <a:pt x="1156" y="131"/>
                      <a:pt x="1191" y="3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0900747" y="3011076"/>
            <a:ext cx="899352" cy="899352"/>
            <a:chOff x="7238975" y="2006397"/>
            <a:chExt cx="674514" cy="674514"/>
          </a:xfrm>
        </p:grpSpPr>
        <p:sp>
          <p:nvSpPr>
            <p:cNvPr id="624" name="Google Shape;624;p36"/>
            <p:cNvSpPr/>
            <p:nvPr/>
          </p:nvSpPr>
          <p:spPr>
            <a:xfrm>
              <a:off x="7238975" y="2006397"/>
              <a:ext cx="674514" cy="674514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33" name="Google Shape;633;p36"/>
            <p:cNvGrpSpPr/>
            <p:nvPr/>
          </p:nvGrpSpPr>
          <p:grpSpPr>
            <a:xfrm>
              <a:off x="7398101" y="2179342"/>
              <a:ext cx="356284" cy="328628"/>
              <a:chOff x="712875" y="2205450"/>
              <a:chExt cx="233675" cy="215550"/>
            </a:xfrm>
          </p:grpSpPr>
          <p:sp>
            <p:nvSpPr>
              <p:cNvPr id="634" name="Google Shape;634;p36"/>
              <p:cNvSpPr/>
              <p:nvPr/>
            </p:nvSpPr>
            <p:spPr>
              <a:xfrm>
                <a:off x="727450" y="2222125"/>
                <a:ext cx="203325" cy="183675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7" extrusionOk="0">
                    <a:moveTo>
                      <a:pt x="3013" y="1"/>
                    </a:moveTo>
                    <a:cubicBezTo>
                      <a:pt x="2894" y="1"/>
                      <a:pt x="2775" y="1"/>
                      <a:pt x="2680" y="48"/>
                    </a:cubicBezTo>
                    <a:cubicBezTo>
                      <a:pt x="2454" y="120"/>
                      <a:pt x="2227" y="120"/>
                      <a:pt x="1989" y="120"/>
                    </a:cubicBezTo>
                    <a:cubicBezTo>
                      <a:pt x="1823" y="120"/>
                      <a:pt x="1668" y="120"/>
                      <a:pt x="1501" y="144"/>
                    </a:cubicBezTo>
                    <a:cubicBezTo>
                      <a:pt x="1037" y="203"/>
                      <a:pt x="691" y="513"/>
                      <a:pt x="334" y="763"/>
                    </a:cubicBezTo>
                    <a:cubicBezTo>
                      <a:pt x="322" y="775"/>
                      <a:pt x="310" y="798"/>
                      <a:pt x="299" y="822"/>
                    </a:cubicBezTo>
                    <a:cubicBezTo>
                      <a:pt x="144" y="1108"/>
                      <a:pt x="1" y="1394"/>
                      <a:pt x="13" y="1715"/>
                    </a:cubicBezTo>
                    <a:cubicBezTo>
                      <a:pt x="25" y="2168"/>
                      <a:pt x="13" y="2608"/>
                      <a:pt x="25" y="3061"/>
                    </a:cubicBezTo>
                    <a:cubicBezTo>
                      <a:pt x="37" y="3418"/>
                      <a:pt x="72" y="3775"/>
                      <a:pt x="120" y="4132"/>
                    </a:cubicBezTo>
                    <a:cubicBezTo>
                      <a:pt x="156" y="4525"/>
                      <a:pt x="310" y="4882"/>
                      <a:pt x="489" y="5239"/>
                    </a:cubicBezTo>
                    <a:cubicBezTo>
                      <a:pt x="537" y="5323"/>
                      <a:pt x="572" y="5406"/>
                      <a:pt x="632" y="5466"/>
                    </a:cubicBezTo>
                    <a:cubicBezTo>
                      <a:pt x="680" y="5513"/>
                      <a:pt x="739" y="5561"/>
                      <a:pt x="799" y="5561"/>
                    </a:cubicBezTo>
                    <a:cubicBezTo>
                      <a:pt x="1016" y="5608"/>
                      <a:pt x="1225" y="5670"/>
                      <a:pt x="1445" y="5670"/>
                    </a:cubicBezTo>
                    <a:cubicBezTo>
                      <a:pt x="1503" y="5670"/>
                      <a:pt x="1561" y="5666"/>
                      <a:pt x="1620" y="5656"/>
                    </a:cubicBezTo>
                    <a:cubicBezTo>
                      <a:pt x="1648" y="5652"/>
                      <a:pt x="1677" y="5651"/>
                      <a:pt x="1707" y="5651"/>
                    </a:cubicBezTo>
                    <a:cubicBezTo>
                      <a:pt x="1766" y="5651"/>
                      <a:pt x="1827" y="5656"/>
                      <a:pt x="1882" y="5656"/>
                    </a:cubicBezTo>
                    <a:cubicBezTo>
                      <a:pt x="2096" y="5680"/>
                      <a:pt x="2180" y="5775"/>
                      <a:pt x="2180" y="5989"/>
                    </a:cubicBezTo>
                    <a:cubicBezTo>
                      <a:pt x="2180" y="6049"/>
                      <a:pt x="2180" y="6120"/>
                      <a:pt x="2168" y="6180"/>
                    </a:cubicBezTo>
                    <a:cubicBezTo>
                      <a:pt x="2084" y="6490"/>
                      <a:pt x="2049" y="6835"/>
                      <a:pt x="1882" y="7121"/>
                    </a:cubicBezTo>
                    <a:cubicBezTo>
                      <a:pt x="1858" y="7168"/>
                      <a:pt x="1858" y="7204"/>
                      <a:pt x="1811" y="7347"/>
                    </a:cubicBezTo>
                    <a:cubicBezTo>
                      <a:pt x="2049" y="7228"/>
                      <a:pt x="2215" y="7132"/>
                      <a:pt x="2358" y="7013"/>
                    </a:cubicBezTo>
                    <a:cubicBezTo>
                      <a:pt x="2573" y="6847"/>
                      <a:pt x="2775" y="6692"/>
                      <a:pt x="3037" y="6597"/>
                    </a:cubicBezTo>
                    <a:cubicBezTo>
                      <a:pt x="3168" y="6537"/>
                      <a:pt x="3275" y="6466"/>
                      <a:pt x="3347" y="6335"/>
                    </a:cubicBezTo>
                    <a:cubicBezTo>
                      <a:pt x="3394" y="6240"/>
                      <a:pt x="3454" y="6156"/>
                      <a:pt x="3513" y="6073"/>
                    </a:cubicBezTo>
                    <a:cubicBezTo>
                      <a:pt x="3608" y="5918"/>
                      <a:pt x="3763" y="5835"/>
                      <a:pt x="3954" y="5823"/>
                    </a:cubicBezTo>
                    <a:lnTo>
                      <a:pt x="4418" y="5823"/>
                    </a:lnTo>
                    <a:cubicBezTo>
                      <a:pt x="4484" y="5820"/>
                      <a:pt x="4549" y="5819"/>
                      <a:pt x="4615" y="5819"/>
                    </a:cubicBezTo>
                    <a:cubicBezTo>
                      <a:pt x="4878" y="5819"/>
                      <a:pt x="5142" y="5835"/>
                      <a:pt x="5406" y="5835"/>
                    </a:cubicBezTo>
                    <a:cubicBezTo>
                      <a:pt x="5737" y="5835"/>
                      <a:pt x="6067" y="5811"/>
                      <a:pt x="6395" y="5704"/>
                    </a:cubicBezTo>
                    <a:cubicBezTo>
                      <a:pt x="6692" y="5704"/>
                      <a:pt x="6966" y="5597"/>
                      <a:pt x="7240" y="5513"/>
                    </a:cubicBezTo>
                    <a:cubicBezTo>
                      <a:pt x="7633" y="5382"/>
                      <a:pt x="7871" y="5120"/>
                      <a:pt x="7978" y="4739"/>
                    </a:cubicBezTo>
                    <a:cubicBezTo>
                      <a:pt x="8061" y="4382"/>
                      <a:pt x="8133" y="4025"/>
                      <a:pt x="8121" y="3656"/>
                    </a:cubicBezTo>
                    <a:cubicBezTo>
                      <a:pt x="8050" y="3323"/>
                      <a:pt x="8050" y="2965"/>
                      <a:pt x="8085" y="2620"/>
                    </a:cubicBezTo>
                    <a:cubicBezTo>
                      <a:pt x="8097" y="2287"/>
                      <a:pt x="7919" y="1989"/>
                      <a:pt x="7942" y="1644"/>
                    </a:cubicBezTo>
                    <a:cubicBezTo>
                      <a:pt x="7942" y="1608"/>
                      <a:pt x="7919" y="1572"/>
                      <a:pt x="7907" y="1537"/>
                    </a:cubicBezTo>
                    <a:cubicBezTo>
                      <a:pt x="7811" y="1358"/>
                      <a:pt x="7740" y="1167"/>
                      <a:pt x="7633" y="989"/>
                    </a:cubicBezTo>
                    <a:cubicBezTo>
                      <a:pt x="7526" y="822"/>
                      <a:pt x="7454" y="632"/>
                      <a:pt x="7288" y="536"/>
                    </a:cubicBezTo>
                    <a:cubicBezTo>
                      <a:pt x="6966" y="358"/>
                      <a:pt x="6633" y="203"/>
                      <a:pt x="6252" y="203"/>
                    </a:cubicBezTo>
                    <a:cubicBezTo>
                      <a:pt x="6192" y="203"/>
                      <a:pt x="6109" y="203"/>
                      <a:pt x="6049" y="179"/>
                    </a:cubicBezTo>
                    <a:cubicBezTo>
                      <a:pt x="5897" y="126"/>
                      <a:pt x="5732" y="119"/>
                      <a:pt x="5574" y="119"/>
                    </a:cubicBezTo>
                    <a:cubicBezTo>
                      <a:pt x="5521" y="119"/>
                      <a:pt x="5469" y="120"/>
                      <a:pt x="5418" y="120"/>
                    </a:cubicBezTo>
                    <a:cubicBezTo>
                      <a:pt x="5337" y="120"/>
                      <a:pt x="5255" y="128"/>
                      <a:pt x="5176" y="128"/>
                    </a:cubicBezTo>
                    <a:cubicBezTo>
                      <a:pt x="5116" y="128"/>
                      <a:pt x="5058" y="123"/>
                      <a:pt x="5002" y="108"/>
                    </a:cubicBezTo>
                    <a:cubicBezTo>
                      <a:pt x="4347" y="1"/>
                      <a:pt x="3668" y="1"/>
                      <a:pt x="30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36"/>
              <p:cNvSpPr/>
              <p:nvPr/>
            </p:nvSpPr>
            <p:spPr>
              <a:xfrm>
                <a:off x="712875" y="2205450"/>
                <a:ext cx="233675" cy="215550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8622" extrusionOk="0">
                    <a:moveTo>
                      <a:pt x="4394" y="7192"/>
                    </a:moveTo>
                    <a:cubicBezTo>
                      <a:pt x="4239" y="7549"/>
                      <a:pt x="3918" y="7716"/>
                      <a:pt x="3620" y="7895"/>
                    </a:cubicBezTo>
                    <a:cubicBezTo>
                      <a:pt x="3346" y="8050"/>
                      <a:pt x="3072" y="8216"/>
                      <a:pt x="2798" y="8395"/>
                    </a:cubicBezTo>
                    <a:cubicBezTo>
                      <a:pt x="2548" y="8573"/>
                      <a:pt x="2263" y="8621"/>
                      <a:pt x="1965" y="8585"/>
                    </a:cubicBezTo>
                    <a:cubicBezTo>
                      <a:pt x="1846" y="8573"/>
                      <a:pt x="1739" y="8526"/>
                      <a:pt x="1667" y="8442"/>
                    </a:cubicBezTo>
                    <a:cubicBezTo>
                      <a:pt x="1548" y="8323"/>
                      <a:pt x="1536" y="8192"/>
                      <a:pt x="1644" y="8073"/>
                    </a:cubicBezTo>
                    <a:cubicBezTo>
                      <a:pt x="1846" y="7823"/>
                      <a:pt x="1977" y="7561"/>
                      <a:pt x="2084" y="7264"/>
                    </a:cubicBezTo>
                    <a:cubicBezTo>
                      <a:pt x="2096" y="7204"/>
                      <a:pt x="2132" y="7145"/>
                      <a:pt x="2144" y="7085"/>
                    </a:cubicBezTo>
                    <a:cubicBezTo>
                      <a:pt x="2156" y="7026"/>
                      <a:pt x="2144" y="6966"/>
                      <a:pt x="2144" y="6895"/>
                    </a:cubicBezTo>
                    <a:cubicBezTo>
                      <a:pt x="1894" y="6859"/>
                      <a:pt x="1655" y="6799"/>
                      <a:pt x="1417" y="6823"/>
                    </a:cubicBezTo>
                    <a:cubicBezTo>
                      <a:pt x="1048" y="6835"/>
                      <a:pt x="810" y="6645"/>
                      <a:pt x="632" y="6359"/>
                    </a:cubicBezTo>
                    <a:cubicBezTo>
                      <a:pt x="358" y="5930"/>
                      <a:pt x="191" y="5430"/>
                      <a:pt x="108" y="4930"/>
                    </a:cubicBezTo>
                    <a:cubicBezTo>
                      <a:pt x="12" y="4418"/>
                      <a:pt x="12" y="3918"/>
                      <a:pt x="12" y="3394"/>
                    </a:cubicBezTo>
                    <a:cubicBezTo>
                      <a:pt x="12" y="3049"/>
                      <a:pt x="36" y="2704"/>
                      <a:pt x="12" y="2346"/>
                    </a:cubicBezTo>
                    <a:cubicBezTo>
                      <a:pt x="0" y="1870"/>
                      <a:pt x="215" y="1489"/>
                      <a:pt x="429" y="1108"/>
                    </a:cubicBezTo>
                    <a:cubicBezTo>
                      <a:pt x="465" y="1049"/>
                      <a:pt x="512" y="1001"/>
                      <a:pt x="572" y="965"/>
                    </a:cubicBezTo>
                    <a:cubicBezTo>
                      <a:pt x="751" y="822"/>
                      <a:pt x="929" y="691"/>
                      <a:pt x="1120" y="549"/>
                    </a:cubicBezTo>
                    <a:cubicBezTo>
                      <a:pt x="1489" y="287"/>
                      <a:pt x="1905" y="168"/>
                      <a:pt x="2370" y="156"/>
                    </a:cubicBezTo>
                    <a:cubicBezTo>
                      <a:pt x="2667" y="156"/>
                      <a:pt x="2965" y="168"/>
                      <a:pt x="3251" y="60"/>
                    </a:cubicBezTo>
                    <a:cubicBezTo>
                      <a:pt x="3275" y="49"/>
                      <a:pt x="3322" y="49"/>
                      <a:pt x="3370" y="49"/>
                    </a:cubicBezTo>
                    <a:cubicBezTo>
                      <a:pt x="4215" y="49"/>
                      <a:pt x="5073" y="1"/>
                      <a:pt x="5930" y="180"/>
                    </a:cubicBezTo>
                    <a:cubicBezTo>
                      <a:pt x="6025" y="191"/>
                      <a:pt x="6132" y="203"/>
                      <a:pt x="6227" y="203"/>
                    </a:cubicBezTo>
                    <a:cubicBezTo>
                      <a:pt x="6418" y="203"/>
                      <a:pt x="6608" y="191"/>
                      <a:pt x="6787" y="299"/>
                    </a:cubicBezTo>
                    <a:cubicBezTo>
                      <a:pt x="6823" y="310"/>
                      <a:pt x="6858" y="322"/>
                      <a:pt x="6906" y="310"/>
                    </a:cubicBezTo>
                    <a:cubicBezTo>
                      <a:pt x="7299" y="263"/>
                      <a:pt x="7632" y="441"/>
                      <a:pt x="7978" y="561"/>
                    </a:cubicBezTo>
                    <a:cubicBezTo>
                      <a:pt x="8228" y="656"/>
                      <a:pt x="8502" y="787"/>
                      <a:pt x="8621" y="1072"/>
                    </a:cubicBezTo>
                    <a:cubicBezTo>
                      <a:pt x="8918" y="1358"/>
                      <a:pt x="8966" y="1775"/>
                      <a:pt x="9156" y="2108"/>
                    </a:cubicBezTo>
                    <a:cubicBezTo>
                      <a:pt x="9180" y="2168"/>
                      <a:pt x="9180" y="2263"/>
                      <a:pt x="9180" y="2335"/>
                    </a:cubicBezTo>
                    <a:cubicBezTo>
                      <a:pt x="9204" y="2394"/>
                      <a:pt x="9180" y="2466"/>
                      <a:pt x="9216" y="2525"/>
                    </a:cubicBezTo>
                    <a:cubicBezTo>
                      <a:pt x="9347" y="2763"/>
                      <a:pt x="9323" y="3025"/>
                      <a:pt x="9323" y="3275"/>
                    </a:cubicBezTo>
                    <a:cubicBezTo>
                      <a:pt x="9323" y="3799"/>
                      <a:pt x="9323" y="4311"/>
                      <a:pt x="9335" y="4847"/>
                    </a:cubicBezTo>
                    <a:cubicBezTo>
                      <a:pt x="9335" y="5002"/>
                      <a:pt x="9335" y="5144"/>
                      <a:pt x="9264" y="5299"/>
                    </a:cubicBezTo>
                    <a:cubicBezTo>
                      <a:pt x="9228" y="5359"/>
                      <a:pt x="9216" y="5442"/>
                      <a:pt x="9216" y="5525"/>
                    </a:cubicBezTo>
                    <a:cubicBezTo>
                      <a:pt x="9216" y="5787"/>
                      <a:pt x="9097" y="6014"/>
                      <a:pt x="8918" y="6204"/>
                    </a:cubicBezTo>
                    <a:cubicBezTo>
                      <a:pt x="8680" y="6478"/>
                      <a:pt x="8406" y="6716"/>
                      <a:pt x="8049" y="6823"/>
                    </a:cubicBezTo>
                    <a:cubicBezTo>
                      <a:pt x="7990" y="6835"/>
                      <a:pt x="7930" y="6883"/>
                      <a:pt x="7871" y="6895"/>
                    </a:cubicBezTo>
                    <a:cubicBezTo>
                      <a:pt x="7632" y="6978"/>
                      <a:pt x="7418" y="7097"/>
                      <a:pt x="7144" y="7085"/>
                    </a:cubicBezTo>
                    <a:cubicBezTo>
                      <a:pt x="7097" y="7085"/>
                      <a:pt x="7037" y="7085"/>
                      <a:pt x="7001" y="7097"/>
                    </a:cubicBezTo>
                    <a:cubicBezTo>
                      <a:pt x="6716" y="7240"/>
                      <a:pt x="6418" y="7192"/>
                      <a:pt x="6132" y="7192"/>
                    </a:cubicBezTo>
                    <a:close/>
                    <a:moveTo>
                      <a:pt x="2358" y="8038"/>
                    </a:moveTo>
                    <a:cubicBezTo>
                      <a:pt x="2596" y="7919"/>
                      <a:pt x="2751" y="7835"/>
                      <a:pt x="2906" y="7716"/>
                    </a:cubicBezTo>
                    <a:cubicBezTo>
                      <a:pt x="3108" y="7549"/>
                      <a:pt x="3322" y="7383"/>
                      <a:pt x="3572" y="7299"/>
                    </a:cubicBezTo>
                    <a:cubicBezTo>
                      <a:pt x="3703" y="7240"/>
                      <a:pt x="3810" y="7157"/>
                      <a:pt x="3882" y="7026"/>
                    </a:cubicBezTo>
                    <a:cubicBezTo>
                      <a:pt x="3930" y="6930"/>
                      <a:pt x="3989" y="6847"/>
                      <a:pt x="4049" y="6776"/>
                    </a:cubicBezTo>
                    <a:cubicBezTo>
                      <a:pt x="4156" y="6609"/>
                      <a:pt x="4299" y="6537"/>
                      <a:pt x="4489" y="6526"/>
                    </a:cubicBezTo>
                    <a:lnTo>
                      <a:pt x="4953" y="6526"/>
                    </a:lnTo>
                    <a:cubicBezTo>
                      <a:pt x="5608" y="6490"/>
                      <a:pt x="6287" y="6609"/>
                      <a:pt x="6942" y="6406"/>
                    </a:cubicBezTo>
                    <a:cubicBezTo>
                      <a:pt x="7239" y="6406"/>
                      <a:pt x="7501" y="6299"/>
                      <a:pt x="7787" y="6204"/>
                    </a:cubicBezTo>
                    <a:cubicBezTo>
                      <a:pt x="8168" y="6073"/>
                      <a:pt x="8406" y="5823"/>
                      <a:pt x="8513" y="5430"/>
                    </a:cubicBezTo>
                    <a:cubicBezTo>
                      <a:pt x="8597" y="5073"/>
                      <a:pt x="8680" y="4716"/>
                      <a:pt x="8668" y="4347"/>
                    </a:cubicBezTo>
                    <a:cubicBezTo>
                      <a:pt x="8633" y="4001"/>
                      <a:pt x="8644" y="3656"/>
                      <a:pt x="8668" y="3323"/>
                    </a:cubicBezTo>
                    <a:cubicBezTo>
                      <a:pt x="8680" y="2977"/>
                      <a:pt x="8502" y="2680"/>
                      <a:pt x="8525" y="2335"/>
                    </a:cubicBezTo>
                    <a:cubicBezTo>
                      <a:pt x="8525" y="2311"/>
                      <a:pt x="8502" y="2263"/>
                      <a:pt x="8478" y="2239"/>
                    </a:cubicBezTo>
                    <a:cubicBezTo>
                      <a:pt x="8394" y="2061"/>
                      <a:pt x="8323" y="1858"/>
                      <a:pt x="8216" y="1680"/>
                    </a:cubicBezTo>
                    <a:cubicBezTo>
                      <a:pt x="8109" y="1525"/>
                      <a:pt x="8037" y="1323"/>
                      <a:pt x="7871" y="1239"/>
                    </a:cubicBezTo>
                    <a:cubicBezTo>
                      <a:pt x="7549" y="1061"/>
                      <a:pt x="7216" y="894"/>
                      <a:pt x="6835" y="894"/>
                    </a:cubicBezTo>
                    <a:cubicBezTo>
                      <a:pt x="6775" y="894"/>
                      <a:pt x="6692" y="894"/>
                      <a:pt x="6632" y="882"/>
                    </a:cubicBezTo>
                    <a:cubicBezTo>
                      <a:pt x="6430" y="811"/>
                      <a:pt x="6204" y="822"/>
                      <a:pt x="6001" y="822"/>
                    </a:cubicBezTo>
                    <a:cubicBezTo>
                      <a:pt x="5858" y="822"/>
                      <a:pt x="5715" y="834"/>
                      <a:pt x="5585" y="811"/>
                    </a:cubicBezTo>
                    <a:cubicBezTo>
                      <a:pt x="4930" y="703"/>
                      <a:pt x="4251" y="703"/>
                      <a:pt x="3596" y="703"/>
                    </a:cubicBezTo>
                    <a:cubicBezTo>
                      <a:pt x="3477" y="703"/>
                      <a:pt x="3358" y="703"/>
                      <a:pt x="3263" y="751"/>
                    </a:cubicBezTo>
                    <a:cubicBezTo>
                      <a:pt x="3037" y="822"/>
                      <a:pt x="2810" y="822"/>
                      <a:pt x="2572" y="822"/>
                    </a:cubicBezTo>
                    <a:cubicBezTo>
                      <a:pt x="2406" y="822"/>
                      <a:pt x="2251" y="822"/>
                      <a:pt x="2084" y="834"/>
                    </a:cubicBezTo>
                    <a:cubicBezTo>
                      <a:pt x="1620" y="894"/>
                      <a:pt x="1274" y="1203"/>
                      <a:pt x="917" y="1465"/>
                    </a:cubicBezTo>
                    <a:cubicBezTo>
                      <a:pt x="905" y="1477"/>
                      <a:pt x="893" y="1489"/>
                      <a:pt x="882" y="1525"/>
                    </a:cubicBezTo>
                    <a:cubicBezTo>
                      <a:pt x="727" y="1799"/>
                      <a:pt x="584" y="2085"/>
                      <a:pt x="596" y="2418"/>
                    </a:cubicBezTo>
                    <a:cubicBezTo>
                      <a:pt x="608" y="2858"/>
                      <a:pt x="596" y="3311"/>
                      <a:pt x="608" y="3751"/>
                    </a:cubicBezTo>
                    <a:cubicBezTo>
                      <a:pt x="620" y="4109"/>
                      <a:pt x="655" y="4466"/>
                      <a:pt x="703" y="4823"/>
                    </a:cubicBezTo>
                    <a:cubicBezTo>
                      <a:pt x="739" y="5228"/>
                      <a:pt x="893" y="5585"/>
                      <a:pt x="1072" y="5942"/>
                    </a:cubicBezTo>
                    <a:cubicBezTo>
                      <a:pt x="1120" y="6014"/>
                      <a:pt x="1155" y="6109"/>
                      <a:pt x="1215" y="6168"/>
                    </a:cubicBezTo>
                    <a:cubicBezTo>
                      <a:pt x="1263" y="6204"/>
                      <a:pt x="1322" y="6252"/>
                      <a:pt x="1382" y="6252"/>
                    </a:cubicBezTo>
                    <a:cubicBezTo>
                      <a:pt x="1655" y="6311"/>
                      <a:pt x="1917" y="6406"/>
                      <a:pt x="2203" y="6359"/>
                    </a:cubicBezTo>
                    <a:cubicBezTo>
                      <a:pt x="2286" y="6335"/>
                      <a:pt x="2382" y="6359"/>
                      <a:pt x="2465" y="6359"/>
                    </a:cubicBezTo>
                    <a:cubicBezTo>
                      <a:pt x="2679" y="6371"/>
                      <a:pt x="2763" y="6478"/>
                      <a:pt x="2763" y="6680"/>
                    </a:cubicBezTo>
                    <a:cubicBezTo>
                      <a:pt x="2763" y="6740"/>
                      <a:pt x="2763" y="6811"/>
                      <a:pt x="2751" y="6883"/>
                    </a:cubicBezTo>
                    <a:cubicBezTo>
                      <a:pt x="2667" y="7192"/>
                      <a:pt x="2632" y="7526"/>
                      <a:pt x="2465" y="7811"/>
                    </a:cubicBezTo>
                    <a:cubicBezTo>
                      <a:pt x="2394" y="7859"/>
                      <a:pt x="2382" y="7907"/>
                      <a:pt x="2358" y="80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36"/>
              <p:cNvSpPr/>
              <p:nvPr/>
            </p:nvSpPr>
            <p:spPr>
              <a:xfrm>
                <a:off x="864975" y="2282550"/>
                <a:ext cx="3545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04" extrusionOk="0">
                    <a:moveTo>
                      <a:pt x="774" y="1203"/>
                    </a:moveTo>
                    <a:cubicBezTo>
                      <a:pt x="596" y="1203"/>
                      <a:pt x="417" y="1203"/>
                      <a:pt x="274" y="1072"/>
                    </a:cubicBezTo>
                    <a:cubicBezTo>
                      <a:pt x="1" y="822"/>
                      <a:pt x="36" y="370"/>
                      <a:pt x="346" y="179"/>
                    </a:cubicBezTo>
                    <a:cubicBezTo>
                      <a:pt x="620" y="1"/>
                      <a:pt x="1013" y="48"/>
                      <a:pt x="1227" y="286"/>
                    </a:cubicBezTo>
                    <a:cubicBezTo>
                      <a:pt x="1370" y="441"/>
                      <a:pt x="1417" y="822"/>
                      <a:pt x="1310" y="1001"/>
                    </a:cubicBezTo>
                    <a:cubicBezTo>
                      <a:pt x="1251" y="1096"/>
                      <a:pt x="1167" y="1179"/>
                      <a:pt x="1048" y="1191"/>
                    </a:cubicBezTo>
                    <a:cubicBezTo>
                      <a:pt x="953" y="1203"/>
                      <a:pt x="870" y="1203"/>
                      <a:pt x="774" y="1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36"/>
              <p:cNvSpPr/>
              <p:nvPr/>
            </p:nvSpPr>
            <p:spPr>
              <a:xfrm>
                <a:off x="814075" y="2280175"/>
                <a:ext cx="35450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15" extrusionOk="0">
                    <a:moveTo>
                      <a:pt x="751" y="1191"/>
                    </a:moveTo>
                    <a:cubicBezTo>
                      <a:pt x="513" y="1215"/>
                      <a:pt x="310" y="1131"/>
                      <a:pt x="179" y="941"/>
                    </a:cubicBezTo>
                    <a:cubicBezTo>
                      <a:pt x="1" y="691"/>
                      <a:pt x="60" y="298"/>
                      <a:pt x="310" y="143"/>
                    </a:cubicBezTo>
                    <a:cubicBezTo>
                      <a:pt x="536" y="0"/>
                      <a:pt x="786" y="0"/>
                      <a:pt x="1013" y="96"/>
                    </a:cubicBezTo>
                    <a:cubicBezTo>
                      <a:pt x="1263" y="203"/>
                      <a:pt x="1417" y="774"/>
                      <a:pt x="1251" y="1001"/>
                    </a:cubicBezTo>
                    <a:cubicBezTo>
                      <a:pt x="1203" y="1072"/>
                      <a:pt x="1120" y="1120"/>
                      <a:pt x="1036" y="1155"/>
                    </a:cubicBezTo>
                    <a:cubicBezTo>
                      <a:pt x="953" y="1191"/>
                      <a:pt x="846" y="1191"/>
                      <a:pt x="751" y="11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36"/>
              <p:cNvSpPr/>
              <p:nvPr/>
            </p:nvSpPr>
            <p:spPr>
              <a:xfrm>
                <a:off x="759300" y="2281375"/>
                <a:ext cx="298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63" extrusionOk="0">
                    <a:moveTo>
                      <a:pt x="1191" y="524"/>
                    </a:moveTo>
                    <a:lnTo>
                      <a:pt x="1191" y="762"/>
                    </a:lnTo>
                    <a:cubicBezTo>
                      <a:pt x="1132" y="1179"/>
                      <a:pt x="810" y="1262"/>
                      <a:pt x="525" y="1131"/>
                    </a:cubicBezTo>
                    <a:cubicBezTo>
                      <a:pt x="84" y="941"/>
                      <a:pt x="1" y="488"/>
                      <a:pt x="275" y="167"/>
                    </a:cubicBezTo>
                    <a:cubicBezTo>
                      <a:pt x="346" y="71"/>
                      <a:pt x="453" y="12"/>
                      <a:pt x="572" y="12"/>
                    </a:cubicBezTo>
                    <a:cubicBezTo>
                      <a:pt x="656" y="12"/>
                      <a:pt x="751" y="0"/>
                      <a:pt x="834" y="12"/>
                    </a:cubicBezTo>
                    <a:cubicBezTo>
                      <a:pt x="1049" y="36"/>
                      <a:pt x="1156" y="131"/>
                      <a:pt x="1191" y="3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5826740" y="3762024"/>
            <a:ext cx="899352" cy="899352"/>
            <a:chOff x="4416725" y="2796622"/>
            <a:chExt cx="674514" cy="674514"/>
          </a:xfrm>
        </p:grpSpPr>
        <p:sp>
          <p:nvSpPr>
            <p:cNvPr id="626" name="Google Shape;626;p36"/>
            <p:cNvSpPr/>
            <p:nvPr/>
          </p:nvSpPr>
          <p:spPr>
            <a:xfrm>
              <a:off x="4416725" y="2796622"/>
              <a:ext cx="674514" cy="674514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39" name="Google Shape;639;p36"/>
            <p:cNvGrpSpPr/>
            <p:nvPr/>
          </p:nvGrpSpPr>
          <p:grpSpPr>
            <a:xfrm>
              <a:off x="4575851" y="2969554"/>
              <a:ext cx="356284" cy="328628"/>
              <a:chOff x="712875" y="2205450"/>
              <a:chExt cx="233675" cy="215550"/>
            </a:xfrm>
          </p:grpSpPr>
          <p:sp>
            <p:nvSpPr>
              <p:cNvPr id="640" name="Google Shape;640;p36"/>
              <p:cNvSpPr/>
              <p:nvPr/>
            </p:nvSpPr>
            <p:spPr>
              <a:xfrm>
                <a:off x="727450" y="2222125"/>
                <a:ext cx="203325" cy="183675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7" extrusionOk="0">
                    <a:moveTo>
                      <a:pt x="3013" y="1"/>
                    </a:moveTo>
                    <a:cubicBezTo>
                      <a:pt x="2894" y="1"/>
                      <a:pt x="2775" y="1"/>
                      <a:pt x="2680" y="48"/>
                    </a:cubicBezTo>
                    <a:cubicBezTo>
                      <a:pt x="2454" y="120"/>
                      <a:pt x="2227" y="120"/>
                      <a:pt x="1989" y="120"/>
                    </a:cubicBezTo>
                    <a:cubicBezTo>
                      <a:pt x="1823" y="120"/>
                      <a:pt x="1668" y="120"/>
                      <a:pt x="1501" y="144"/>
                    </a:cubicBezTo>
                    <a:cubicBezTo>
                      <a:pt x="1037" y="203"/>
                      <a:pt x="691" y="513"/>
                      <a:pt x="334" y="763"/>
                    </a:cubicBezTo>
                    <a:cubicBezTo>
                      <a:pt x="322" y="775"/>
                      <a:pt x="310" y="798"/>
                      <a:pt x="299" y="822"/>
                    </a:cubicBezTo>
                    <a:cubicBezTo>
                      <a:pt x="144" y="1108"/>
                      <a:pt x="1" y="1394"/>
                      <a:pt x="13" y="1715"/>
                    </a:cubicBezTo>
                    <a:cubicBezTo>
                      <a:pt x="25" y="2168"/>
                      <a:pt x="13" y="2608"/>
                      <a:pt x="25" y="3061"/>
                    </a:cubicBezTo>
                    <a:cubicBezTo>
                      <a:pt x="37" y="3418"/>
                      <a:pt x="72" y="3775"/>
                      <a:pt x="120" y="4132"/>
                    </a:cubicBezTo>
                    <a:cubicBezTo>
                      <a:pt x="156" y="4525"/>
                      <a:pt x="310" y="4882"/>
                      <a:pt x="489" y="5239"/>
                    </a:cubicBezTo>
                    <a:cubicBezTo>
                      <a:pt x="537" y="5323"/>
                      <a:pt x="572" y="5406"/>
                      <a:pt x="632" y="5466"/>
                    </a:cubicBezTo>
                    <a:cubicBezTo>
                      <a:pt x="680" y="5513"/>
                      <a:pt x="739" y="5561"/>
                      <a:pt x="799" y="5561"/>
                    </a:cubicBezTo>
                    <a:cubicBezTo>
                      <a:pt x="1016" y="5608"/>
                      <a:pt x="1225" y="5670"/>
                      <a:pt x="1445" y="5670"/>
                    </a:cubicBezTo>
                    <a:cubicBezTo>
                      <a:pt x="1503" y="5670"/>
                      <a:pt x="1561" y="5666"/>
                      <a:pt x="1620" y="5656"/>
                    </a:cubicBezTo>
                    <a:cubicBezTo>
                      <a:pt x="1648" y="5652"/>
                      <a:pt x="1677" y="5651"/>
                      <a:pt x="1707" y="5651"/>
                    </a:cubicBezTo>
                    <a:cubicBezTo>
                      <a:pt x="1766" y="5651"/>
                      <a:pt x="1827" y="5656"/>
                      <a:pt x="1882" y="5656"/>
                    </a:cubicBezTo>
                    <a:cubicBezTo>
                      <a:pt x="2096" y="5680"/>
                      <a:pt x="2180" y="5775"/>
                      <a:pt x="2180" y="5989"/>
                    </a:cubicBezTo>
                    <a:cubicBezTo>
                      <a:pt x="2180" y="6049"/>
                      <a:pt x="2180" y="6120"/>
                      <a:pt x="2168" y="6180"/>
                    </a:cubicBezTo>
                    <a:cubicBezTo>
                      <a:pt x="2084" y="6490"/>
                      <a:pt x="2049" y="6835"/>
                      <a:pt x="1882" y="7121"/>
                    </a:cubicBezTo>
                    <a:cubicBezTo>
                      <a:pt x="1858" y="7168"/>
                      <a:pt x="1858" y="7204"/>
                      <a:pt x="1811" y="7347"/>
                    </a:cubicBezTo>
                    <a:cubicBezTo>
                      <a:pt x="2049" y="7228"/>
                      <a:pt x="2215" y="7132"/>
                      <a:pt x="2358" y="7013"/>
                    </a:cubicBezTo>
                    <a:cubicBezTo>
                      <a:pt x="2573" y="6847"/>
                      <a:pt x="2775" y="6692"/>
                      <a:pt x="3037" y="6597"/>
                    </a:cubicBezTo>
                    <a:cubicBezTo>
                      <a:pt x="3168" y="6537"/>
                      <a:pt x="3275" y="6466"/>
                      <a:pt x="3347" y="6335"/>
                    </a:cubicBezTo>
                    <a:cubicBezTo>
                      <a:pt x="3394" y="6240"/>
                      <a:pt x="3454" y="6156"/>
                      <a:pt x="3513" y="6073"/>
                    </a:cubicBezTo>
                    <a:cubicBezTo>
                      <a:pt x="3608" y="5918"/>
                      <a:pt x="3763" y="5835"/>
                      <a:pt x="3954" y="5823"/>
                    </a:cubicBezTo>
                    <a:lnTo>
                      <a:pt x="4418" y="5823"/>
                    </a:lnTo>
                    <a:cubicBezTo>
                      <a:pt x="4484" y="5820"/>
                      <a:pt x="4549" y="5819"/>
                      <a:pt x="4615" y="5819"/>
                    </a:cubicBezTo>
                    <a:cubicBezTo>
                      <a:pt x="4878" y="5819"/>
                      <a:pt x="5142" y="5835"/>
                      <a:pt x="5406" y="5835"/>
                    </a:cubicBezTo>
                    <a:cubicBezTo>
                      <a:pt x="5737" y="5835"/>
                      <a:pt x="6067" y="5811"/>
                      <a:pt x="6395" y="5704"/>
                    </a:cubicBezTo>
                    <a:cubicBezTo>
                      <a:pt x="6692" y="5704"/>
                      <a:pt x="6966" y="5597"/>
                      <a:pt x="7240" y="5513"/>
                    </a:cubicBezTo>
                    <a:cubicBezTo>
                      <a:pt x="7633" y="5382"/>
                      <a:pt x="7871" y="5120"/>
                      <a:pt x="7978" y="4739"/>
                    </a:cubicBezTo>
                    <a:cubicBezTo>
                      <a:pt x="8061" y="4382"/>
                      <a:pt x="8133" y="4025"/>
                      <a:pt x="8121" y="3656"/>
                    </a:cubicBezTo>
                    <a:cubicBezTo>
                      <a:pt x="8050" y="3323"/>
                      <a:pt x="8050" y="2965"/>
                      <a:pt x="8085" y="2620"/>
                    </a:cubicBezTo>
                    <a:cubicBezTo>
                      <a:pt x="8097" y="2287"/>
                      <a:pt x="7919" y="1989"/>
                      <a:pt x="7942" y="1644"/>
                    </a:cubicBezTo>
                    <a:cubicBezTo>
                      <a:pt x="7942" y="1608"/>
                      <a:pt x="7919" y="1572"/>
                      <a:pt x="7907" y="1537"/>
                    </a:cubicBezTo>
                    <a:cubicBezTo>
                      <a:pt x="7811" y="1358"/>
                      <a:pt x="7740" y="1167"/>
                      <a:pt x="7633" y="989"/>
                    </a:cubicBezTo>
                    <a:cubicBezTo>
                      <a:pt x="7526" y="822"/>
                      <a:pt x="7454" y="632"/>
                      <a:pt x="7288" y="536"/>
                    </a:cubicBezTo>
                    <a:cubicBezTo>
                      <a:pt x="6966" y="358"/>
                      <a:pt x="6633" y="203"/>
                      <a:pt x="6252" y="203"/>
                    </a:cubicBezTo>
                    <a:cubicBezTo>
                      <a:pt x="6192" y="203"/>
                      <a:pt x="6109" y="203"/>
                      <a:pt x="6049" y="179"/>
                    </a:cubicBezTo>
                    <a:cubicBezTo>
                      <a:pt x="5897" y="126"/>
                      <a:pt x="5732" y="119"/>
                      <a:pt x="5574" y="119"/>
                    </a:cubicBezTo>
                    <a:cubicBezTo>
                      <a:pt x="5521" y="119"/>
                      <a:pt x="5469" y="120"/>
                      <a:pt x="5418" y="120"/>
                    </a:cubicBezTo>
                    <a:cubicBezTo>
                      <a:pt x="5337" y="120"/>
                      <a:pt x="5255" y="128"/>
                      <a:pt x="5176" y="128"/>
                    </a:cubicBezTo>
                    <a:cubicBezTo>
                      <a:pt x="5116" y="128"/>
                      <a:pt x="5058" y="123"/>
                      <a:pt x="5002" y="108"/>
                    </a:cubicBezTo>
                    <a:cubicBezTo>
                      <a:pt x="4347" y="1"/>
                      <a:pt x="3668" y="1"/>
                      <a:pt x="30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36"/>
              <p:cNvSpPr/>
              <p:nvPr/>
            </p:nvSpPr>
            <p:spPr>
              <a:xfrm>
                <a:off x="712875" y="2205450"/>
                <a:ext cx="233675" cy="215550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8622" extrusionOk="0">
                    <a:moveTo>
                      <a:pt x="4394" y="7192"/>
                    </a:moveTo>
                    <a:cubicBezTo>
                      <a:pt x="4239" y="7549"/>
                      <a:pt x="3918" y="7716"/>
                      <a:pt x="3620" y="7895"/>
                    </a:cubicBezTo>
                    <a:cubicBezTo>
                      <a:pt x="3346" y="8050"/>
                      <a:pt x="3072" y="8216"/>
                      <a:pt x="2798" y="8395"/>
                    </a:cubicBezTo>
                    <a:cubicBezTo>
                      <a:pt x="2548" y="8573"/>
                      <a:pt x="2263" y="8621"/>
                      <a:pt x="1965" y="8585"/>
                    </a:cubicBezTo>
                    <a:cubicBezTo>
                      <a:pt x="1846" y="8573"/>
                      <a:pt x="1739" y="8526"/>
                      <a:pt x="1667" y="8442"/>
                    </a:cubicBezTo>
                    <a:cubicBezTo>
                      <a:pt x="1548" y="8323"/>
                      <a:pt x="1536" y="8192"/>
                      <a:pt x="1644" y="8073"/>
                    </a:cubicBezTo>
                    <a:cubicBezTo>
                      <a:pt x="1846" y="7823"/>
                      <a:pt x="1977" y="7561"/>
                      <a:pt x="2084" y="7264"/>
                    </a:cubicBezTo>
                    <a:cubicBezTo>
                      <a:pt x="2096" y="7204"/>
                      <a:pt x="2132" y="7145"/>
                      <a:pt x="2144" y="7085"/>
                    </a:cubicBezTo>
                    <a:cubicBezTo>
                      <a:pt x="2156" y="7026"/>
                      <a:pt x="2144" y="6966"/>
                      <a:pt x="2144" y="6895"/>
                    </a:cubicBezTo>
                    <a:cubicBezTo>
                      <a:pt x="1894" y="6859"/>
                      <a:pt x="1655" y="6799"/>
                      <a:pt x="1417" y="6823"/>
                    </a:cubicBezTo>
                    <a:cubicBezTo>
                      <a:pt x="1048" y="6835"/>
                      <a:pt x="810" y="6645"/>
                      <a:pt x="632" y="6359"/>
                    </a:cubicBezTo>
                    <a:cubicBezTo>
                      <a:pt x="358" y="5930"/>
                      <a:pt x="191" y="5430"/>
                      <a:pt x="108" y="4930"/>
                    </a:cubicBezTo>
                    <a:cubicBezTo>
                      <a:pt x="12" y="4418"/>
                      <a:pt x="12" y="3918"/>
                      <a:pt x="12" y="3394"/>
                    </a:cubicBezTo>
                    <a:cubicBezTo>
                      <a:pt x="12" y="3049"/>
                      <a:pt x="36" y="2704"/>
                      <a:pt x="12" y="2346"/>
                    </a:cubicBezTo>
                    <a:cubicBezTo>
                      <a:pt x="0" y="1870"/>
                      <a:pt x="215" y="1489"/>
                      <a:pt x="429" y="1108"/>
                    </a:cubicBezTo>
                    <a:cubicBezTo>
                      <a:pt x="465" y="1049"/>
                      <a:pt x="512" y="1001"/>
                      <a:pt x="572" y="965"/>
                    </a:cubicBezTo>
                    <a:cubicBezTo>
                      <a:pt x="751" y="822"/>
                      <a:pt x="929" y="691"/>
                      <a:pt x="1120" y="549"/>
                    </a:cubicBezTo>
                    <a:cubicBezTo>
                      <a:pt x="1489" y="287"/>
                      <a:pt x="1905" y="168"/>
                      <a:pt x="2370" y="156"/>
                    </a:cubicBezTo>
                    <a:cubicBezTo>
                      <a:pt x="2667" y="156"/>
                      <a:pt x="2965" y="168"/>
                      <a:pt x="3251" y="60"/>
                    </a:cubicBezTo>
                    <a:cubicBezTo>
                      <a:pt x="3275" y="49"/>
                      <a:pt x="3322" y="49"/>
                      <a:pt x="3370" y="49"/>
                    </a:cubicBezTo>
                    <a:cubicBezTo>
                      <a:pt x="4215" y="49"/>
                      <a:pt x="5073" y="1"/>
                      <a:pt x="5930" y="180"/>
                    </a:cubicBezTo>
                    <a:cubicBezTo>
                      <a:pt x="6025" y="191"/>
                      <a:pt x="6132" y="203"/>
                      <a:pt x="6227" y="203"/>
                    </a:cubicBezTo>
                    <a:cubicBezTo>
                      <a:pt x="6418" y="203"/>
                      <a:pt x="6608" y="191"/>
                      <a:pt x="6787" y="299"/>
                    </a:cubicBezTo>
                    <a:cubicBezTo>
                      <a:pt x="6823" y="310"/>
                      <a:pt x="6858" y="322"/>
                      <a:pt x="6906" y="310"/>
                    </a:cubicBezTo>
                    <a:cubicBezTo>
                      <a:pt x="7299" y="263"/>
                      <a:pt x="7632" y="441"/>
                      <a:pt x="7978" y="561"/>
                    </a:cubicBezTo>
                    <a:cubicBezTo>
                      <a:pt x="8228" y="656"/>
                      <a:pt x="8502" y="787"/>
                      <a:pt x="8621" y="1072"/>
                    </a:cubicBezTo>
                    <a:cubicBezTo>
                      <a:pt x="8918" y="1358"/>
                      <a:pt x="8966" y="1775"/>
                      <a:pt x="9156" y="2108"/>
                    </a:cubicBezTo>
                    <a:cubicBezTo>
                      <a:pt x="9180" y="2168"/>
                      <a:pt x="9180" y="2263"/>
                      <a:pt x="9180" y="2335"/>
                    </a:cubicBezTo>
                    <a:cubicBezTo>
                      <a:pt x="9204" y="2394"/>
                      <a:pt x="9180" y="2466"/>
                      <a:pt x="9216" y="2525"/>
                    </a:cubicBezTo>
                    <a:cubicBezTo>
                      <a:pt x="9347" y="2763"/>
                      <a:pt x="9323" y="3025"/>
                      <a:pt x="9323" y="3275"/>
                    </a:cubicBezTo>
                    <a:cubicBezTo>
                      <a:pt x="9323" y="3799"/>
                      <a:pt x="9323" y="4311"/>
                      <a:pt x="9335" y="4847"/>
                    </a:cubicBezTo>
                    <a:cubicBezTo>
                      <a:pt x="9335" y="5002"/>
                      <a:pt x="9335" y="5144"/>
                      <a:pt x="9264" y="5299"/>
                    </a:cubicBezTo>
                    <a:cubicBezTo>
                      <a:pt x="9228" y="5359"/>
                      <a:pt x="9216" y="5442"/>
                      <a:pt x="9216" y="5525"/>
                    </a:cubicBezTo>
                    <a:cubicBezTo>
                      <a:pt x="9216" y="5787"/>
                      <a:pt x="9097" y="6014"/>
                      <a:pt x="8918" y="6204"/>
                    </a:cubicBezTo>
                    <a:cubicBezTo>
                      <a:pt x="8680" y="6478"/>
                      <a:pt x="8406" y="6716"/>
                      <a:pt x="8049" y="6823"/>
                    </a:cubicBezTo>
                    <a:cubicBezTo>
                      <a:pt x="7990" y="6835"/>
                      <a:pt x="7930" y="6883"/>
                      <a:pt x="7871" y="6895"/>
                    </a:cubicBezTo>
                    <a:cubicBezTo>
                      <a:pt x="7632" y="6978"/>
                      <a:pt x="7418" y="7097"/>
                      <a:pt x="7144" y="7085"/>
                    </a:cubicBezTo>
                    <a:cubicBezTo>
                      <a:pt x="7097" y="7085"/>
                      <a:pt x="7037" y="7085"/>
                      <a:pt x="7001" y="7097"/>
                    </a:cubicBezTo>
                    <a:cubicBezTo>
                      <a:pt x="6716" y="7240"/>
                      <a:pt x="6418" y="7192"/>
                      <a:pt x="6132" y="7192"/>
                    </a:cubicBezTo>
                    <a:close/>
                    <a:moveTo>
                      <a:pt x="2358" y="8038"/>
                    </a:moveTo>
                    <a:cubicBezTo>
                      <a:pt x="2596" y="7919"/>
                      <a:pt x="2751" y="7835"/>
                      <a:pt x="2906" y="7716"/>
                    </a:cubicBezTo>
                    <a:cubicBezTo>
                      <a:pt x="3108" y="7549"/>
                      <a:pt x="3322" y="7383"/>
                      <a:pt x="3572" y="7299"/>
                    </a:cubicBezTo>
                    <a:cubicBezTo>
                      <a:pt x="3703" y="7240"/>
                      <a:pt x="3810" y="7157"/>
                      <a:pt x="3882" y="7026"/>
                    </a:cubicBezTo>
                    <a:cubicBezTo>
                      <a:pt x="3930" y="6930"/>
                      <a:pt x="3989" y="6847"/>
                      <a:pt x="4049" y="6776"/>
                    </a:cubicBezTo>
                    <a:cubicBezTo>
                      <a:pt x="4156" y="6609"/>
                      <a:pt x="4299" y="6537"/>
                      <a:pt x="4489" y="6526"/>
                    </a:cubicBezTo>
                    <a:lnTo>
                      <a:pt x="4953" y="6526"/>
                    </a:lnTo>
                    <a:cubicBezTo>
                      <a:pt x="5608" y="6490"/>
                      <a:pt x="6287" y="6609"/>
                      <a:pt x="6942" y="6406"/>
                    </a:cubicBezTo>
                    <a:cubicBezTo>
                      <a:pt x="7239" y="6406"/>
                      <a:pt x="7501" y="6299"/>
                      <a:pt x="7787" y="6204"/>
                    </a:cubicBezTo>
                    <a:cubicBezTo>
                      <a:pt x="8168" y="6073"/>
                      <a:pt x="8406" y="5823"/>
                      <a:pt x="8513" y="5430"/>
                    </a:cubicBezTo>
                    <a:cubicBezTo>
                      <a:pt x="8597" y="5073"/>
                      <a:pt x="8680" y="4716"/>
                      <a:pt x="8668" y="4347"/>
                    </a:cubicBezTo>
                    <a:cubicBezTo>
                      <a:pt x="8633" y="4001"/>
                      <a:pt x="8644" y="3656"/>
                      <a:pt x="8668" y="3323"/>
                    </a:cubicBezTo>
                    <a:cubicBezTo>
                      <a:pt x="8680" y="2977"/>
                      <a:pt x="8502" y="2680"/>
                      <a:pt x="8525" y="2335"/>
                    </a:cubicBezTo>
                    <a:cubicBezTo>
                      <a:pt x="8525" y="2311"/>
                      <a:pt x="8502" y="2263"/>
                      <a:pt x="8478" y="2239"/>
                    </a:cubicBezTo>
                    <a:cubicBezTo>
                      <a:pt x="8394" y="2061"/>
                      <a:pt x="8323" y="1858"/>
                      <a:pt x="8216" y="1680"/>
                    </a:cubicBezTo>
                    <a:cubicBezTo>
                      <a:pt x="8109" y="1525"/>
                      <a:pt x="8037" y="1323"/>
                      <a:pt x="7871" y="1239"/>
                    </a:cubicBezTo>
                    <a:cubicBezTo>
                      <a:pt x="7549" y="1061"/>
                      <a:pt x="7216" y="894"/>
                      <a:pt x="6835" y="894"/>
                    </a:cubicBezTo>
                    <a:cubicBezTo>
                      <a:pt x="6775" y="894"/>
                      <a:pt x="6692" y="894"/>
                      <a:pt x="6632" y="882"/>
                    </a:cubicBezTo>
                    <a:cubicBezTo>
                      <a:pt x="6430" y="811"/>
                      <a:pt x="6204" y="822"/>
                      <a:pt x="6001" y="822"/>
                    </a:cubicBezTo>
                    <a:cubicBezTo>
                      <a:pt x="5858" y="822"/>
                      <a:pt x="5715" y="834"/>
                      <a:pt x="5585" y="811"/>
                    </a:cubicBezTo>
                    <a:cubicBezTo>
                      <a:pt x="4930" y="703"/>
                      <a:pt x="4251" y="703"/>
                      <a:pt x="3596" y="703"/>
                    </a:cubicBezTo>
                    <a:cubicBezTo>
                      <a:pt x="3477" y="703"/>
                      <a:pt x="3358" y="703"/>
                      <a:pt x="3263" y="751"/>
                    </a:cubicBezTo>
                    <a:cubicBezTo>
                      <a:pt x="3037" y="822"/>
                      <a:pt x="2810" y="822"/>
                      <a:pt x="2572" y="822"/>
                    </a:cubicBezTo>
                    <a:cubicBezTo>
                      <a:pt x="2406" y="822"/>
                      <a:pt x="2251" y="822"/>
                      <a:pt x="2084" y="834"/>
                    </a:cubicBezTo>
                    <a:cubicBezTo>
                      <a:pt x="1620" y="894"/>
                      <a:pt x="1274" y="1203"/>
                      <a:pt x="917" y="1465"/>
                    </a:cubicBezTo>
                    <a:cubicBezTo>
                      <a:pt x="905" y="1477"/>
                      <a:pt x="893" y="1489"/>
                      <a:pt x="882" y="1525"/>
                    </a:cubicBezTo>
                    <a:cubicBezTo>
                      <a:pt x="727" y="1799"/>
                      <a:pt x="584" y="2085"/>
                      <a:pt x="596" y="2418"/>
                    </a:cubicBezTo>
                    <a:cubicBezTo>
                      <a:pt x="608" y="2858"/>
                      <a:pt x="596" y="3311"/>
                      <a:pt x="608" y="3751"/>
                    </a:cubicBezTo>
                    <a:cubicBezTo>
                      <a:pt x="620" y="4109"/>
                      <a:pt x="655" y="4466"/>
                      <a:pt x="703" y="4823"/>
                    </a:cubicBezTo>
                    <a:cubicBezTo>
                      <a:pt x="739" y="5228"/>
                      <a:pt x="893" y="5585"/>
                      <a:pt x="1072" y="5942"/>
                    </a:cubicBezTo>
                    <a:cubicBezTo>
                      <a:pt x="1120" y="6014"/>
                      <a:pt x="1155" y="6109"/>
                      <a:pt x="1215" y="6168"/>
                    </a:cubicBezTo>
                    <a:cubicBezTo>
                      <a:pt x="1263" y="6204"/>
                      <a:pt x="1322" y="6252"/>
                      <a:pt x="1382" y="6252"/>
                    </a:cubicBezTo>
                    <a:cubicBezTo>
                      <a:pt x="1655" y="6311"/>
                      <a:pt x="1917" y="6406"/>
                      <a:pt x="2203" y="6359"/>
                    </a:cubicBezTo>
                    <a:cubicBezTo>
                      <a:pt x="2286" y="6335"/>
                      <a:pt x="2382" y="6359"/>
                      <a:pt x="2465" y="6359"/>
                    </a:cubicBezTo>
                    <a:cubicBezTo>
                      <a:pt x="2679" y="6371"/>
                      <a:pt x="2763" y="6478"/>
                      <a:pt x="2763" y="6680"/>
                    </a:cubicBezTo>
                    <a:cubicBezTo>
                      <a:pt x="2763" y="6740"/>
                      <a:pt x="2763" y="6811"/>
                      <a:pt x="2751" y="6883"/>
                    </a:cubicBezTo>
                    <a:cubicBezTo>
                      <a:pt x="2667" y="7192"/>
                      <a:pt x="2632" y="7526"/>
                      <a:pt x="2465" y="7811"/>
                    </a:cubicBezTo>
                    <a:cubicBezTo>
                      <a:pt x="2394" y="7859"/>
                      <a:pt x="2382" y="7907"/>
                      <a:pt x="2358" y="80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36"/>
              <p:cNvSpPr/>
              <p:nvPr/>
            </p:nvSpPr>
            <p:spPr>
              <a:xfrm>
                <a:off x="864975" y="2282550"/>
                <a:ext cx="3545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04" extrusionOk="0">
                    <a:moveTo>
                      <a:pt x="774" y="1203"/>
                    </a:moveTo>
                    <a:cubicBezTo>
                      <a:pt x="596" y="1203"/>
                      <a:pt x="417" y="1203"/>
                      <a:pt x="274" y="1072"/>
                    </a:cubicBezTo>
                    <a:cubicBezTo>
                      <a:pt x="1" y="822"/>
                      <a:pt x="36" y="370"/>
                      <a:pt x="346" y="179"/>
                    </a:cubicBezTo>
                    <a:cubicBezTo>
                      <a:pt x="620" y="1"/>
                      <a:pt x="1013" y="48"/>
                      <a:pt x="1227" y="286"/>
                    </a:cubicBezTo>
                    <a:cubicBezTo>
                      <a:pt x="1370" y="441"/>
                      <a:pt x="1417" y="822"/>
                      <a:pt x="1310" y="1001"/>
                    </a:cubicBezTo>
                    <a:cubicBezTo>
                      <a:pt x="1251" y="1096"/>
                      <a:pt x="1167" y="1179"/>
                      <a:pt x="1048" y="1191"/>
                    </a:cubicBezTo>
                    <a:cubicBezTo>
                      <a:pt x="953" y="1203"/>
                      <a:pt x="870" y="1203"/>
                      <a:pt x="774" y="1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36"/>
              <p:cNvSpPr/>
              <p:nvPr/>
            </p:nvSpPr>
            <p:spPr>
              <a:xfrm>
                <a:off x="814075" y="2280175"/>
                <a:ext cx="35450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15" extrusionOk="0">
                    <a:moveTo>
                      <a:pt x="751" y="1191"/>
                    </a:moveTo>
                    <a:cubicBezTo>
                      <a:pt x="513" y="1215"/>
                      <a:pt x="310" y="1131"/>
                      <a:pt x="179" y="941"/>
                    </a:cubicBezTo>
                    <a:cubicBezTo>
                      <a:pt x="1" y="691"/>
                      <a:pt x="60" y="298"/>
                      <a:pt x="310" y="143"/>
                    </a:cubicBezTo>
                    <a:cubicBezTo>
                      <a:pt x="536" y="0"/>
                      <a:pt x="786" y="0"/>
                      <a:pt x="1013" y="96"/>
                    </a:cubicBezTo>
                    <a:cubicBezTo>
                      <a:pt x="1263" y="203"/>
                      <a:pt x="1417" y="774"/>
                      <a:pt x="1251" y="1001"/>
                    </a:cubicBezTo>
                    <a:cubicBezTo>
                      <a:pt x="1203" y="1072"/>
                      <a:pt x="1120" y="1120"/>
                      <a:pt x="1036" y="1155"/>
                    </a:cubicBezTo>
                    <a:cubicBezTo>
                      <a:pt x="953" y="1191"/>
                      <a:pt x="846" y="1191"/>
                      <a:pt x="751" y="11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36"/>
              <p:cNvSpPr/>
              <p:nvPr/>
            </p:nvSpPr>
            <p:spPr>
              <a:xfrm>
                <a:off x="759300" y="2281375"/>
                <a:ext cx="298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63" extrusionOk="0">
                    <a:moveTo>
                      <a:pt x="1191" y="524"/>
                    </a:moveTo>
                    <a:lnTo>
                      <a:pt x="1191" y="762"/>
                    </a:lnTo>
                    <a:cubicBezTo>
                      <a:pt x="1132" y="1179"/>
                      <a:pt x="810" y="1262"/>
                      <a:pt x="525" y="1131"/>
                    </a:cubicBezTo>
                    <a:cubicBezTo>
                      <a:pt x="84" y="941"/>
                      <a:pt x="1" y="488"/>
                      <a:pt x="275" y="167"/>
                    </a:cubicBezTo>
                    <a:cubicBezTo>
                      <a:pt x="346" y="71"/>
                      <a:pt x="453" y="12"/>
                      <a:pt x="572" y="12"/>
                    </a:cubicBezTo>
                    <a:cubicBezTo>
                      <a:pt x="656" y="12"/>
                      <a:pt x="751" y="0"/>
                      <a:pt x="834" y="12"/>
                    </a:cubicBezTo>
                    <a:cubicBezTo>
                      <a:pt x="1049" y="36"/>
                      <a:pt x="1156" y="131"/>
                      <a:pt x="1191" y="3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05643" y="5856568"/>
            <a:ext cx="976652" cy="952937"/>
            <a:chOff x="1048450" y="3979859"/>
            <a:chExt cx="674514" cy="674514"/>
          </a:xfrm>
        </p:grpSpPr>
        <p:sp>
          <p:nvSpPr>
            <p:cNvPr id="625" name="Google Shape;625;p36"/>
            <p:cNvSpPr/>
            <p:nvPr/>
          </p:nvSpPr>
          <p:spPr>
            <a:xfrm>
              <a:off x="1048450" y="3979859"/>
              <a:ext cx="674514" cy="674514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45" name="Google Shape;645;p36"/>
            <p:cNvGrpSpPr/>
            <p:nvPr/>
          </p:nvGrpSpPr>
          <p:grpSpPr>
            <a:xfrm>
              <a:off x="1207576" y="4152804"/>
              <a:ext cx="356284" cy="328628"/>
              <a:chOff x="712875" y="2205450"/>
              <a:chExt cx="233675" cy="215550"/>
            </a:xfrm>
          </p:grpSpPr>
          <p:sp>
            <p:nvSpPr>
              <p:cNvPr id="646" name="Google Shape;646;p36"/>
              <p:cNvSpPr/>
              <p:nvPr/>
            </p:nvSpPr>
            <p:spPr>
              <a:xfrm>
                <a:off x="727450" y="2222125"/>
                <a:ext cx="203325" cy="183675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7" extrusionOk="0">
                    <a:moveTo>
                      <a:pt x="3013" y="1"/>
                    </a:moveTo>
                    <a:cubicBezTo>
                      <a:pt x="2894" y="1"/>
                      <a:pt x="2775" y="1"/>
                      <a:pt x="2680" y="48"/>
                    </a:cubicBezTo>
                    <a:cubicBezTo>
                      <a:pt x="2454" y="120"/>
                      <a:pt x="2227" y="120"/>
                      <a:pt x="1989" y="120"/>
                    </a:cubicBezTo>
                    <a:cubicBezTo>
                      <a:pt x="1823" y="120"/>
                      <a:pt x="1668" y="120"/>
                      <a:pt x="1501" y="144"/>
                    </a:cubicBezTo>
                    <a:cubicBezTo>
                      <a:pt x="1037" y="203"/>
                      <a:pt x="691" y="513"/>
                      <a:pt x="334" y="763"/>
                    </a:cubicBezTo>
                    <a:cubicBezTo>
                      <a:pt x="322" y="775"/>
                      <a:pt x="310" y="798"/>
                      <a:pt x="299" y="822"/>
                    </a:cubicBezTo>
                    <a:cubicBezTo>
                      <a:pt x="144" y="1108"/>
                      <a:pt x="1" y="1394"/>
                      <a:pt x="13" y="1715"/>
                    </a:cubicBezTo>
                    <a:cubicBezTo>
                      <a:pt x="25" y="2168"/>
                      <a:pt x="13" y="2608"/>
                      <a:pt x="25" y="3061"/>
                    </a:cubicBezTo>
                    <a:cubicBezTo>
                      <a:pt x="37" y="3418"/>
                      <a:pt x="72" y="3775"/>
                      <a:pt x="120" y="4132"/>
                    </a:cubicBezTo>
                    <a:cubicBezTo>
                      <a:pt x="156" y="4525"/>
                      <a:pt x="310" y="4882"/>
                      <a:pt x="489" y="5239"/>
                    </a:cubicBezTo>
                    <a:cubicBezTo>
                      <a:pt x="537" y="5323"/>
                      <a:pt x="572" y="5406"/>
                      <a:pt x="632" y="5466"/>
                    </a:cubicBezTo>
                    <a:cubicBezTo>
                      <a:pt x="680" y="5513"/>
                      <a:pt x="739" y="5561"/>
                      <a:pt x="799" y="5561"/>
                    </a:cubicBezTo>
                    <a:cubicBezTo>
                      <a:pt x="1016" y="5608"/>
                      <a:pt x="1225" y="5670"/>
                      <a:pt x="1445" y="5670"/>
                    </a:cubicBezTo>
                    <a:cubicBezTo>
                      <a:pt x="1503" y="5670"/>
                      <a:pt x="1561" y="5666"/>
                      <a:pt x="1620" y="5656"/>
                    </a:cubicBezTo>
                    <a:cubicBezTo>
                      <a:pt x="1648" y="5652"/>
                      <a:pt x="1677" y="5651"/>
                      <a:pt x="1707" y="5651"/>
                    </a:cubicBezTo>
                    <a:cubicBezTo>
                      <a:pt x="1766" y="5651"/>
                      <a:pt x="1827" y="5656"/>
                      <a:pt x="1882" y="5656"/>
                    </a:cubicBezTo>
                    <a:cubicBezTo>
                      <a:pt x="2096" y="5680"/>
                      <a:pt x="2180" y="5775"/>
                      <a:pt x="2180" y="5989"/>
                    </a:cubicBezTo>
                    <a:cubicBezTo>
                      <a:pt x="2180" y="6049"/>
                      <a:pt x="2180" y="6120"/>
                      <a:pt x="2168" y="6180"/>
                    </a:cubicBezTo>
                    <a:cubicBezTo>
                      <a:pt x="2084" y="6490"/>
                      <a:pt x="2049" y="6835"/>
                      <a:pt x="1882" y="7121"/>
                    </a:cubicBezTo>
                    <a:cubicBezTo>
                      <a:pt x="1858" y="7168"/>
                      <a:pt x="1858" y="7204"/>
                      <a:pt x="1811" y="7347"/>
                    </a:cubicBezTo>
                    <a:cubicBezTo>
                      <a:pt x="2049" y="7228"/>
                      <a:pt x="2215" y="7132"/>
                      <a:pt x="2358" y="7013"/>
                    </a:cubicBezTo>
                    <a:cubicBezTo>
                      <a:pt x="2573" y="6847"/>
                      <a:pt x="2775" y="6692"/>
                      <a:pt x="3037" y="6597"/>
                    </a:cubicBezTo>
                    <a:cubicBezTo>
                      <a:pt x="3168" y="6537"/>
                      <a:pt x="3275" y="6466"/>
                      <a:pt x="3347" y="6335"/>
                    </a:cubicBezTo>
                    <a:cubicBezTo>
                      <a:pt x="3394" y="6240"/>
                      <a:pt x="3454" y="6156"/>
                      <a:pt x="3513" y="6073"/>
                    </a:cubicBezTo>
                    <a:cubicBezTo>
                      <a:pt x="3608" y="5918"/>
                      <a:pt x="3763" y="5835"/>
                      <a:pt x="3954" y="5823"/>
                    </a:cubicBezTo>
                    <a:lnTo>
                      <a:pt x="4418" y="5823"/>
                    </a:lnTo>
                    <a:cubicBezTo>
                      <a:pt x="4484" y="5820"/>
                      <a:pt x="4549" y="5819"/>
                      <a:pt x="4615" y="5819"/>
                    </a:cubicBezTo>
                    <a:cubicBezTo>
                      <a:pt x="4878" y="5819"/>
                      <a:pt x="5142" y="5835"/>
                      <a:pt x="5406" y="5835"/>
                    </a:cubicBezTo>
                    <a:cubicBezTo>
                      <a:pt x="5737" y="5835"/>
                      <a:pt x="6067" y="5811"/>
                      <a:pt x="6395" y="5704"/>
                    </a:cubicBezTo>
                    <a:cubicBezTo>
                      <a:pt x="6692" y="5704"/>
                      <a:pt x="6966" y="5597"/>
                      <a:pt x="7240" y="5513"/>
                    </a:cubicBezTo>
                    <a:cubicBezTo>
                      <a:pt x="7633" y="5382"/>
                      <a:pt x="7871" y="5120"/>
                      <a:pt x="7978" y="4739"/>
                    </a:cubicBezTo>
                    <a:cubicBezTo>
                      <a:pt x="8061" y="4382"/>
                      <a:pt x="8133" y="4025"/>
                      <a:pt x="8121" y="3656"/>
                    </a:cubicBezTo>
                    <a:cubicBezTo>
                      <a:pt x="8050" y="3323"/>
                      <a:pt x="8050" y="2965"/>
                      <a:pt x="8085" y="2620"/>
                    </a:cubicBezTo>
                    <a:cubicBezTo>
                      <a:pt x="8097" y="2287"/>
                      <a:pt x="7919" y="1989"/>
                      <a:pt x="7942" y="1644"/>
                    </a:cubicBezTo>
                    <a:cubicBezTo>
                      <a:pt x="7942" y="1608"/>
                      <a:pt x="7919" y="1572"/>
                      <a:pt x="7907" y="1537"/>
                    </a:cubicBezTo>
                    <a:cubicBezTo>
                      <a:pt x="7811" y="1358"/>
                      <a:pt x="7740" y="1167"/>
                      <a:pt x="7633" y="989"/>
                    </a:cubicBezTo>
                    <a:cubicBezTo>
                      <a:pt x="7526" y="822"/>
                      <a:pt x="7454" y="632"/>
                      <a:pt x="7288" y="536"/>
                    </a:cubicBezTo>
                    <a:cubicBezTo>
                      <a:pt x="6966" y="358"/>
                      <a:pt x="6633" y="203"/>
                      <a:pt x="6252" y="203"/>
                    </a:cubicBezTo>
                    <a:cubicBezTo>
                      <a:pt x="6192" y="203"/>
                      <a:pt x="6109" y="203"/>
                      <a:pt x="6049" y="179"/>
                    </a:cubicBezTo>
                    <a:cubicBezTo>
                      <a:pt x="5897" y="126"/>
                      <a:pt x="5732" y="119"/>
                      <a:pt x="5574" y="119"/>
                    </a:cubicBezTo>
                    <a:cubicBezTo>
                      <a:pt x="5521" y="119"/>
                      <a:pt x="5469" y="120"/>
                      <a:pt x="5418" y="120"/>
                    </a:cubicBezTo>
                    <a:cubicBezTo>
                      <a:pt x="5337" y="120"/>
                      <a:pt x="5255" y="128"/>
                      <a:pt x="5176" y="128"/>
                    </a:cubicBezTo>
                    <a:cubicBezTo>
                      <a:pt x="5116" y="128"/>
                      <a:pt x="5058" y="123"/>
                      <a:pt x="5002" y="108"/>
                    </a:cubicBezTo>
                    <a:cubicBezTo>
                      <a:pt x="4347" y="1"/>
                      <a:pt x="3668" y="1"/>
                      <a:pt x="30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36"/>
              <p:cNvSpPr/>
              <p:nvPr/>
            </p:nvSpPr>
            <p:spPr>
              <a:xfrm>
                <a:off x="712875" y="2205450"/>
                <a:ext cx="233675" cy="215550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8622" extrusionOk="0">
                    <a:moveTo>
                      <a:pt x="4394" y="7192"/>
                    </a:moveTo>
                    <a:cubicBezTo>
                      <a:pt x="4239" y="7549"/>
                      <a:pt x="3918" y="7716"/>
                      <a:pt x="3620" y="7895"/>
                    </a:cubicBezTo>
                    <a:cubicBezTo>
                      <a:pt x="3346" y="8050"/>
                      <a:pt x="3072" y="8216"/>
                      <a:pt x="2798" y="8395"/>
                    </a:cubicBezTo>
                    <a:cubicBezTo>
                      <a:pt x="2548" y="8573"/>
                      <a:pt x="2263" y="8621"/>
                      <a:pt x="1965" y="8585"/>
                    </a:cubicBezTo>
                    <a:cubicBezTo>
                      <a:pt x="1846" y="8573"/>
                      <a:pt x="1739" y="8526"/>
                      <a:pt x="1667" y="8442"/>
                    </a:cubicBezTo>
                    <a:cubicBezTo>
                      <a:pt x="1548" y="8323"/>
                      <a:pt x="1536" y="8192"/>
                      <a:pt x="1644" y="8073"/>
                    </a:cubicBezTo>
                    <a:cubicBezTo>
                      <a:pt x="1846" y="7823"/>
                      <a:pt x="1977" y="7561"/>
                      <a:pt x="2084" y="7264"/>
                    </a:cubicBezTo>
                    <a:cubicBezTo>
                      <a:pt x="2096" y="7204"/>
                      <a:pt x="2132" y="7145"/>
                      <a:pt x="2144" y="7085"/>
                    </a:cubicBezTo>
                    <a:cubicBezTo>
                      <a:pt x="2156" y="7026"/>
                      <a:pt x="2144" y="6966"/>
                      <a:pt x="2144" y="6895"/>
                    </a:cubicBezTo>
                    <a:cubicBezTo>
                      <a:pt x="1894" y="6859"/>
                      <a:pt x="1655" y="6799"/>
                      <a:pt x="1417" y="6823"/>
                    </a:cubicBezTo>
                    <a:cubicBezTo>
                      <a:pt x="1048" y="6835"/>
                      <a:pt x="810" y="6645"/>
                      <a:pt x="632" y="6359"/>
                    </a:cubicBezTo>
                    <a:cubicBezTo>
                      <a:pt x="358" y="5930"/>
                      <a:pt x="191" y="5430"/>
                      <a:pt x="108" y="4930"/>
                    </a:cubicBezTo>
                    <a:cubicBezTo>
                      <a:pt x="12" y="4418"/>
                      <a:pt x="12" y="3918"/>
                      <a:pt x="12" y="3394"/>
                    </a:cubicBezTo>
                    <a:cubicBezTo>
                      <a:pt x="12" y="3049"/>
                      <a:pt x="36" y="2704"/>
                      <a:pt x="12" y="2346"/>
                    </a:cubicBezTo>
                    <a:cubicBezTo>
                      <a:pt x="0" y="1870"/>
                      <a:pt x="215" y="1489"/>
                      <a:pt x="429" y="1108"/>
                    </a:cubicBezTo>
                    <a:cubicBezTo>
                      <a:pt x="465" y="1049"/>
                      <a:pt x="512" y="1001"/>
                      <a:pt x="572" y="965"/>
                    </a:cubicBezTo>
                    <a:cubicBezTo>
                      <a:pt x="751" y="822"/>
                      <a:pt x="929" y="691"/>
                      <a:pt x="1120" y="549"/>
                    </a:cubicBezTo>
                    <a:cubicBezTo>
                      <a:pt x="1489" y="287"/>
                      <a:pt x="1905" y="168"/>
                      <a:pt x="2370" y="156"/>
                    </a:cubicBezTo>
                    <a:cubicBezTo>
                      <a:pt x="2667" y="156"/>
                      <a:pt x="2965" y="168"/>
                      <a:pt x="3251" y="60"/>
                    </a:cubicBezTo>
                    <a:cubicBezTo>
                      <a:pt x="3275" y="49"/>
                      <a:pt x="3322" y="49"/>
                      <a:pt x="3370" y="49"/>
                    </a:cubicBezTo>
                    <a:cubicBezTo>
                      <a:pt x="4215" y="49"/>
                      <a:pt x="5073" y="1"/>
                      <a:pt x="5930" y="180"/>
                    </a:cubicBezTo>
                    <a:cubicBezTo>
                      <a:pt x="6025" y="191"/>
                      <a:pt x="6132" y="203"/>
                      <a:pt x="6227" y="203"/>
                    </a:cubicBezTo>
                    <a:cubicBezTo>
                      <a:pt x="6418" y="203"/>
                      <a:pt x="6608" y="191"/>
                      <a:pt x="6787" y="299"/>
                    </a:cubicBezTo>
                    <a:cubicBezTo>
                      <a:pt x="6823" y="310"/>
                      <a:pt x="6858" y="322"/>
                      <a:pt x="6906" y="310"/>
                    </a:cubicBezTo>
                    <a:cubicBezTo>
                      <a:pt x="7299" y="263"/>
                      <a:pt x="7632" y="441"/>
                      <a:pt x="7978" y="561"/>
                    </a:cubicBezTo>
                    <a:cubicBezTo>
                      <a:pt x="8228" y="656"/>
                      <a:pt x="8502" y="787"/>
                      <a:pt x="8621" y="1072"/>
                    </a:cubicBezTo>
                    <a:cubicBezTo>
                      <a:pt x="8918" y="1358"/>
                      <a:pt x="8966" y="1775"/>
                      <a:pt x="9156" y="2108"/>
                    </a:cubicBezTo>
                    <a:cubicBezTo>
                      <a:pt x="9180" y="2168"/>
                      <a:pt x="9180" y="2263"/>
                      <a:pt x="9180" y="2335"/>
                    </a:cubicBezTo>
                    <a:cubicBezTo>
                      <a:pt x="9204" y="2394"/>
                      <a:pt x="9180" y="2466"/>
                      <a:pt x="9216" y="2525"/>
                    </a:cubicBezTo>
                    <a:cubicBezTo>
                      <a:pt x="9347" y="2763"/>
                      <a:pt x="9323" y="3025"/>
                      <a:pt x="9323" y="3275"/>
                    </a:cubicBezTo>
                    <a:cubicBezTo>
                      <a:pt x="9323" y="3799"/>
                      <a:pt x="9323" y="4311"/>
                      <a:pt x="9335" y="4847"/>
                    </a:cubicBezTo>
                    <a:cubicBezTo>
                      <a:pt x="9335" y="5002"/>
                      <a:pt x="9335" y="5144"/>
                      <a:pt x="9264" y="5299"/>
                    </a:cubicBezTo>
                    <a:cubicBezTo>
                      <a:pt x="9228" y="5359"/>
                      <a:pt x="9216" y="5442"/>
                      <a:pt x="9216" y="5525"/>
                    </a:cubicBezTo>
                    <a:cubicBezTo>
                      <a:pt x="9216" y="5787"/>
                      <a:pt x="9097" y="6014"/>
                      <a:pt x="8918" y="6204"/>
                    </a:cubicBezTo>
                    <a:cubicBezTo>
                      <a:pt x="8680" y="6478"/>
                      <a:pt x="8406" y="6716"/>
                      <a:pt x="8049" y="6823"/>
                    </a:cubicBezTo>
                    <a:cubicBezTo>
                      <a:pt x="7990" y="6835"/>
                      <a:pt x="7930" y="6883"/>
                      <a:pt x="7871" y="6895"/>
                    </a:cubicBezTo>
                    <a:cubicBezTo>
                      <a:pt x="7632" y="6978"/>
                      <a:pt x="7418" y="7097"/>
                      <a:pt x="7144" y="7085"/>
                    </a:cubicBezTo>
                    <a:cubicBezTo>
                      <a:pt x="7097" y="7085"/>
                      <a:pt x="7037" y="7085"/>
                      <a:pt x="7001" y="7097"/>
                    </a:cubicBezTo>
                    <a:cubicBezTo>
                      <a:pt x="6716" y="7240"/>
                      <a:pt x="6418" y="7192"/>
                      <a:pt x="6132" y="7192"/>
                    </a:cubicBezTo>
                    <a:close/>
                    <a:moveTo>
                      <a:pt x="2358" y="8038"/>
                    </a:moveTo>
                    <a:cubicBezTo>
                      <a:pt x="2596" y="7919"/>
                      <a:pt x="2751" y="7835"/>
                      <a:pt x="2906" y="7716"/>
                    </a:cubicBezTo>
                    <a:cubicBezTo>
                      <a:pt x="3108" y="7549"/>
                      <a:pt x="3322" y="7383"/>
                      <a:pt x="3572" y="7299"/>
                    </a:cubicBezTo>
                    <a:cubicBezTo>
                      <a:pt x="3703" y="7240"/>
                      <a:pt x="3810" y="7157"/>
                      <a:pt x="3882" y="7026"/>
                    </a:cubicBezTo>
                    <a:cubicBezTo>
                      <a:pt x="3930" y="6930"/>
                      <a:pt x="3989" y="6847"/>
                      <a:pt x="4049" y="6776"/>
                    </a:cubicBezTo>
                    <a:cubicBezTo>
                      <a:pt x="4156" y="6609"/>
                      <a:pt x="4299" y="6537"/>
                      <a:pt x="4489" y="6526"/>
                    </a:cubicBezTo>
                    <a:lnTo>
                      <a:pt x="4953" y="6526"/>
                    </a:lnTo>
                    <a:cubicBezTo>
                      <a:pt x="5608" y="6490"/>
                      <a:pt x="6287" y="6609"/>
                      <a:pt x="6942" y="6406"/>
                    </a:cubicBezTo>
                    <a:cubicBezTo>
                      <a:pt x="7239" y="6406"/>
                      <a:pt x="7501" y="6299"/>
                      <a:pt x="7787" y="6204"/>
                    </a:cubicBezTo>
                    <a:cubicBezTo>
                      <a:pt x="8168" y="6073"/>
                      <a:pt x="8406" y="5823"/>
                      <a:pt x="8513" y="5430"/>
                    </a:cubicBezTo>
                    <a:cubicBezTo>
                      <a:pt x="8597" y="5073"/>
                      <a:pt x="8680" y="4716"/>
                      <a:pt x="8668" y="4347"/>
                    </a:cubicBezTo>
                    <a:cubicBezTo>
                      <a:pt x="8633" y="4001"/>
                      <a:pt x="8644" y="3656"/>
                      <a:pt x="8668" y="3323"/>
                    </a:cubicBezTo>
                    <a:cubicBezTo>
                      <a:pt x="8680" y="2977"/>
                      <a:pt x="8502" y="2680"/>
                      <a:pt x="8525" y="2335"/>
                    </a:cubicBezTo>
                    <a:cubicBezTo>
                      <a:pt x="8525" y="2311"/>
                      <a:pt x="8502" y="2263"/>
                      <a:pt x="8478" y="2239"/>
                    </a:cubicBezTo>
                    <a:cubicBezTo>
                      <a:pt x="8394" y="2061"/>
                      <a:pt x="8323" y="1858"/>
                      <a:pt x="8216" y="1680"/>
                    </a:cubicBezTo>
                    <a:cubicBezTo>
                      <a:pt x="8109" y="1525"/>
                      <a:pt x="8037" y="1323"/>
                      <a:pt x="7871" y="1239"/>
                    </a:cubicBezTo>
                    <a:cubicBezTo>
                      <a:pt x="7549" y="1061"/>
                      <a:pt x="7216" y="894"/>
                      <a:pt x="6835" y="894"/>
                    </a:cubicBezTo>
                    <a:cubicBezTo>
                      <a:pt x="6775" y="894"/>
                      <a:pt x="6692" y="894"/>
                      <a:pt x="6632" y="882"/>
                    </a:cubicBezTo>
                    <a:cubicBezTo>
                      <a:pt x="6430" y="811"/>
                      <a:pt x="6204" y="822"/>
                      <a:pt x="6001" y="822"/>
                    </a:cubicBezTo>
                    <a:cubicBezTo>
                      <a:pt x="5858" y="822"/>
                      <a:pt x="5715" y="834"/>
                      <a:pt x="5585" y="811"/>
                    </a:cubicBezTo>
                    <a:cubicBezTo>
                      <a:pt x="4930" y="703"/>
                      <a:pt x="4251" y="703"/>
                      <a:pt x="3596" y="703"/>
                    </a:cubicBezTo>
                    <a:cubicBezTo>
                      <a:pt x="3477" y="703"/>
                      <a:pt x="3358" y="703"/>
                      <a:pt x="3263" y="751"/>
                    </a:cubicBezTo>
                    <a:cubicBezTo>
                      <a:pt x="3037" y="822"/>
                      <a:pt x="2810" y="822"/>
                      <a:pt x="2572" y="822"/>
                    </a:cubicBezTo>
                    <a:cubicBezTo>
                      <a:pt x="2406" y="822"/>
                      <a:pt x="2251" y="822"/>
                      <a:pt x="2084" y="834"/>
                    </a:cubicBezTo>
                    <a:cubicBezTo>
                      <a:pt x="1620" y="894"/>
                      <a:pt x="1274" y="1203"/>
                      <a:pt x="917" y="1465"/>
                    </a:cubicBezTo>
                    <a:cubicBezTo>
                      <a:pt x="905" y="1477"/>
                      <a:pt x="893" y="1489"/>
                      <a:pt x="882" y="1525"/>
                    </a:cubicBezTo>
                    <a:cubicBezTo>
                      <a:pt x="727" y="1799"/>
                      <a:pt x="584" y="2085"/>
                      <a:pt x="596" y="2418"/>
                    </a:cubicBezTo>
                    <a:cubicBezTo>
                      <a:pt x="608" y="2858"/>
                      <a:pt x="596" y="3311"/>
                      <a:pt x="608" y="3751"/>
                    </a:cubicBezTo>
                    <a:cubicBezTo>
                      <a:pt x="620" y="4109"/>
                      <a:pt x="655" y="4466"/>
                      <a:pt x="703" y="4823"/>
                    </a:cubicBezTo>
                    <a:cubicBezTo>
                      <a:pt x="739" y="5228"/>
                      <a:pt x="893" y="5585"/>
                      <a:pt x="1072" y="5942"/>
                    </a:cubicBezTo>
                    <a:cubicBezTo>
                      <a:pt x="1120" y="6014"/>
                      <a:pt x="1155" y="6109"/>
                      <a:pt x="1215" y="6168"/>
                    </a:cubicBezTo>
                    <a:cubicBezTo>
                      <a:pt x="1263" y="6204"/>
                      <a:pt x="1322" y="6252"/>
                      <a:pt x="1382" y="6252"/>
                    </a:cubicBezTo>
                    <a:cubicBezTo>
                      <a:pt x="1655" y="6311"/>
                      <a:pt x="1917" y="6406"/>
                      <a:pt x="2203" y="6359"/>
                    </a:cubicBezTo>
                    <a:cubicBezTo>
                      <a:pt x="2286" y="6335"/>
                      <a:pt x="2382" y="6359"/>
                      <a:pt x="2465" y="6359"/>
                    </a:cubicBezTo>
                    <a:cubicBezTo>
                      <a:pt x="2679" y="6371"/>
                      <a:pt x="2763" y="6478"/>
                      <a:pt x="2763" y="6680"/>
                    </a:cubicBezTo>
                    <a:cubicBezTo>
                      <a:pt x="2763" y="6740"/>
                      <a:pt x="2763" y="6811"/>
                      <a:pt x="2751" y="6883"/>
                    </a:cubicBezTo>
                    <a:cubicBezTo>
                      <a:pt x="2667" y="7192"/>
                      <a:pt x="2632" y="7526"/>
                      <a:pt x="2465" y="7811"/>
                    </a:cubicBezTo>
                    <a:cubicBezTo>
                      <a:pt x="2394" y="7859"/>
                      <a:pt x="2382" y="7907"/>
                      <a:pt x="2358" y="80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36"/>
              <p:cNvSpPr/>
              <p:nvPr/>
            </p:nvSpPr>
            <p:spPr>
              <a:xfrm>
                <a:off x="864975" y="2282550"/>
                <a:ext cx="3545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04" extrusionOk="0">
                    <a:moveTo>
                      <a:pt x="774" y="1203"/>
                    </a:moveTo>
                    <a:cubicBezTo>
                      <a:pt x="596" y="1203"/>
                      <a:pt x="417" y="1203"/>
                      <a:pt x="274" y="1072"/>
                    </a:cubicBezTo>
                    <a:cubicBezTo>
                      <a:pt x="1" y="822"/>
                      <a:pt x="36" y="370"/>
                      <a:pt x="346" y="179"/>
                    </a:cubicBezTo>
                    <a:cubicBezTo>
                      <a:pt x="620" y="1"/>
                      <a:pt x="1013" y="48"/>
                      <a:pt x="1227" y="286"/>
                    </a:cubicBezTo>
                    <a:cubicBezTo>
                      <a:pt x="1370" y="441"/>
                      <a:pt x="1417" y="822"/>
                      <a:pt x="1310" y="1001"/>
                    </a:cubicBezTo>
                    <a:cubicBezTo>
                      <a:pt x="1251" y="1096"/>
                      <a:pt x="1167" y="1179"/>
                      <a:pt x="1048" y="1191"/>
                    </a:cubicBezTo>
                    <a:cubicBezTo>
                      <a:pt x="953" y="1203"/>
                      <a:pt x="870" y="1203"/>
                      <a:pt x="774" y="1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36"/>
              <p:cNvSpPr/>
              <p:nvPr/>
            </p:nvSpPr>
            <p:spPr>
              <a:xfrm>
                <a:off x="814075" y="2280175"/>
                <a:ext cx="35450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15" extrusionOk="0">
                    <a:moveTo>
                      <a:pt x="751" y="1191"/>
                    </a:moveTo>
                    <a:cubicBezTo>
                      <a:pt x="513" y="1215"/>
                      <a:pt x="310" y="1131"/>
                      <a:pt x="179" y="941"/>
                    </a:cubicBezTo>
                    <a:cubicBezTo>
                      <a:pt x="1" y="691"/>
                      <a:pt x="60" y="298"/>
                      <a:pt x="310" y="143"/>
                    </a:cubicBezTo>
                    <a:cubicBezTo>
                      <a:pt x="536" y="0"/>
                      <a:pt x="786" y="0"/>
                      <a:pt x="1013" y="96"/>
                    </a:cubicBezTo>
                    <a:cubicBezTo>
                      <a:pt x="1263" y="203"/>
                      <a:pt x="1417" y="774"/>
                      <a:pt x="1251" y="1001"/>
                    </a:cubicBezTo>
                    <a:cubicBezTo>
                      <a:pt x="1203" y="1072"/>
                      <a:pt x="1120" y="1120"/>
                      <a:pt x="1036" y="1155"/>
                    </a:cubicBezTo>
                    <a:cubicBezTo>
                      <a:pt x="953" y="1191"/>
                      <a:pt x="846" y="1191"/>
                      <a:pt x="751" y="11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36"/>
              <p:cNvSpPr/>
              <p:nvPr/>
            </p:nvSpPr>
            <p:spPr>
              <a:xfrm>
                <a:off x="759300" y="2281375"/>
                <a:ext cx="298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63" extrusionOk="0">
                    <a:moveTo>
                      <a:pt x="1191" y="524"/>
                    </a:moveTo>
                    <a:lnTo>
                      <a:pt x="1191" y="762"/>
                    </a:lnTo>
                    <a:cubicBezTo>
                      <a:pt x="1132" y="1179"/>
                      <a:pt x="810" y="1262"/>
                      <a:pt x="525" y="1131"/>
                    </a:cubicBezTo>
                    <a:cubicBezTo>
                      <a:pt x="84" y="941"/>
                      <a:pt x="1" y="488"/>
                      <a:pt x="275" y="167"/>
                    </a:cubicBezTo>
                    <a:cubicBezTo>
                      <a:pt x="346" y="71"/>
                      <a:pt x="453" y="12"/>
                      <a:pt x="572" y="12"/>
                    </a:cubicBezTo>
                    <a:cubicBezTo>
                      <a:pt x="656" y="12"/>
                      <a:pt x="751" y="0"/>
                      <a:pt x="834" y="12"/>
                    </a:cubicBezTo>
                    <a:cubicBezTo>
                      <a:pt x="1049" y="36"/>
                      <a:pt x="1156" y="131"/>
                      <a:pt x="1191" y="3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51" name="Google Shape;651;p36"/>
          <p:cNvGrpSpPr/>
          <p:nvPr/>
        </p:nvGrpSpPr>
        <p:grpSpPr>
          <a:xfrm>
            <a:off x="11230061" y="747437"/>
            <a:ext cx="762023" cy="1043833"/>
            <a:chOff x="1731150" y="1748550"/>
            <a:chExt cx="228625" cy="313175"/>
          </a:xfrm>
        </p:grpSpPr>
        <p:sp>
          <p:nvSpPr>
            <p:cNvPr id="652" name="Google Shape;652;p36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59" name="Google Shape;659;p36"/>
          <p:cNvSpPr txBox="1">
            <a:spLocks noGrp="1"/>
          </p:cNvSpPr>
          <p:nvPr>
            <p:ph type="subTitle" idx="1"/>
          </p:nvPr>
        </p:nvSpPr>
        <p:spPr>
          <a:xfrm>
            <a:off x="961095" y="1661257"/>
            <a:ext cx="4319183" cy="193569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" sz="2667" dirty="0"/>
              <a:t>1</a:t>
            </a:r>
            <a:r>
              <a:rPr lang="en" sz="2667"/>
              <a:t>. </a:t>
            </a:r>
            <a:r>
              <a:rPr lang="en-US" sz="2667"/>
              <a:t>Không lãng phí đồ ăn, thức uống.</a:t>
            </a:r>
            <a:r>
              <a:rPr lang="vi-VN" sz="2667"/>
              <a:t> Lấy lượng đồ ăn vừa đủ khi đi ăn quán.</a:t>
            </a:r>
          </a:p>
          <a:p>
            <a:pPr marL="0" indent="0" algn="just"/>
            <a:endParaRPr lang="en-US" sz="2667"/>
          </a:p>
        </p:txBody>
      </p:sp>
      <p:sp>
        <p:nvSpPr>
          <p:cNvPr id="661" name="Google Shape;661;p36"/>
          <p:cNvSpPr txBox="1">
            <a:spLocks noGrp="1"/>
          </p:cNvSpPr>
          <p:nvPr>
            <p:ph type="subTitle" idx="3"/>
          </p:nvPr>
        </p:nvSpPr>
        <p:spPr>
          <a:xfrm>
            <a:off x="6608897" y="1722272"/>
            <a:ext cx="4471948" cy="15543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" sz="2667" dirty="0"/>
              <a:t>2</a:t>
            </a:r>
            <a:r>
              <a:rPr lang="en" sz="2667"/>
              <a:t>. </a:t>
            </a:r>
            <a:r>
              <a:rPr lang="vi-VN" sz="2667"/>
              <a:t>Giữ lại cốc nước, chai lọ để trồng cây.</a:t>
            </a:r>
            <a:r>
              <a:rPr lang="en-US" sz="2667"/>
              <a:t> Các vỏ hoa quả, rau đã cũ sử dụng để bón cây.</a:t>
            </a:r>
          </a:p>
        </p:txBody>
      </p:sp>
      <p:sp>
        <p:nvSpPr>
          <p:cNvPr id="663" name="Google Shape;663;p36"/>
          <p:cNvSpPr txBox="1">
            <a:spLocks noGrp="1"/>
          </p:cNvSpPr>
          <p:nvPr>
            <p:ph type="subTitle" idx="5"/>
          </p:nvPr>
        </p:nvSpPr>
        <p:spPr>
          <a:xfrm>
            <a:off x="809288" y="4370480"/>
            <a:ext cx="4384205" cy="16448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" sz="2667" dirty="0"/>
              <a:t>3</a:t>
            </a:r>
            <a:r>
              <a:rPr lang="en" sz="2667"/>
              <a:t>. </a:t>
            </a:r>
            <a:r>
              <a:rPr lang="en-US" sz="2667"/>
              <a:t>Tận dụng quần áo, sách vở cũ. Vở còn nhiều trang giấy trắng sử dụng để làm nháp.</a:t>
            </a:r>
            <a:endParaRPr lang="en-US" sz="2667" dirty="0"/>
          </a:p>
        </p:txBody>
      </p:sp>
      <p:sp>
        <p:nvSpPr>
          <p:cNvPr id="665" name="Google Shape;665;p36"/>
          <p:cNvSpPr txBox="1">
            <a:spLocks noGrp="1"/>
          </p:cNvSpPr>
          <p:nvPr>
            <p:ph type="subTitle" idx="7"/>
          </p:nvPr>
        </p:nvSpPr>
        <p:spPr>
          <a:xfrm>
            <a:off x="6244641" y="4395728"/>
            <a:ext cx="4985419" cy="120409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n" sz="2667" dirty="0"/>
              <a:t>4</a:t>
            </a:r>
            <a:r>
              <a:rPr lang="en" sz="2667"/>
              <a:t>. </a:t>
            </a:r>
            <a:r>
              <a:rPr lang="vi-VN" sz="2667"/>
              <a:t>Mua lượng thực phẩm vừa đủ.</a:t>
            </a:r>
            <a:r>
              <a:rPr lang="en-US" sz="2667"/>
              <a:t> </a:t>
            </a:r>
            <a:r>
              <a:rPr lang="vi-VN" sz="2667"/>
              <a:t>Khi thừa thực phẩm, cần gói lại và bảo quản trong tủ lạnh.</a:t>
            </a:r>
          </a:p>
        </p:txBody>
      </p:sp>
      <p:sp>
        <p:nvSpPr>
          <p:cNvPr id="56" name="Google Shape;418;p31"/>
          <p:cNvSpPr txBox="1">
            <a:spLocks/>
          </p:cNvSpPr>
          <p:nvPr/>
        </p:nvSpPr>
        <p:spPr>
          <a:xfrm>
            <a:off x="368225" y="16179"/>
            <a:ext cx="11824920" cy="1489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defTabSz="1219170">
              <a:buClr>
                <a:srgbClr val="003849"/>
              </a:buClr>
            </a:pPr>
            <a:r>
              <a:rPr lang="en-GB" sz="4000" kern="0" smtClean="0">
                <a:solidFill>
                  <a:srgbClr val="003849"/>
                </a:solidFill>
              </a:rPr>
              <a:t>Cách </a:t>
            </a:r>
            <a:r>
              <a:rPr lang="en-GB" sz="4000" kern="0">
                <a:solidFill>
                  <a:srgbClr val="003849"/>
                </a:solidFill>
              </a:rPr>
              <a:t>sử dụng hợp lí thực vật và động vật của em và gia đình.</a:t>
            </a:r>
            <a:endParaRPr lang="en-GB" sz="4000" kern="0" dirty="0">
              <a:solidFill>
                <a:srgbClr val="0038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5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" grpId="0" build="p"/>
      <p:bldP spid="661" grpId="0" build="p"/>
      <p:bldP spid="663" grpId="0" build="p"/>
      <p:bldP spid="66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0" y="703692"/>
            <a:ext cx="900752" cy="10177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 dụng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8D7455-0F18-4E58-AE96-DF29EE75D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94" y="1746469"/>
            <a:ext cx="11102690" cy="525259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800"/>
              <a:t>Chia sẻ một số việc em đã làm để những người xung quanh cùng sử dụng hợp lệ thực vật và động vật.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04779" y="336370"/>
            <a:ext cx="7707321" cy="4849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smtClean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17: </a:t>
            </a:r>
            <a:r>
              <a:rPr lang="en-US" sz="2800" b="1" smtClean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chủ đề </a:t>
            </a:r>
          </a:p>
          <a:p>
            <a:pPr algn="ctr">
              <a:defRPr/>
            </a:pPr>
            <a:r>
              <a:rPr lang="en-US" sz="2800" b="1" smtClean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vật và động vật</a:t>
            </a:r>
            <a:endParaRPr lang="en-US" sz="2800" b="1">
              <a:ln w="22225">
                <a:solidFill>
                  <a:schemeClr val="accent6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Tự nhiên xã hội lớp 3 Bài 17 trang 73 Vận dụng - Kết nối tri th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467" y="2486624"/>
            <a:ext cx="6040694" cy="42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06BC86-B491-478D-87DD-C607F9521E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94" y="4018178"/>
            <a:ext cx="4361596" cy="25002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28BD9-0993-469A-A9DA-38BB5D244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0549" y="3237113"/>
            <a:ext cx="6038202" cy="148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8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4A7E3D0-A50F-47B0-B115-3B9EDC4C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127FF4-11CD-4768-A3E5-929E07DC3E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/>
        </p:blipFill>
        <p:spPr>
          <a:xfrm rot="16200000">
            <a:off x="2666999" y="-2667001"/>
            <a:ext cx="6858002" cy="12191999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A0C9F036-4D57-42E1-934C-1C45254ABCEC}"/>
              </a:ext>
            </a:extLst>
          </p:cNvPr>
          <p:cNvSpPr/>
          <p:nvPr/>
        </p:nvSpPr>
        <p:spPr>
          <a:xfrm>
            <a:off x="1622358" y="963001"/>
            <a:ext cx="8947283" cy="5109028"/>
          </a:xfrm>
          <a:prstGeom prst="roundRect">
            <a:avLst>
              <a:gd name="adj" fmla="val 22758"/>
            </a:avLst>
          </a:prstGeom>
          <a:solidFill>
            <a:schemeClr val="bg1"/>
          </a:solidFill>
          <a:ln w="57150">
            <a:solidFill>
              <a:srgbClr val="F3EA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A9FD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275C8628-6A92-4D28-A5BD-4227EDC35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417" y="4318341"/>
            <a:ext cx="2264774" cy="241128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A64CE83-78BD-4A5B-A2B8-4EE1497357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520746" y="1358900"/>
            <a:ext cx="894774" cy="8509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760BD82D-8651-4B41-A696-7051389FC2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45912" y="4645040"/>
            <a:ext cx="3047457" cy="19454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DD346D-2051-4853-9D4B-D7BFB09A6F9A}"/>
              </a:ext>
            </a:extLst>
          </p:cNvPr>
          <p:cNvSpPr txBox="1"/>
          <p:nvPr/>
        </p:nvSpPr>
        <p:spPr>
          <a:xfrm>
            <a:off x="4821161" y="1058910"/>
            <a:ext cx="515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CHIA SẺ</a:t>
            </a:r>
          </a:p>
        </p:txBody>
      </p:sp>
      <p:pic>
        <p:nvPicPr>
          <p:cNvPr id="40" name="图片 21">
            <a:extLst>
              <a:ext uri="{FF2B5EF4-FFF2-40B4-BE49-F238E27FC236}">
                <a16:creationId xmlns:a16="http://schemas.microsoft.com/office/drawing/2014/main" id="{2F570575-2D55-40E5-91BE-F0B2EDEC25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3451675" y="5562980"/>
            <a:ext cx="855258" cy="1226000"/>
          </a:xfrm>
          <a:prstGeom prst="rect">
            <a:avLst/>
          </a:prstGeom>
        </p:spPr>
      </p:pic>
      <p:pic>
        <p:nvPicPr>
          <p:cNvPr id="41" name="图片 24">
            <a:extLst>
              <a:ext uri="{FF2B5EF4-FFF2-40B4-BE49-F238E27FC236}">
                <a16:creationId xmlns:a16="http://schemas.microsoft.com/office/drawing/2014/main" id="{E6DC480A-00E4-498C-B9A0-9E58F6F605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7607476" y="5720130"/>
            <a:ext cx="894774" cy="942163"/>
          </a:xfrm>
          <a:prstGeom prst="rect">
            <a:avLst/>
          </a:prstGeom>
        </p:spPr>
      </p:pic>
      <p:pic>
        <p:nvPicPr>
          <p:cNvPr id="1026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E248EFD2-F1BF-40C7-BC55-E1C06AA4A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4322510" y="2690452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0B7D93F6-3C44-430B-A047-CBE42CB2A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6432473" y="2690452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9">
            <a:extLst>
              <a:ext uri="{FF2B5EF4-FFF2-40B4-BE49-F238E27FC236}">
                <a16:creationId xmlns:a16="http://schemas.microsoft.com/office/drawing/2014/main" id="{51E83817-DB5A-463E-B2B0-B582FC1BA8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34" y="5652461"/>
            <a:ext cx="1180023" cy="120894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0D2368-1FFC-439D-8D6E-87F7EB170F9D}"/>
              </a:ext>
            </a:extLst>
          </p:cNvPr>
          <p:cNvGrpSpPr/>
          <p:nvPr/>
        </p:nvGrpSpPr>
        <p:grpSpPr>
          <a:xfrm>
            <a:off x="7611458" y="1417318"/>
            <a:ext cx="2369415" cy="2011680"/>
            <a:chOff x="7686151" y="1417318"/>
            <a:chExt cx="2369415" cy="2011680"/>
          </a:xfrm>
        </p:grpSpPr>
        <p:pic>
          <p:nvPicPr>
            <p:cNvPr id="5" name="Picture 4" descr="Shape&#10;&#10;Description automatically generated">
              <a:extLst>
                <a:ext uri="{FF2B5EF4-FFF2-40B4-BE49-F238E27FC236}">
                  <a16:creationId xmlns:a16="http://schemas.microsoft.com/office/drawing/2014/main" id="{8357A283-E31F-4C8B-97F8-34EA9FA6A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913112-03AB-48E4-960B-F01EF8ACF78B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xét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27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6AEE63-6D03-46AB-AA94-D809985CC801}"/>
              </a:ext>
            </a:extLst>
          </p:cNvPr>
          <p:cNvGrpSpPr/>
          <p:nvPr/>
        </p:nvGrpSpPr>
        <p:grpSpPr>
          <a:xfrm>
            <a:off x="1800256" y="1474409"/>
            <a:ext cx="2616000" cy="1828800"/>
            <a:chOff x="1936266" y="1295400"/>
            <a:chExt cx="2616000" cy="1828800"/>
          </a:xfrm>
        </p:grpSpPr>
        <p:pic>
          <p:nvPicPr>
            <p:cNvPr id="12" name="Picture 11" descr="Shape&#10;&#10;Description automatically generated">
              <a:extLst>
                <a:ext uri="{FF2B5EF4-FFF2-40B4-BE49-F238E27FC236}">
                  <a16:creationId xmlns:a16="http://schemas.microsoft.com/office/drawing/2014/main" id="{7F57189D-7E7D-4197-8D36-FE5029C60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1F4710-3861-439D-99FB-F056CB531876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23AE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31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4892868" y="1091710"/>
            <a:ext cx="2005889" cy="5402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Tổng kết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8194" name="Picture 2" descr="Tự nhiên xã hội lớp 3 Bài 17 trang 73 Vận dụng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594" y="1681525"/>
            <a:ext cx="8757473" cy="513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04779" y="336370"/>
            <a:ext cx="7707321" cy="4849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smtClean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17: </a:t>
            </a:r>
            <a:r>
              <a:rPr lang="en-US" sz="2800" b="1" smtClean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chủ đề </a:t>
            </a:r>
          </a:p>
          <a:p>
            <a:pPr algn="ctr">
              <a:defRPr/>
            </a:pPr>
            <a:r>
              <a:rPr lang="en-US" sz="2800" b="1" smtClean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vật và động vật</a:t>
            </a:r>
            <a:endParaRPr lang="en-US" sz="2800" b="1">
              <a:ln w="22225">
                <a:solidFill>
                  <a:schemeClr val="accent6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7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自定义 199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3DEFF"/>
      </a:accent1>
      <a:accent2>
        <a:srgbClr val="5299DB"/>
      </a:accent2>
      <a:accent3>
        <a:srgbClr val="A3DEFF"/>
      </a:accent3>
      <a:accent4>
        <a:srgbClr val="5299DB"/>
      </a:accent4>
      <a:accent5>
        <a:srgbClr val="A3DEFF"/>
      </a:accent5>
      <a:accent6>
        <a:srgbClr val="5299DB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352</Words>
  <Application>Microsoft Office PowerPoint</Application>
  <PresentationFormat>Widescreen</PresentationFormat>
  <Paragraphs>45</Paragraphs>
  <Slides>10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Arial</vt:lpstr>
      <vt:lpstr>Baloo 2</vt:lpstr>
      <vt:lpstr>Calibri</vt:lpstr>
      <vt:lpstr>Calibri Light</vt:lpstr>
      <vt:lpstr>等线</vt:lpstr>
      <vt:lpstr>等线 Light</vt:lpstr>
      <vt:lpstr>iekie tongquti</vt:lpstr>
      <vt:lpstr>Pangolin</vt:lpstr>
      <vt:lpstr>SVN-Cookies</vt:lpstr>
      <vt:lpstr>义启紫水晶体</vt:lpstr>
      <vt:lpstr>字魂17号-萌趣果冻体</vt:lpstr>
      <vt:lpstr>字魂59号-创粗黑</vt:lpstr>
      <vt:lpstr>2_Office Theme</vt:lpstr>
      <vt:lpstr>English Vocabulary Workshop by Slidesgo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1. Nêu cách sử dụng hợp lí thực vật và động vật của em và gia đình.</vt:lpstr>
      <vt:lpstr>PowerPoint Presentation</vt:lpstr>
      <vt:lpstr>2. Chia sẻ một số việc em đã làm để những người xung quanh cùng sử dụng hợp lệ thực vật và động vật.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P070925</cp:lastModifiedBy>
  <cp:revision>73</cp:revision>
  <dcterms:created xsi:type="dcterms:W3CDTF">2021-06-08T02:35:46Z</dcterms:created>
  <dcterms:modified xsi:type="dcterms:W3CDTF">2026-02-13T09:55:53Z</dcterms:modified>
</cp:coreProperties>
</file>