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1"/>
  </p:notesMasterIdLst>
  <p:sldIdLst>
    <p:sldId id="257" r:id="rId3"/>
    <p:sldId id="331" r:id="rId4"/>
    <p:sldId id="285" r:id="rId5"/>
    <p:sldId id="259" r:id="rId6"/>
    <p:sldId id="260" r:id="rId7"/>
    <p:sldId id="328" r:id="rId8"/>
    <p:sldId id="329" r:id="rId9"/>
    <p:sldId id="326" r:id="rId10"/>
    <p:sldId id="291" r:id="rId11"/>
    <p:sldId id="327" r:id="rId12"/>
    <p:sldId id="262" r:id="rId13"/>
    <p:sldId id="258" r:id="rId14"/>
    <p:sldId id="274" r:id="rId15"/>
    <p:sldId id="277" r:id="rId16"/>
    <p:sldId id="330" r:id="rId17"/>
    <p:sldId id="332" r:id="rId18"/>
    <p:sldId id="284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13/02/2026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682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6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6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Xây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dựng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quy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tắc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ứng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xử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ăn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uống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Mỗi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chọn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một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chủ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vẽ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giấy</a:t>
            </a:r>
            <a:r>
              <a:rPr lang="en-US" sz="28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1. </a:t>
            </a:r>
            <a:r>
              <a:rPr lang="vi-VN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232" y="157838"/>
            <a:ext cx="862488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2946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vai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00866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05826" y="313039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49" y="4312462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thấy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thế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nào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vi-VN" sz="2800" dirty="0">
                <a:latin typeface="Nunito Black" pitchFamily="2" charset="0"/>
              </a:rPr>
              <a:t>Cháu đau ở đâu? Có buồn nôn không? </a:t>
            </a:r>
            <a:r>
              <a:rPr lang="en-US" sz="2800" dirty="0" err="1">
                <a:latin typeface="Nunito Black" pitchFamily="2" charset="0"/>
              </a:rPr>
              <a:t>Có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sốt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không</a:t>
            </a:r>
            <a:r>
              <a:rPr lang="en-US" sz="2800" dirty="0">
                <a:latin typeface="Nunito Black" pitchFamily="2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</a:rPr>
              <a:t>Bác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sỹ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ơi</a:t>
            </a:r>
            <a:r>
              <a:rPr lang="en-US" sz="4000" dirty="0">
                <a:latin typeface="Nunito Black" pitchFamily="2" charset="0"/>
              </a:rPr>
              <a:t>, </a:t>
            </a:r>
            <a:r>
              <a:rPr lang="en-US" sz="4000" dirty="0" err="1">
                <a:latin typeface="Nunito Black" pitchFamily="2" charset="0"/>
              </a:rPr>
              <a:t>cháu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đau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bụng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quá</a:t>
            </a:r>
            <a:r>
              <a:rPr lang="en-US" sz="4000" dirty="0">
                <a:latin typeface="Nunito Black" pitchFamily="2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đau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phần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bụng</a:t>
            </a:r>
            <a:r>
              <a:rPr lang="en-US" sz="2800" dirty="0">
                <a:latin typeface="Nunito Black" pitchFamily="2" charset="0"/>
              </a:rPr>
              <a:t> ạ.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buồn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nôn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Hôm</a:t>
            </a:r>
            <a:r>
              <a:rPr lang="en-US" sz="2800" dirty="0">
                <a:latin typeface="Nunito Black" pitchFamily="2" charset="0"/>
              </a:rPr>
              <a:t> qua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cỏ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dưới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đất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bị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ngộ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độc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bẩn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ôi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thiu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826306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Nunito Black" pitchFamily="2" charset="0"/>
              </a:rPr>
              <a:t>Lời dặn dò của bác sĩ </a:t>
            </a:r>
            <a:r>
              <a:rPr lang="en-US" sz="4000" dirty="0" err="1">
                <a:latin typeface="Nunito Black" pitchFamily="2" charset="0"/>
              </a:rPr>
              <a:t>dành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cho</a:t>
            </a:r>
            <a:r>
              <a:rPr lang="vi-VN" sz="4000" dirty="0">
                <a:latin typeface="Nunito Black" pitchFamily="2" charset="0"/>
              </a:rPr>
              <a:t> Hươu cao cổ nên ăn lá cây ở trên cao thay vì ăn cỏ</a:t>
            </a:r>
            <a:r>
              <a:rPr lang="en-US" sz="4000" dirty="0">
                <a:latin typeface="Nunito Black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Nunito Black" pitchFamily="2" charset="0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382</Words>
  <Application>Microsoft Office PowerPoint</Application>
  <PresentationFormat>Widescreen</PresentationFormat>
  <Paragraphs>43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Microsoft YaHei</vt:lpstr>
      <vt:lpstr>Microsoft YaHei</vt:lpstr>
      <vt:lpstr>宋体</vt:lpstr>
      <vt:lpstr>Arial</vt:lpstr>
      <vt:lpstr>Calibri</vt:lpstr>
      <vt:lpstr>Coiny</vt:lpstr>
      <vt:lpstr>等线</vt:lpstr>
      <vt:lpstr>Nunito Black</vt:lpstr>
      <vt:lpstr>Pattaya</vt:lpstr>
      <vt:lpstr>黑体</vt:lpstr>
      <vt:lpstr>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P070925</cp:lastModifiedBy>
  <cp:revision>16</cp:revision>
  <dcterms:created xsi:type="dcterms:W3CDTF">2022-08-24T08:44:07Z</dcterms:created>
  <dcterms:modified xsi:type="dcterms:W3CDTF">2026-02-13T10:06:14Z</dcterms:modified>
</cp:coreProperties>
</file>