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18"/>
  </p:notesMasterIdLst>
  <p:sldIdLst>
    <p:sldId id="521" r:id="rId4"/>
    <p:sldId id="513" r:id="rId5"/>
    <p:sldId id="472" r:id="rId6"/>
    <p:sldId id="496" r:id="rId7"/>
    <p:sldId id="318" r:id="rId8"/>
    <p:sldId id="525" r:id="rId9"/>
    <p:sldId id="510" r:id="rId10"/>
    <p:sldId id="293" r:id="rId11"/>
    <p:sldId id="508" r:id="rId12"/>
    <p:sldId id="523" r:id="rId13"/>
    <p:sldId id="524" r:id="rId14"/>
    <p:sldId id="497" r:id="rId15"/>
    <p:sldId id="511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6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310</Words>
  <Application>Microsoft Office PowerPoint</Application>
  <PresentationFormat>Widescreen</PresentationFormat>
  <Paragraphs>34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Georgia</vt:lpstr>
      <vt:lpstr>ITC Avant Garde Std Bk</vt:lpstr>
      <vt:lpstr>Pattaya</vt:lpstr>
      <vt:lpstr>华文新魏</vt:lpstr>
      <vt:lpstr>Times New Roman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P070925</cp:lastModifiedBy>
  <cp:revision>57</cp:revision>
  <dcterms:created xsi:type="dcterms:W3CDTF">2022-07-19T23:39:35Z</dcterms:created>
  <dcterms:modified xsi:type="dcterms:W3CDTF">2026-02-13T09:51:49Z</dcterms:modified>
</cp:coreProperties>
</file>