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96" r:id="rId3"/>
    <p:sldId id="2007577293" r:id="rId4"/>
    <p:sldId id="342" r:id="rId5"/>
    <p:sldId id="341" r:id="rId6"/>
    <p:sldId id="352" r:id="rId7"/>
    <p:sldId id="344" r:id="rId8"/>
    <p:sldId id="349" r:id="rId9"/>
    <p:sldId id="2007577291" r:id="rId10"/>
    <p:sldId id="305" r:id="rId11"/>
    <p:sldId id="35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A0CA4-B6B2-471D-84F0-EA1101AE2ECA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DC289-6700-4666-B2C0-CCF7C42B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25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8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73B2-1F64-4F9D-839A-ED76194A2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780D1-D65F-9E0D-9C56-F9A3E4F48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BE6C-C27E-ED1E-2EF5-F72C13C3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6C346-613D-ECA3-0C24-9BE79A0D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0FEA-0A2D-D29F-51DE-FA84C67D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2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D1BF-1B50-AEC9-AE84-006B36E7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AF07C-70B4-0335-C48F-5CEEC9352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B2C6-1AA0-0B66-153E-5FC8A571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9EC8-4C82-8400-C3A0-1F9656E3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0015E-89C8-0E63-157A-ED02F08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63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207D8-DC2F-CA45-CA5B-2AEDE36A3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C3319-7C43-DAB7-2972-BCC50E96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95A9C-B90C-7A74-41A5-84E143F1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E012-066E-5F81-CC4F-BB0D0E72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8704-F682-0A93-29AA-9B7084C3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675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3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15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631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0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000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99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8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52F5-7A0D-2069-682F-E3A25079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CF45-66EF-83C9-4C57-A92E92E62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235A-7CF2-44D1-0413-10678BDC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4671-F352-EC21-B925-8FD8A1D3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43AE-BC45-5F35-2C3F-93FAD0ED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031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91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692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942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929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466F-667C-69AC-B657-2AECBBD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DC57C-A4B0-DE12-A315-32521F77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8B05-2FC0-950B-777D-B39CEB69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C6338-DD6A-61FD-B7C2-6D87C39B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B042-CF47-F1EA-6EBB-320A7AD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69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7A76-6FB9-E956-7DD0-94FC025D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86B0-581C-C8BA-96BA-C8176C15F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0274-80E4-E08E-AEE1-16719BBF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1AFFA-D2D1-D309-8194-E8140B6F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0EE9F-8996-A815-EB18-7D11F2AD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BA003-3379-E9ED-177D-DA5F5C8C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053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B848-BBC4-7089-1E9F-B27DE205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A416-7690-2633-21DF-374DD95D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06E33-2286-8AEB-E709-576A4F906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CA4BF-D47C-E69A-AE76-0E5ADA720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CDEF4-947A-0833-A0C9-0D43182C9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4A5DC-17A8-5D98-2BB7-2DBA7B38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44341-1CBE-9A37-5614-53BD6861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2F17B-4F93-726C-E9B4-1C5758ED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94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728E-68CC-4BD8-6921-F2A74EA20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62D41-9810-380F-3BAD-10096511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62B48-B814-1638-9559-20D9C7AF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476EB-0F0E-AE25-03B1-26312568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97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94E7F-673F-40FE-5F87-85CA10E7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C1F3D-F73D-2306-1315-A0DA7F23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731AE-CFAC-5EEE-9C68-845B0DCE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84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4670-1127-5892-32C5-B2EA8363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0AB12-D56C-C4D3-E426-F1BB90F4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873D-6E91-F2E8-7C6D-AE4D5EE8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3BD2D-D9A1-C973-1738-5831F73D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4965-7572-A459-39E6-4475FF76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AB000-B2BC-DE13-1001-F5E28C86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204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F109-6861-EC09-EA82-C859606B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E63B0-1889-CAB2-98A5-4B76220CE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EDF2-1020-0E2D-022A-DBABC907F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3414-7E10-987C-80AB-90E5674D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CF38-8148-BC6B-D6FD-2C12EB9A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A7210-5412-6058-8722-2F6264F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81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A794766-0132-4F14-D228-DDC145C64C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407BB-6997-6A86-1F90-0E95B370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3F098-142C-A415-E819-C1F1087CD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B5BE3-8148-D22F-FC65-6C778209F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085D6-9DBD-4D9F-98B4-A08ACA9F164F}" type="datetimeFigureOut">
              <a:rPr lang="vi-VN" smtClean="0"/>
              <a:t>04/05/2026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231A4-8BAD-2F4A-5A16-7FF8C1F1E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DB75D-8CCF-799F-E7EC-C82AA2BC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50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98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38" y="-175846"/>
            <a:ext cx="12490938" cy="712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4446531"/>
            <a:ext cx="12367260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265" y="-40860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361" y="165547"/>
            <a:ext cx="1046999" cy="104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443EE9-EB7C-917B-F6F5-74ECCAFC1070}"/>
              </a:ext>
            </a:extLst>
          </p:cNvPr>
          <p:cNvSpPr/>
          <p:nvPr/>
        </p:nvSpPr>
        <p:spPr>
          <a:xfrm>
            <a:off x="1755666" y="2971111"/>
            <a:ext cx="8680668" cy="14850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Môn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TIẾNG VIỆT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LỚP 4A7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pSp>
        <p:nvGrpSpPr>
          <p:cNvPr id="10" name="object 5"/>
          <p:cNvGrpSpPr/>
          <p:nvPr/>
        </p:nvGrpSpPr>
        <p:grpSpPr>
          <a:xfrm>
            <a:off x="68037" y="3033800"/>
            <a:ext cx="12212320" cy="3917897"/>
            <a:chOff x="0" y="1912620"/>
            <a:chExt cx="12145010" cy="4945380"/>
          </a:xfrm>
        </p:grpSpPr>
        <p:pic>
          <p:nvPicPr>
            <p:cNvPr id="11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4475" y="5641847"/>
              <a:ext cx="3928872" cy="1216150"/>
            </a:xfrm>
            <a:prstGeom prst="rect">
              <a:avLst/>
            </a:prstGeom>
          </p:spPr>
        </p:pic>
        <p:pic>
          <p:nvPicPr>
            <p:cNvPr id="14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23348" y="4093463"/>
              <a:ext cx="2121407" cy="2764534"/>
            </a:xfrm>
            <a:prstGeom prst="rect">
              <a:avLst/>
            </a:prstGeom>
          </p:spPr>
        </p:pic>
        <p:pic>
          <p:nvPicPr>
            <p:cNvPr id="15" name="object 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912620"/>
              <a:ext cx="2734055" cy="4572000"/>
            </a:xfrm>
            <a:prstGeom prst="rect">
              <a:avLst/>
            </a:prstGeom>
          </p:spPr>
        </p:pic>
        <p:pic>
          <p:nvPicPr>
            <p:cNvPr id="16" name="object 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134099"/>
              <a:ext cx="6006083" cy="723898"/>
            </a:xfrm>
            <a:prstGeom prst="rect">
              <a:avLst/>
            </a:prstGeom>
          </p:spPr>
        </p:pic>
        <p:pic>
          <p:nvPicPr>
            <p:cNvPr id="17" name="object 1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09160" y="4927091"/>
              <a:ext cx="3534155" cy="1930906"/>
            </a:xfrm>
            <a:prstGeom prst="rect">
              <a:avLst/>
            </a:prstGeom>
          </p:spPr>
        </p:pic>
        <p:pic>
          <p:nvPicPr>
            <p:cNvPr id="18" name="object 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67800" y="2060829"/>
              <a:ext cx="2781274" cy="2269578"/>
            </a:xfrm>
            <a:prstGeom prst="rect">
              <a:avLst/>
            </a:prstGeom>
          </p:spPr>
        </p:pic>
        <p:pic>
          <p:nvPicPr>
            <p:cNvPr id="19" name="object 1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62527" y="4594860"/>
              <a:ext cx="838200" cy="215950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686639" y="4667410"/>
            <a:ext cx="7068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viên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: Đào Thị Đảm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Italic" panose="020B0609050302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6639" y="200373"/>
            <a:ext cx="670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PHƯỜNG LONG BIÊN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EAF8E1E1-6385-39C7-7120-982B0DF485BE}"/>
              </a:ext>
            </a:extLst>
          </p:cNvPr>
          <p:cNvSpPr/>
          <p:nvPr/>
        </p:nvSpPr>
        <p:spPr>
          <a:xfrm>
            <a:off x="297847" y="165547"/>
            <a:ext cx="1697708" cy="1708037"/>
          </a:xfrm>
          <a:custGeom>
            <a:avLst/>
            <a:gdLst/>
            <a:ahLst/>
            <a:cxnLst/>
            <a:rect l="l" t="t" r="r" b="b"/>
            <a:pathLst>
              <a:path w="2285242" h="2303236">
                <a:moveTo>
                  <a:pt x="0" y="0"/>
                </a:moveTo>
                <a:lnTo>
                  <a:pt x="2285242" y="0"/>
                </a:lnTo>
                <a:lnTo>
                  <a:pt x="2285242" y="2303236"/>
                </a:lnTo>
                <a:lnTo>
                  <a:pt x="0" y="2303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9B9822-F3B7-2C9D-2741-F9CD1A146F21}"/>
              </a:ext>
            </a:extLst>
          </p:cNvPr>
          <p:cNvSpPr/>
          <p:nvPr/>
        </p:nvSpPr>
        <p:spPr>
          <a:xfrm>
            <a:off x="1984006" y="1336774"/>
            <a:ext cx="86004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ptos Slab Black" panose="020B0004020202020204" pitchFamily="34" charset="0"/>
                <a:ea typeface="Segoe UI Black" panose="020B0A02040204020203" pitchFamily="34" charset="0"/>
              </a:rPr>
              <a:t>NHIỆT LIỆT CHÀO MỪNG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Aptos Slab Black" panose="020B0004020202020204" pitchFamily="34" charset="0"/>
                <a:ea typeface="Segoe UI Black" panose="020B0A02040204020203" pitchFamily="34" charset="0"/>
              </a:rPr>
              <a:t>QUÝ THẦY CÔ VỀ DỰ GIỜ</a:t>
            </a:r>
            <a:endParaRPr lang="en-US" sz="5400" b="1" dirty="0">
              <a:solidFill>
                <a:srgbClr val="FF0000"/>
              </a:solidFill>
              <a:latin typeface="Aptos Slab Black" panose="020B0004020202020204" pitchFamily="34" charset="0"/>
              <a:ea typeface="Segoe UI Black" panose="020B0A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ED8F75-5D29-C7A5-E0AA-1BCA3A48A9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273228" y="-78448"/>
            <a:ext cx="1952898" cy="22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9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E0D93-86DF-453C-A864-A4BD6CF5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95" y="0"/>
            <a:ext cx="12239766" cy="5856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1C753-2A06-470D-AE8A-4569CB29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95" y="2014209"/>
            <a:ext cx="12266024" cy="4843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60CFB4-C027-4EE7-A3F9-CB98013FF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993" y="631402"/>
            <a:ext cx="7422142" cy="34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340B6-5289-DFF2-836C-ADE0509C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03CECF-9CCC-9337-5190-51525C799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0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27E7D1-6EE0-E3AD-1391-4662456D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1996" y="556966"/>
            <a:ext cx="4932091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358A28-0BAC-901E-96FE-47ED4879D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29" y="1625575"/>
            <a:ext cx="10553091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9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960309-6BE4-28F5-61FB-621547FD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76" y="7589"/>
            <a:ext cx="12192000" cy="6850411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AD0173A0-E30F-D92D-797B-AC07235EE5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2824" y="414129"/>
            <a:ext cx="4696391" cy="9215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2D367B-817B-4102-9846-0F80313D2954}"/>
              </a:ext>
            </a:extLst>
          </p:cNvPr>
          <p:cNvGrpSpPr/>
          <p:nvPr/>
        </p:nvGrpSpPr>
        <p:grpSpPr>
          <a:xfrm>
            <a:off x="2311891" y="1538086"/>
            <a:ext cx="7724731" cy="2856139"/>
            <a:chOff x="2469349" y="1376332"/>
            <a:chExt cx="7724731" cy="28561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32B7BBB-00B0-50EA-F9FB-27B6F38C5746}"/>
                </a:ext>
              </a:extLst>
            </p:cNvPr>
            <p:cNvSpPr/>
            <p:nvPr/>
          </p:nvSpPr>
          <p:spPr>
            <a:xfrm>
              <a:off x="2469349" y="1376332"/>
              <a:ext cx="7642705" cy="285613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1E2A28-60E1-0DAE-3FC3-081C04611240}"/>
                </a:ext>
              </a:extLst>
            </p:cNvPr>
            <p:cNvSpPr txBox="1"/>
            <p:nvPr/>
          </p:nvSpPr>
          <p:spPr>
            <a:xfrm>
              <a:off x="2557758" y="1984464"/>
              <a:ext cx="76363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ĐỌC SÁCH BÁO VIẾT VỀ NHỮNG CÔNG TRÌNH KIẾN TRÚC NỔI TIẾNG TRÊN THẾ GIỚI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7">
            <a:extLst>
              <a:ext uri="{FF2B5EF4-FFF2-40B4-BE49-F238E27FC236}">
                <a16:creationId xmlns:a16="http://schemas.microsoft.com/office/drawing/2014/main" id="{FC6FB952-E746-7CEB-189E-1A5DA6BF4488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00039">
            <a:off x="9337569" y="147383"/>
            <a:ext cx="1548971" cy="670448"/>
          </a:xfrm>
          <a:prstGeom prst="rect">
            <a:avLst/>
          </a:prstGeom>
        </p:spPr>
      </p:pic>
      <p:pic>
        <p:nvPicPr>
          <p:cNvPr id="24" name="Picture 27">
            <a:extLst>
              <a:ext uri="{FF2B5EF4-FFF2-40B4-BE49-F238E27FC236}">
                <a16:creationId xmlns:a16="http://schemas.microsoft.com/office/drawing/2014/main" id="{35112D61-8251-9948-0B7F-A37F3D9A943F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99961" flipH="1">
            <a:off x="1425152" y="148821"/>
            <a:ext cx="1548971" cy="6704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D3BB2B-65E5-C89C-7C80-3B76EE5F3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2407">
            <a:off x="-1246875" y="1345077"/>
            <a:ext cx="3887238" cy="3922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2C2D7D-E7D1-96A3-F30B-FAF53674B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651" y="618862"/>
            <a:ext cx="4033908" cy="56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382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60F4C-E62C-4723-8EFE-09532C386401}"/>
              </a:ext>
            </a:extLst>
          </p:cNvPr>
          <p:cNvSpPr txBox="1"/>
          <p:nvPr/>
        </p:nvSpPr>
        <p:spPr>
          <a:xfrm>
            <a:off x="857250" y="306400"/>
            <a:ext cx="10300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sách báo viết về những công trình kiến trúc nổi tiếng trên thế giới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Nguồn gốc của kim tự tháp: Trí tuệ của các Pharaoh hay công nghệ ngoài hành  tinh?">
            <a:extLst>
              <a:ext uri="{FF2B5EF4-FFF2-40B4-BE49-F238E27FC236}">
                <a16:creationId xmlns:a16="http://schemas.microsoft.com/office/drawing/2014/main" id="{6975B292-2C6E-60CD-2133-1B7C150A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26018"/>
            <a:ext cx="5335094" cy="35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5630A-E9B0-C16E-2BA6-90CBC689B1F7}"/>
              </a:ext>
            </a:extLst>
          </p:cNvPr>
          <p:cNvSpPr txBox="1"/>
          <p:nvPr/>
        </p:nvSpPr>
        <p:spPr>
          <a:xfrm>
            <a:off x="990600" y="570547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Kim tự tháp Ai Cập.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Tháp nghiêng Pisa - kiến trúc kì lạ của thế giới | baotintuc.vn">
            <a:extLst>
              <a:ext uri="{FF2B5EF4-FFF2-40B4-BE49-F238E27FC236}">
                <a16:creationId xmlns:a16="http://schemas.microsoft.com/office/drawing/2014/main" id="{AE3D89CA-E8DD-8FB2-6478-5FA8F02A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2024063"/>
            <a:ext cx="4772025" cy="35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89A940-4AF6-6B8D-7F8B-98A917DED897}"/>
              </a:ext>
            </a:extLst>
          </p:cNvPr>
          <p:cNvSpPr txBox="1"/>
          <p:nvPr/>
        </p:nvSpPr>
        <p:spPr>
          <a:xfrm>
            <a:off x="6572250" y="568642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 nghiêng Pi-sa (Ý).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13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pic>
        <p:nvPicPr>
          <p:cNvPr id="2050" name="Picture 2" descr="Tượng Nữ Thần Tự Do - Biểu Tượng Tự Do Của Nước Mỹ">
            <a:extLst>
              <a:ext uri="{FF2B5EF4-FFF2-40B4-BE49-F238E27FC236}">
                <a16:creationId xmlns:a16="http://schemas.microsoft.com/office/drawing/2014/main" id="{FCCA3AB7-339A-9B14-D81C-89F54A8F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9" y="947739"/>
            <a:ext cx="5144776" cy="32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14CE4-37A3-F411-ECB5-DDB7178BA541}"/>
              </a:ext>
            </a:extLst>
          </p:cNvPr>
          <p:cNvSpPr txBox="1"/>
          <p:nvPr/>
        </p:nvSpPr>
        <p:spPr>
          <a:xfrm>
            <a:off x="809625" y="439102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 nữ thần tự do (Mỹ).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Hướng dẫn khám phá nhà hát Opera Sydney chi tiết nhất - Fantasea Travel">
            <a:extLst>
              <a:ext uri="{FF2B5EF4-FFF2-40B4-BE49-F238E27FC236}">
                <a16:creationId xmlns:a16="http://schemas.microsoft.com/office/drawing/2014/main" id="{C4D6141E-0BFB-57C3-5BAA-1B92DABD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4" y="942975"/>
            <a:ext cx="54006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00EA4-374B-27B1-4E67-55936A238B63}"/>
              </a:ext>
            </a:extLst>
          </p:cNvPr>
          <p:cNvSpPr txBox="1"/>
          <p:nvPr/>
        </p:nvSpPr>
        <p:spPr>
          <a:xfrm>
            <a:off x="6524625" y="4324350"/>
            <a:ext cx="509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hát Opera Sydney (Úc)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1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60F4C-E62C-4723-8EFE-09532C386401}"/>
              </a:ext>
            </a:extLst>
          </p:cNvPr>
          <p:cNvSpPr txBox="1"/>
          <p:nvPr/>
        </p:nvSpPr>
        <p:spPr>
          <a:xfrm>
            <a:off x="1469205" y="399576"/>
            <a:ext cx="960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EB1DB-92DA-99BC-B27B-643EE2803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1073211"/>
            <a:ext cx="3852862" cy="54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71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pic>
        <p:nvPicPr>
          <p:cNvPr id="9" name="Picture 7" descr="A group of kids reading books&#10;&#10;Description automatically generated with medium confidence">
            <a:extLst>
              <a:ext uri="{FF2B5EF4-FFF2-40B4-BE49-F238E27FC236}">
                <a16:creationId xmlns:a16="http://schemas.microsoft.com/office/drawing/2014/main" id="{5FD2AE2F-1B26-4B8E-9CDD-1A2BB674B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/>
        </p:blipFill>
        <p:spPr>
          <a:xfrm>
            <a:off x="6605198" y="2562225"/>
            <a:ext cx="5177118" cy="3657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EAA526-EACD-4574-B2ED-FD5EC932274B}"/>
              </a:ext>
            </a:extLst>
          </p:cNvPr>
          <p:cNvSpPr txBox="1"/>
          <p:nvPr/>
        </p:nvSpPr>
        <p:spPr>
          <a:xfrm>
            <a:off x="518535" y="340793"/>
            <a:ext cx="103113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Trao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suy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trúc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nổi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6D7493-704F-C4B6-4304-DDD987412029}"/>
              </a:ext>
            </a:extLst>
          </p:cNvPr>
          <p:cNvGrpSpPr/>
          <p:nvPr/>
        </p:nvGrpSpPr>
        <p:grpSpPr>
          <a:xfrm>
            <a:off x="390966" y="2242936"/>
            <a:ext cx="6097476" cy="2856139"/>
            <a:chOff x="2388854" y="1376332"/>
            <a:chExt cx="7723200" cy="28561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D93C49A-6310-8CAD-0755-AB9A128F0000}"/>
                </a:ext>
              </a:extLst>
            </p:cNvPr>
            <p:cNvSpPr/>
            <p:nvPr/>
          </p:nvSpPr>
          <p:spPr>
            <a:xfrm>
              <a:off x="2469349" y="1376332"/>
              <a:ext cx="7642705" cy="285613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395478-125F-E272-CBF3-DB60C42F9EBC}"/>
                </a:ext>
              </a:extLst>
            </p:cNvPr>
            <p:cNvSpPr txBox="1"/>
            <p:nvPr/>
          </p:nvSpPr>
          <p:spPr>
            <a:xfrm>
              <a:off x="2388854" y="1641564"/>
              <a:ext cx="7636322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Tên công trình đó là gì?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Thuộc quốc gia nào?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 điểm độc đáo của công trình?...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423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5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6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21599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Về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nhà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: Chia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sẻ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với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người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thâ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cách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thư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điện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tử</a:t>
                </a:r>
                <a:endPara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5AC05-BBE7-2DDD-BEC8-B2C494598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" t="1017" r="3167" b="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sX0" fmla="*/ 0 w 11541968"/>
              <a:gd name="csY0" fmla="*/ 599253 h 4421553"/>
              <a:gd name="csX1" fmla="*/ 599253 w 11541968"/>
              <a:gd name="csY1" fmla="*/ 0 h 4421553"/>
              <a:gd name="csX2" fmla="*/ 10942715 w 11541968"/>
              <a:gd name="csY2" fmla="*/ 0 h 4421553"/>
              <a:gd name="csX3" fmla="*/ 11541968 w 11541968"/>
              <a:gd name="csY3" fmla="*/ 599253 h 4421553"/>
              <a:gd name="csX4" fmla="*/ 11541968 w 11541968"/>
              <a:gd name="csY4" fmla="*/ 3822300 h 4421553"/>
              <a:gd name="csX5" fmla="*/ 10942715 w 11541968"/>
              <a:gd name="csY5" fmla="*/ 4421553 h 4421553"/>
              <a:gd name="csX6" fmla="*/ 599253 w 11541968"/>
              <a:gd name="csY6" fmla="*/ 4421553 h 4421553"/>
              <a:gd name="csX7" fmla="*/ 0 w 11541968"/>
              <a:gd name="csY7" fmla="*/ 3822300 h 4421553"/>
              <a:gd name="csX8" fmla="*/ 0 w 11541968"/>
              <a:gd name="csY8" fmla="*/ 599253 h 44215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18DA79-46E5-791B-1899-2096E0870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121" y="17900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171</Words>
  <Application>Microsoft Office PowerPoint</Application>
  <PresentationFormat>Widescreen</PresentationFormat>
  <Paragraphs>24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Algerian</vt:lpstr>
      <vt:lpstr>Aptos Slab Black</vt:lpstr>
      <vt:lpstr>Arial</vt:lpstr>
      <vt:lpstr>Calibri</vt:lpstr>
      <vt:lpstr>Calibri Light</vt:lpstr>
      <vt:lpstr>Cambria</vt:lpstr>
      <vt:lpstr>Italic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</cp:revision>
  <dcterms:created xsi:type="dcterms:W3CDTF">2024-02-09T13:52:24Z</dcterms:created>
  <dcterms:modified xsi:type="dcterms:W3CDTF">2026-05-04T14:36:14Z</dcterms:modified>
</cp:coreProperties>
</file>