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96" r:id="rId2"/>
    <p:sldId id="345" r:id="rId3"/>
    <p:sldId id="272" r:id="rId4"/>
    <p:sldId id="330" r:id="rId5"/>
    <p:sldId id="333" r:id="rId6"/>
    <p:sldId id="342" r:id="rId7"/>
    <p:sldId id="335" r:id="rId8"/>
    <p:sldId id="338" r:id="rId9"/>
    <p:sldId id="343" r:id="rId10"/>
    <p:sldId id="3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60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0AD0-6689-448C-AB4C-8BE7D70D89E1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FAA6-E3DA-4CAC-A7FE-911DC9278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8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8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1C440-547E-894E-C3B9-4E47BBAD0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8390E4-309A-7229-AC44-7B433122E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E0B9EFE-CD60-4882-E838-D3A44789F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6FF9CA-17B9-A3FF-54CF-E1CD58620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80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A5B2A-D7EF-4F33-AC59-5E5B9A5AD55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93CEB-88F1-4459-86A3-DED80D24AA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37565-840A-4167-9260-1073303DEABA}"/>
              </a:ext>
            </a:extLst>
          </p:cNvPr>
          <p:cNvSpPr txBox="1"/>
          <p:nvPr userDrawn="1"/>
        </p:nvSpPr>
        <p:spPr>
          <a:xfrm>
            <a:off x="10790587" y="6536809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5440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38" y="-175846"/>
            <a:ext cx="12490938" cy="712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446531"/>
            <a:ext cx="12367260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65" y="-40860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61" y="165547"/>
            <a:ext cx="1046999" cy="104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443EE9-EB7C-917B-F6F5-74ECCAFC1070}"/>
              </a:ext>
            </a:extLst>
          </p:cNvPr>
          <p:cNvSpPr/>
          <p:nvPr/>
        </p:nvSpPr>
        <p:spPr>
          <a:xfrm>
            <a:off x="1755666" y="2971111"/>
            <a:ext cx="8680668" cy="14850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Môn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TIẾNG VIỆT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LỚP 4A7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pSp>
        <p:nvGrpSpPr>
          <p:cNvPr id="10" name="object 5"/>
          <p:cNvGrpSpPr/>
          <p:nvPr/>
        </p:nvGrpSpPr>
        <p:grpSpPr>
          <a:xfrm>
            <a:off x="68037" y="3033800"/>
            <a:ext cx="12212320" cy="3917897"/>
            <a:chOff x="0" y="1912620"/>
            <a:chExt cx="12145010" cy="4945380"/>
          </a:xfrm>
        </p:grpSpPr>
        <p:pic>
          <p:nvPicPr>
            <p:cNvPr id="11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4475" y="5641847"/>
              <a:ext cx="3928872" cy="1216150"/>
            </a:xfrm>
            <a:prstGeom prst="rect">
              <a:avLst/>
            </a:prstGeom>
          </p:spPr>
        </p:pic>
        <p:pic>
          <p:nvPicPr>
            <p:cNvPr id="14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23348" y="4093463"/>
              <a:ext cx="2121407" cy="2764534"/>
            </a:xfrm>
            <a:prstGeom prst="rect">
              <a:avLst/>
            </a:prstGeom>
          </p:spPr>
        </p:pic>
        <p:pic>
          <p:nvPicPr>
            <p:cNvPr id="15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912620"/>
              <a:ext cx="2734055" cy="4572000"/>
            </a:xfrm>
            <a:prstGeom prst="rect">
              <a:avLst/>
            </a:prstGeom>
          </p:spPr>
        </p:pic>
        <p:pic>
          <p:nvPicPr>
            <p:cNvPr id="16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34099"/>
              <a:ext cx="6006083" cy="723898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09160" y="4927091"/>
              <a:ext cx="3534155" cy="1930906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67800" y="2060829"/>
              <a:ext cx="2781274" cy="2269578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62527" y="4594860"/>
              <a:ext cx="838200" cy="21595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686639" y="4667410"/>
            <a:ext cx="7068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viên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: Đào Thị Đảm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Italic" panose="020B0609050302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639" y="200373"/>
            <a:ext cx="670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 LONG BIÊN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EAF8E1E1-6385-39C7-7120-982B0DF485BE}"/>
              </a:ext>
            </a:extLst>
          </p:cNvPr>
          <p:cNvSpPr/>
          <p:nvPr/>
        </p:nvSpPr>
        <p:spPr>
          <a:xfrm>
            <a:off x="297847" y="165547"/>
            <a:ext cx="1697708" cy="1708037"/>
          </a:xfrm>
          <a:custGeom>
            <a:avLst/>
            <a:gdLst/>
            <a:ahLst/>
            <a:cxnLst/>
            <a:rect l="l" t="t" r="r" b="b"/>
            <a:pathLst>
              <a:path w="2285242" h="2303236">
                <a:moveTo>
                  <a:pt x="0" y="0"/>
                </a:moveTo>
                <a:lnTo>
                  <a:pt x="2285242" y="0"/>
                </a:lnTo>
                <a:lnTo>
                  <a:pt x="2285242" y="2303236"/>
                </a:lnTo>
                <a:lnTo>
                  <a:pt x="0" y="2303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B9822-F3B7-2C9D-2741-F9CD1A146F21}"/>
              </a:ext>
            </a:extLst>
          </p:cNvPr>
          <p:cNvSpPr/>
          <p:nvPr/>
        </p:nvSpPr>
        <p:spPr>
          <a:xfrm>
            <a:off x="1984006" y="1336774"/>
            <a:ext cx="86004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NHIỆT LIỆT CHÀO MỪNG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QUÝ THẦY CÔ VỀ DỰ GIỜ</a:t>
            </a:r>
            <a:endParaRPr lang="en-US" sz="5400" b="1" dirty="0">
              <a:solidFill>
                <a:srgbClr val="FF0000"/>
              </a:solidFill>
              <a:latin typeface="Aptos Slab Black" panose="020B0004020202020204" pitchFamily="34" charset="0"/>
              <a:ea typeface="Segoe UI Black" panose="020B0A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ED8F75-5D29-C7A5-E0AA-1BCA3A48A9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273228" y="-78448"/>
            <a:ext cx="1952898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A8839-5246-4802-A78F-B71888DE8646}"/>
              </a:ext>
            </a:extLst>
          </p:cNvPr>
          <p:cNvSpPr txBox="1"/>
          <p:nvPr/>
        </p:nvSpPr>
        <p:spPr>
          <a:xfrm>
            <a:off x="1558581" y="642885"/>
            <a:ext cx="8939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68F55-2C84-5F91-F15A-A70665B5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05D5F-F928-E6D9-D3F5-B7E9A6B3E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0C37F3-DADB-76A3-5A16-920AFC8AF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01C5FC-3CA1-D25D-250F-0CFF5F013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58A214-122B-D862-AA44-BEAC29ACA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417" y="1621326"/>
            <a:ext cx="515156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74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848" r="19688" b="29326"/>
          <a:stretch/>
        </p:blipFill>
        <p:spPr>
          <a:xfrm>
            <a:off x="1143839" y="-59199"/>
            <a:ext cx="10690209" cy="6976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71740-08CE-03F8-5AC6-3AFD48AE0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650" y="1360048"/>
            <a:ext cx="693784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4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40E72-E746-4A92-A375-5FD91B5C9F40}"/>
              </a:ext>
            </a:extLst>
          </p:cNvPr>
          <p:cNvSpPr txBox="1"/>
          <p:nvPr/>
        </p:nvSpPr>
        <p:spPr>
          <a:xfrm>
            <a:off x="1005508" y="506368"/>
            <a:ext cx="1061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6931A-2621-C963-E34B-B08FFC04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300162"/>
            <a:ext cx="7133365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74874" y="628300"/>
            <a:ext cx="5268499" cy="1876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93924" y="2800000"/>
            <a:ext cx="5268499" cy="1095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 trưởng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93924" y="4238275"/>
            <a:ext cx="5268499" cy="17053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được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 Ngô Minh Loan, lớp trưởng lớp 4B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36774" y="371125"/>
            <a:ext cx="5540876" cy="131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27249" y="1933224"/>
            <a:ext cx="5531351" cy="157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 gian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giờ 30 phút thứ Năm, ngày 11 tháng 4 năm 2024.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74874" y="3724275"/>
            <a:ext cx="5268499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 điểm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Phòng học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1B14A-C414-8F90-4C0E-C88020E59F48}"/>
              </a:ext>
            </a:extLst>
          </p:cNvPr>
          <p:cNvSpPr/>
          <p:nvPr/>
        </p:nvSpPr>
        <p:spPr>
          <a:xfrm>
            <a:off x="6184399" y="5219700"/>
            <a:ext cx="5350376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Mong muốn và đề nghị: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Rất vui được đón tiếp bạn!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72876" y="361918"/>
            <a:ext cx="8548439" cy="2141526"/>
            <a:chOff x="4866223" y="2958356"/>
            <a:chExt cx="8548439" cy="120032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120032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10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 giấy mời để mời 1 số bạn lớp bên tới dự buổi thi Hùng biện tiếng Việt do lớp em tổ chức.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178A4F-06B4-E26A-09BF-6013D8ECA1FA}"/>
              </a:ext>
            </a:extLst>
          </p:cNvPr>
          <p:cNvGrpSpPr/>
          <p:nvPr/>
        </p:nvGrpSpPr>
        <p:grpSpPr>
          <a:xfrm>
            <a:off x="3477666" y="3349536"/>
            <a:ext cx="7380833" cy="1670140"/>
            <a:chOff x="1187624" y="613351"/>
            <a:chExt cx="3888432" cy="7342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4128FB-FB5F-BD5A-3E29-65ADF785D11A}"/>
                </a:ext>
              </a:extLst>
            </p:cNvPr>
            <p:cNvSpPr/>
            <p:nvPr/>
          </p:nvSpPr>
          <p:spPr>
            <a:xfrm>
              <a:off x="1187624" y="613351"/>
              <a:ext cx="3888432" cy="734263"/>
            </a:xfrm>
            <a:prstGeom prst="roundRect">
              <a:avLst/>
            </a:prstGeom>
            <a:noFill/>
            <a:ln w="38100">
              <a:solidFill>
                <a:srgbClr val="51B7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D6B34-28A8-FE33-CD27-5B57451A40CF}"/>
                </a:ext>
              </a:extLst>
            </p:cNvPr>
            <p:cNvSpPr txBox="1"/>
            <p:nvPr/>
          </p:nvSpPr>
          <p:spPr>
            <a:xfrm>
              <a:off x="1319974" y="718872"/>
              <a:ext cx="3600400" cy="4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88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A4410-5E55-AB2C-61BC-DBAE1391E152}"/>
              </a:ext>
            </a:extLst>
          </p:cNvPr>
          <p:cNvSpPr txBox="1"/>
          <p:nvPr/>
        </p:nvSpPr>
        <p:spPr>
          <a:xfrm>
            <a:off x="1095375" y="390525"/>
            <a:ext cx="105060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 MỜI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DỰ BUỔI THI KỂ CHUYỆN SÁNG TẠO</a:t>
            </a:r>
          </a:p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 mời: Bạn Nguyễn Ngọc Anh, lớp trưởng lớp 4A1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sự buổi thi Hùng biện tiếng Việt của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Thời gian: 14 giờ 30 phút, thứ Hai ngày 12 tháng 4 năm 2024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Địa điểm: Phòng học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 vui đươc đón tiếp bạn!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 mặt tập thể lớp 4A2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(Kí tên)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 Mai Huyền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4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34776" y="742917"/>
            <a:ext cx="8548439" cy="1552607"/>
            <a:chOff x="4866223" y="2958356"/>
            <a:chExt cx="8548439" cy="87023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87023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74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Nghe thầy cô nhận xét và chỉnh sửa giấy mời theo hướng dẫn.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0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310</Words>
  <Application>Microsoft Office PowerPoint</Application>
  <PresentationFormat>Widescreen</PresentationFormat>
  <Paragraphs>34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Algerian</vt:lpstr>
      <vt:lpstr>Aptos Slab Black</vt:lpstr>
      <vt:lpstr>Arial</vt:lpstr>
      <vt:lpstr>Calibri</vt:lpstr>
      <vt:lpstr>Cambria</vt:lpstr>
      <vt:lpstr>Italic</vt:lpstr>
      <vt:lpstr>Times New Roman</vt:lpstr>
      <vt:lpstr>UTM Avo</vt:lpstr>
      <vt:lpstr>字魂100号-方方先锋体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</cp:revision>
  <dcterms:created xsi:type="dcterms:W3CDTF">2024-02-10T16:22:52Z</dcterms:created>
  <dcterms:modified xsi:type="dcterms:W3CDTF">2026-05-04T14:53:09Z</dcterms:modified>
</cp:coreProperties>
</file>