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Lst>
  <p:notesMasterIdLst>
    <p:notesMasterId r:id="rId19"/>
  </p:notesMasterIdLst>
  <p:sldIdLst>
    <p:sldId id="296" r:id="rId4"/>
    <p:sldId id="393" r:id="rId5"/>
    <p:sldId id="353" r:id="rId6"/>
    <p:sldId id="386" r:id="rId7"/>
    <p:sldId id="387" r:id="rId8"/>
    <p:sldId id="361" r:id="rId9"/>
    <p:sldId id="347" r:id="rId10"/>
    <p:sldId id="380" r:id="rId11"/>
    <p:sldId id="384" r:id="rId12"/>
    <p:sldId id="388" r:id="rId13"/>
    <p:sldId id="389" r:id="rId14"/>
    <p:sldId id="311" r:id="rId15"/>
    <p:sldId id="385" r:id="rId16"/>
    <p:sldId id="390" r:id="rId17"/>
    <p:sldId id="3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8" d="100"/>
          <a:sy n="88" d="100"/>
        </p:scale>
        <p:origin x="7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2887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2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21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16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A34681AE-B1C0-A08C-740A-90B13676C694}"/>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9C6F523C-4C07-7D9E-F386-C2AD5F026A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332F129D-FDE0-FC89-6195-6FCAF76429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37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093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5/4/2026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05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5" name="Footer Placeholder 4">
            <a:extLst>
              <a:ext uri="{FF2B5EF4-FFF2-40B4-BE49-F238E27FC236}">
                <a16:creationId xmlns:a16="http://schemas.microsoft.com/office/drawing/2014/main"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5" name="Footer Placeholder 4">
            <a:extLst>
              <a:ext uri="{FF2B5EF4-FFF2-40B4-BE49-F238E27FC236}">
                <a16:creationId xmlns:a16="http://schemas.microsoft.com/office/drawing/2014/main"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5" name="Footer Placeholder 4">
            <a:extLst>
              <a:ext uri="{FF2B5EF4-FFF2-40B4-BE49-F238E27FC236}">
                <a16:creationId xmlns:a16="http://schemas.microsoft.com/office/drawing/2014/main"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6" name="Footer Placeholder 5">
            <a:extLst>
              <a:ext uri="{FF2B5EF4-FFF2-40B4-BE49-F238E27FC236}">
                <a16:creationId xmlns:a16="http://schemas.microsoft.com/office/drawing/2014/main"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8" name="Footer Placeholder 7">
            <a:extLst>
              <a:ext uri="{FF2B5EF4-FFF2-40B4-BE49-F238E27FC236}">
                <a16:creationId xmlns:a16="http://schemas.microsoft.com/office/drawing/2014/main"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4" name="Footer Placeholder 3">
            <a:extLst>
              <a:ext uri="{FF2B5EF4-FFF2-40B4-BE49-F238E27FC236}">
                <a16:creationId xmlns:a16="http://schemas.microsoft.com/office/drawing/2014/main"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3" name="Footer Placeholder 2">
            <a:extLst>
              <a:ext uri="{FF2B5EF4-FFF2-40B4-BE49-F238E27FC236}">
                <a16:creationId xmlns:a16="http://schemas.microsoft.com/office/drawing/2014/main"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6" name="Footer Placeholder 5">
            <a:extLst>
              <a:ext uri="{FF2B5EF4-FFF2-40B4-BE49-F238E27FC236}">
                <a16:creationId xmlns:a16="http://schemas.microsoft.com/office/drawing/2014/main"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6" name="Footer Placeholder 5">
            <a:extLst>
              <a:ext uri="{FF2B5EF4-FFF2-40B4-BE49-F238E27FC236}">
                <a16:creationId xmlns:a16="http://schemas.microsoft.com/office/drawing/2014/main"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5" name="Footer Placeholder 4">
            <a:extLst>
              <a:ext uri="{FF2B5EF4-FFF2-40B4-BE49-F238E27FC236}">
                <a16:creationId xmlns:a16="http://schemas.microsoft.com/office/drawing/2014/main"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5/4/2026</a:t>
            </a:fld>
            <a:endParaRPr lang="en-US"/>
          </a:p>
        </p:txBody>
      </p:sp>
      <p:sp>
        <p:nvSpPr>
          <p:cNvPr id="5" name="Footer Placeholder 4">
            <a:extLst>
              <a:ext uri="{FF2B5EF4-FFF2-40B4-BE49-F238E27FC236}">
                <a16:creationId xmlns:a16="http://schemas.microsoft.com/office/drawing/2014/main"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55A82983-55C5-B668-E3E8-D40D83197F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67892" y="-4169205"/>
            <a:ext cx="1427821" cy="1427821"/>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3BBDEA1B-2038-F428-6FD1-BA3179FB592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57399" y="99357"/>
            <a:ext cx="1698962" cy="1698962"/>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70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5E17D5F3-3E30-DCCA-A899-F9296816818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57399" y="99357"/>
            <a:ext cx="1698962" cy="1698962"/>
          </a:xfrm>
          <a:prstGeom prst="rect">
            <a:avLst/>
          </a:prstGeom>
        </p:spPr>
      </p:pic>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2.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5.png"/><Relationship Id="rId11" Type="http://schemas.openxmlformats.org/officeDocument/2006/relationships/audio" Target="../media/audio1.wav"/><Relationship Id="rId5"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38" y="-175846"/>
            <a:ext cx="12490938" cy="712754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4446531"/>
            <a:ext cx="12367260"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0265" y="-40860"/>
            <a:ext cx="1843127" cy="1811292"/>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361" y="165547"/>
            <a:ext cx="1046999" cy="1046999"/>
          </a:xfrm>
          <a:prstGeom prst="rect">
            <a:avLst/>
          </a:prstGeom>
        </p:spPr>
      </p:pic>
      <p:sp>
        <p:nvSpPr>
          <p:cNvPr id="8" name="Rectangle 7">
            <a:extLst>
              <a:ext uri="{FF2B5EF4-FFF2-40B4-BE49-F238E27FC236}">
                <a16:creationId xmlns:a16="http://schemas.microsoft.com/office/drawing/2014/main" id="{D9443EE9-EB7C-917B-F6F5-74ECCAFC1070}"/>
              </a:ext>
            </a:extLst>
          </p:cNvPr>
          <p:cNvSpPr/>
          <p:nvPr/>
        </p:nvSpPr>
        <p:spPr>
          <a:xfrm>
            <a:off x="1755666" y="2971111"/>
            <a:ext cx="8680668" cy="1485022"/>
          </a:xfrm>
          <a:prstGeom prst="rect">
            <a:avLst/>
          </a:prstGeom>
          <a:noFill/>
          <a:effectLst>
            <a:outerShdw blurRad="50800" dist="38100" dir="5400000" algn="t" rotWithShape="0">
              <a:prstClr val="black">
                <a:alpha val="40000"/>
              </a:prstClr>
            </a:outerShdw>
          </a:effectLst>
        </p:spPr>
        <p:txBody>
          <a:bodyPr wrap="square" lIns="68580" tIns="34290" rIns="68580" bIns="34290">
            <a:spAutoFit/>
            <a:scene3d>
              <a:camera prst="perspectiveFront"/>
              <a:lightRig rig="threePt" dir="t"/>
            </a:scene3d>
            <a:sp3d extrusionH="57150">
              <a:bevelT w="57150" h="38100" prst="artDeco"/>
            </a:sp3d>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0"/>
                <a:solidFill>
                  <a:srgbClr val="002060"/>
                </a:solidFill>
                <a:effectLst/>
                <a:uLnTx/>
                <a:uFillTx/>
                <a:latin typeface="Algerian" panose="04020705040A02060702" pitchFamily="82" charset="0"/>
                <a:ea typeface="+mn-ea"/>
                <a:cs typeface="+mn-cs"/>
              </a:rPr>
              <a:t>Môn</a:t>
            </a:r>
            <a:r>
              <a:rPr kumimoji="0" lang="en-US" sz="4800" b="1" i="0" u="none" strike="noStrike" kern="1200" cap="none" spc="0" normalizeH="0" baseline="0" noProof="0">
                <a:ln w="0"/>
                <a:solidFill>
                  <a:srgbClr val="002060"/>
                </a:solidFill>
                <a:effectLst/>
                <a:uLnTx/>
                <a:uFillTx/>
                <a:latin typeface="Algerian" panose="04020705040A02060702" pitchFamily="82" charset="0"/>
                <a:ea typeface="+mn-ea"/>
                <a:cs typeface="+mn-cs"/>
              </a:rPr>
              <a:t> TOÁN </a:t>
            </a:r>
            <a:endParaRPr kumimoji="0" lang="en-US" sz="4400" b="1" i="0" u="none" strike="noStrike" kern="1200" cap="none" spc="0" normalizeH="0" baseline="0" noProof="0" dirty="0">
              <a:ln w="0"/>
              <a:solidFill>
                <a:srgbClr val="002060"/>
              </a:solidFill>
              <a:effectLst/>
              <a:uLnTx/>
              <a:uFillTx/>
              <a:latin typeface="Algerian" panose="04020705040A02060702" pitchFamily="82" charset="0"/>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2060"/>
                </a:solidFill>
                <a:effectLst/>
                <a:uLnTx/>
                <a:uFillTx/>
                <a:latin typeface="Algerian" panose="04020705040A02060702" pitchFamily="82" charset="0"/>
                <a:ea typeface="+mn-ea"/>
                <a:cs typeface="+mn-cs"/>
              </a:rPr>
              <a:t>LỚP 4A7</a:t>
            </a:r>
            <a:endParaRPr kumimoji="0" lang="en-US" sz="4400" b="1" i="0" u="none" strike="noStrike" kern="1200" cap="none" spc="0" normalizeH="0" baseline="0" noProof="0" dirty="0">
              <a:ln w="0"/>
              <a:solidFill>
                <a:srgbClr val="002060"/>
              </a:solidFill>
              <a:effectLst/>
              <a:uLnTx/>
              <a:uFillTx/>
              <a:latin typeface="Algerian" panose="04020705040A02060702" pitchFamily="82" charset="0"/>
              <a:ea typeface="+mn-ea"/>
              <a:cs typeface="+mn-cs"/>
            </a:endParaRPr>
          </a:p>
        </p:txBody>
      </p:sp>
      <p:grpSp>
        <p:nvGrpSpPr>
          <p:cNvPr id="10" name="object 5"/>
          <p:cNvGrpSpPr/>
          <p:nvPr/>
        </p:nvGrpSpPr>
        <p:grpSpPr>
          <a:xfrm>
            <a:off x="68037" y="3033800"/>
            <a:ext cx="12212320" cy="3917897"/>
            <a:chOff x="0" y="1912620"/>
            <a:chExt cx="12145010" cy="4945380"/>
          </a:xfrm>
        </p:grpSpPr>
        <p:pic>
          <p:nvPicPr>
            <p:cNvPr id="11" name="object 6"/>
            <p:cNvPicPr/>
            <p:nvPr/>
          </p:nvPicPr>
          <p:blipFill>
            <a:blip r:embed="rId7" cstate="print"/>
            <a:stretch>
              <a:fillRect/>
            </a:stretch>
          </p:blipFill>
          <p:spPr>
            <a:xfrm>
              <a:off x="6094475" y="5641847"/>
              <a:ext cx="3928872" cy="1216150"/>
            </a:xfrm>
            <a:prstGeom prst="rect">
              <a:avLst/>
            </a:prstGeom>
          </p:spPr>
        </p:pic>
        <p:pic>
          <p:nvPicPr>
            <p:cNvPr id="14" name="object 7"/>
            <p:cNvPicPr/>
            <p:nvPr/>
          </p:nvPicPr>
          <p:blipFill>
            <a:blip r:embed="rId8" cstate="print"/>
            <a:stretch>
              <a:fillRect/>
            </a:stretch>
          </p:blipFill>
          <p:spPr>
            <a:xfrm>
              <a:off x="10023348" y="4093463"/>
              <a:ext cx="2121407" cy="2764534"/>
            </a:xfrm>
            <a:prstGeom prst="rect">
              <a:avLst/>
            </a:prstGeom>
          </p:spPr>
        </p:pic>
        <p:pic>
          <p:nvPicPr>
            <p:cNvPr id="15" name="object 8"/>
            <p:cNvPicPr/>
            <p:nvPr/>
          </p:nvPicPr>
          <p:blipFill>
            <a:blip r:embed="rId9" cstate="print"/>
            <a:stretch>
              <a:fillRect/>
            </a:stretch>
          </p:blipFill>
          <p:spPr>
            <a:xfrm>
              <a:off x="0" y="1912620"/>
              <a:ext cx="2734055" cy="4572000"/>
            </a:xfrm>
            <a:prstGeom prst="rect">
              <a:avLst/>
            </a:prstGeom>
          </p:spPr>
        </p:pic>
        <p:pic>
          <p:nvPicPr>
            <p:cNvPr id="16" name="object 9"/>
            <p:cNvPicPr/>
            <p:nvPr/>
          </p:nvPicPr>
          <p:blipFill>
            <a:blip r:embed="rId10" cstate="print"/>
            <a:stretch>
              <a:fillRect/>
            </a:stretch>
          </p:blipFill>
          <p:spPr>
            <a:xfrm>
              <a:off x="0" y="6134099"/>
              <a:ext cx="6006083" cy="723898"/>
            </a:xfrm>
            <a:prstGeom prst="rect">
              <a:avLst/>
            </a:prstGeom>
          </p:spPr>
        </p:pic>
        <p:pic>
          <p:nvPicPr>
            <p:cNvPr id="17" name="object 10"/>
            <p:cNvPicPr/>
            <p:nvPr/>
          </p:nvPicPr>
          <p:blipFill>
            <a:blip r:embed="rId11" cstate="print"/>
            <a:stretch>
              <a:fillRect/>
            </a:stretch>
          </p:blipFill>
          <p:spPr>
            <a:xfrm>
              <a:off x="4709160" y="4927091"/>
              <a:ext cx="3534155" cy="1930906"/>
            </a:xfrm>
            <a:prstGeom prst="rect">
              <a:avLst/>
            </a:prstGeom>
          </p:spPr>
        </p:pic>
        <p:pic>
          <p:nvPicPr>
            <p:cNvPr id="18" name="object 11"/>
            <p:cNvPicPr/>
            <p:nvPr/>
          </p:nvPicPr>
          <p:blipFill>
            <a:blip r:embed="rId12" cstate="print"/>
            <a:stretch>
              <a:fillRect/>
            </a:stretch>
          </p:blipFill>
          <p:spPr>
            <a:xfrm>
              <a:off x="9067800" y="2060829"/>
              <a:ext cx="2781274" cy="2269578"/>
            </a:xfrm>
            <a:prstGeom prst="rect">
              <a:avLst/>
            </a:prstGeom>
          </p:spPr>
        </p:pic>
        <p:pic>
          <p:nvPicPr>
            <p:cNvPr id="19" name="object 12"/>
            <p:cNvPicPr/>
            <p:nvPr/>
          </p:nvPicPr>
          <p:blipFill>
            <a:blip r:embed="rId13" cstate="print"/>
            <a:stretch>
              <a:fillRect/>
            </a:stretch>
          </p:blipFill>
          <p:spPr>
            <a:xfrm>
              <a:off x="3462527" y="4594860"/>
              <a:ext cx="838200" cy="2159505"/>
            </a:xfrm>
            <a:prstGeom prst="rect">
              <a:avLst/>
            </a:prstGeom>
          </p:spPr>
        </p:pic>
      </p:grpSp>
      <p:sp>
        <p:nvSpPr>
          <p:cNvPr id="2" name="Rectangle 1"/>
          <p:cNvSpPr/>
          <p:nvPr/>
        </p:nvSpPr>
        <p:spPr>
          <a:xfrm>
            <a:off x="2686639" y="4667410"/>
            <a:ext cx="7068916" cy="646331"/>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uLnTx/>
                <a:uFillTx/>
                <a:latin typeface="Italic" panose="020B0609050302020204" pitchFamily="49" charset="0"/>
              </a:rPr>
              <a:t>Giáo</a:t>
            </a:r>
            <a:r>
              <a:rPr kumimoji="0" lang="en-US" sz="3600" b="1" i="0" u="none" strike="noStrike" kern="1200" cap="none" spc="0" normalizeH="0" baseline="0" noProof="0" dirty="0">
                <a:ln w="0"/>
                <a:solidFill>
                  <a:srgbClr val="FF0000"/>
                </a:solidFill>
                <a:effectLst/>
                <a:uLnTx/>
                <a:uFillTx/>
                <a:latin typeface="Italic" panose="020B0609050302020204" pitchFamily="49" charset="0"/>
              </a:rPr>
              <a:t> </a:t>
            </a:r>
            <a:r>
              <a:rPr kumimoji="0" lang="en-US" sz="3600" b="1" i="0" u="none" strike="noStrike" kern="1200" cap="none" spc="0" normalizeH="0" baseline="0" noProof="0" dirty="0" err="1">
                <a:ln w="0"/>
                <a:solidFill>
                  <a:srgbClr val="FF0000"/>
                </a:solidFill>
                <a:effectLst/>
                <a:uLnTx/>
                <a:uFillTx/>
                <a:latin typeface="Italic" panose="020B0609050302020204" pitchFamily="49" charset="0"/>
              </a:rPr>
              <a:t>viên</a:t>
            </a:r>
            <a:r>
              <a:rPr kumimoji="0" lang="en-US" sz="3600" b="1" i="0" u="none" strike="noStrike" kern="1200" cap="none" spc="0" normalizeH="0" baseline="0" noProof="0">
                <a:ln w="0"/>
                <a:solidFill>
                  <a:srgbClr val="FF0000"/>
                </a:solidFill>
                <a:effectLst/>
                <a:uLnTx/>
                <a:uFillTx/>
                <a:latin typeface="Italic" panose="020B0609050302020204" pitchFamily="49" charset="0"/>
              </a:rPr>
              <a:t>: Đào Thị Đảm</a:t>
            </a:r>
            <a:endParaRPr kumimoji="0" lang="en-US" sz="3600" b="1" i="0" u="none" strike="noStrike" kern="1200" cap="none" spc="0" normalizeH="0" baseline="0" noProof="0" dirty="0">
              <a:ln w="0"/>
              <a:solidFill>
                <a:srgbClr val="FF0000"/>
              </a:solidFill>
              <a:effectLst/>
              <a:uLnTx/>
              <a:uFillTx/>
              <a:latin typeface="Italic" panose="020B0609050302020204" pitchFamily="49" charset="0"/>
            </a:endParaRPr>
          </a:p>
        </p:txBody>
      </p:sp>
      <p:sp>
        <p:nvSpPr>
          <p:cNvPr id="6" name="TextBox 5"/>
          <p:cNvSpPr txBox="1"/>
          <p:nvPr/>
        </p:nvSpPr>
        <p:spPr>
          <a:xfrm>
            <a:off x="2686639" y="200373"/>
            <a:ext cx="6702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UỶ BAN NHÂN DÂN </a:t>
            </a:r>
            <a:r>
              <a:rPr kumimoji="0" lang="en-US" sz="2400" i="0" u="none" strike="noStrike" kern="1200" cap="none" spc="0" normalizeH="0" baseline="0" noProof="0">
                <a:ln>
                  <a:noFill/>
                </a:ln>
                <a:solidFill>
                  <a:srgbClr val="002060"/>
                </a:solidFill>
                <a:uLnTx/>
                <a:uFillTx/>
                <a:latin typeface="Times New Roman" panose="02020603050405020304" pitchFamily="18" charset="0"/>
                <a:cs typeface="Times New Roman" panose="02020603050405020304" pitchFamily="18" charset="0"/>
              </a:rPr>
              <a:t>PHƯỜNG LONG BIÊN</a:t>
            </a:r>
            <a:endParaRPr kumimoji="0" lang="en-US" sz="2400"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TRƯỜNG TIỂU </a:t>
            </a:r>
            <a:r>
              <a:rPr kumimoji="0" lang="en-US" sz="24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HỌC LONG BIÊN</a:t>
            </a:r>
            <a:endParaRPr kumimoji="0" lang="vi-VN"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7" name="Freeform 21">
            <a:extLst>
              <a:ext uri="{FF2B5EF4-FFF2-40B4-BE49-F238E27FC236}">
                <a16:creationId xmlns:a16="http://schemas.microsoft.com/office/drawing/2014/main" id="{EAF8E1E1-6385-39C7-7120-982B0DF485BE}"/>
              </a:ext>
            </a:extLst>
          </p:cNvPr>
          <p:cNvSpPr/>
          <p:nvPr/>
        </p:nvSpPr>
        <p:spPr>
          <a:xfrm>
            <a:off x="297847" y="165547"/>
            <a:ext cx="1697708" cy="1708037"/>
          </a:xfrm>
          <a:custGeom>
            <a:avLst/>
            <a:gdLst/>
            <a:ahLst/>
            <a:cxnLst/>
            <a:rect l="l" t="t" r="r" b="b"/>
            <a:pathLst>
              <a:path w="2285242" h="2303236">
                <a:moveTo>
                  <a:pt x="0" y="0"/>
                </a:moveTo>
                <a:lnTo>
                  <a:pt x="2285242" y="0"/>
                </a:lnTo>
                <a:lnTo>
                  <a:pt x="2285242" y="2303236"/>
                </a:lnTo>
                <a:lnTo>
                  <a:pt x="0" y="2303236"/>
                </a:lnTo>
                <a:lnTo>
                  <a:pt x="0" y="0"/>
                </a:lnTo>
                <a:close/>
              </a:path>
            </a:pathLst>
          </a:custGeom>
          <a:blipFill>
            <a:blip r:embed="rId14"/>
            <a:stretch>
              <a:fillRect/>
            </a:stretch>
          </a:blipFill>
        </p:spPr>
        <p:txBody>
          <a:bodyPr/>
          <a:lstStyle/>
          <a:p>
            <a:endParaRPr lang="en-US"/>
          </a:p>
        </p:txBody>
      </p:sp>
      <p:sp>
        <p:nvSpPr>
          <p:cNvPr id="9" name="Rectangle 8">
            <a:extLst>
              <a:ext uri="{FF2B5EF4-FFF2-40B4-BE49-F238E27FC236}">
                <a16:creationId xmlns:a16="http://schemas.microsoft.com/office/drawing/2014/main" id="{169B9822-F3B7-2C9D-2741-F9CD1A146F21}"/>
              </a:ext>
            </a:extLst>
          </p:cNvPr>
          <p:cNvSpPr/>
          <p:nvPr/>
        </p:nvSpPr>
        <p:spPr>
          <a:xfrm>
            <a:off x="1984006" y="1336774"/>
            <a:ext cx="8600431" cy="1754326"/>
          </a:xfrm>
          <a:prstGeom prst="rect">
            <a:avLst/>
          </a:prstGeom>
          <a:noFill/>
        </p:spPr>
        <p:txBody>
          <a:bodyPr wrap="none" lIns="91440" tIns="45720" rIns="91440" bIns="45720">
            <a:spAutoFit/>
          </a:bodyPr>
          <a:lstStyle/>
          <a:p>
            <a:pPr algn="ctr"/>
            <a:r>
              <a:rPr lang="en-US" sz="5400" b="1">
                <a:solidFill>
                  <a:srgbClr val="FF0000"/>
                </a:solidFill>
                <a:latin typeface="Aptos Slab Black" panose="020B0004020202020204" pitchFamily="34" charset="0"/>
                <a:ea typeface="Segoe UI Black" panose="020B0A02040204020203" pitchFamily="34" charset="0"/>
              </a:rPr>
              <a:t>NHIỆT LIỆT CHÀO MỪNG</a:t>
            </a:r>
          </a:p>
          <a:p>
            <a:pPr algn="ctr"/>
            <a:r>
              <a:rPr lang="en-US" sz="5400" b="1">
                <a:solidFill>
                  <a:srgbClr val="FF0000"/>
                </a:solidFill>
                <a:latin typeface="Aptos Slab Black" panose="020B0004020202020204" pitchFamily="34" charset="0"/>
                <a:ea typeface="Segoe UI Black" panose="020B0A02040204020203" pitchFamily="34" charset="0"/>
              </a:rPr>
              <a:t>QUÝ THẦY CÔ VỀ DỰ GIỜ</a:t>
            </a:r>
            <a:endParaRPr lang="en-US" sz="5400" b="1" dirty="0">
              <a:solidFill>
                <a:srgbClr val="FF0000"/>
              </a:solidFill>
              <a:latin typeface="Aptos Slab Black" panose="020B0004020202020204" pitchFamily="34" charset="0"/>
              <a:ea typeface="Segoe UI Black" panose="020B0A02040204020203" pitchFamily="34" charset="0"/>
            </a:endParaRPr>
          </a:p>
        </p:txBody>
      </p:sp>
      <p:pic>
        <p:nvPicPr>
          <p:cNvPr id="20" name="Picture 19">
            <a:extLst>
              <a:ext uri="{FF2B5EF4-FFF2-40B4-BE49-F238E27FC236}">
                <a16:creationId xmlns:a16="http://schemas.microsoft.com/office/drawing/2014/main" id="{70ED8F75-5D29-C7A5-E0AA-1BCA3A48A9F9}"/>
              </a:ext>
            </a:extLst>
          </p:cNvPr>
          <p:cNvPicPr>
            <a:picLocks noChangeAspect="1"/>
          </p:cNvPicPr>
          <p:nvPr/>
        </p:nvPicPr>
        <p:blipFill>
          <a:blip r:embed="rId15"/>
          <a:stretch>
            <a:fillRect/>
          </a:stretch>
        </p:blipFill>
        <p:spPr>
          <a:xfrm>
            <a:off x="-2273228" y="-78448"/>
            <a:ext cx="1952898" cy="2219635"/>
          </a:xfrm>
          <a:prstGeom prst="rect">
            <a:avLst/>
          </a:prstGeom>
        </p:spPr>
      </p:pic>
    </p:spTree>
    <p:extLst>
      <p:ext uri="{BB962C8B-B14F-4D97-AF65-F5344CB8AC3E}">
        <p14:creationId xmlns:p14="http://schemas.microsoft.com/office/powerpoint/2010/main" val="346249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trả</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lời</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Xe đạp nào dưới đây có giá tiền thấp nhất?</a:t>
            </a:r>
            <a:endParaRPr kumimoji="0" lang="en-US" sz="3600" b="1" i="0" u="none" strike="noStrike" kern="1200" cap="none" spc="0" normalizeH="0" baseline="0" noProof="0" dirty="0">
              <a:ln>
                <a:noFill/>
              </a:ln>
              <a:solidFill>
                <a:srgbClr val="2BC7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BC9EAA4-0E61-B016-2842-07479B05FCE0}"/>
              </a:ext>
            </a:extLst>
          </p:cNvPr>
          <p:cNvPicPr>
            <a:picLocks noChangeAspect="1"/>
          </p:cNvPicPr>
          <p:nvPr/>
        </p:nvPicPr>
        <p:blipFill>
          <a:blip r:embed="rId7"/>
          <a:stretch>
            <a:fillRect/>
          </a:stretch>
        </p:blipFill>
        <p:spPr>
          <a:xfrm>
            <a:off x="1342443" y="2358249"/>
            <a:ext cx="6116642" cy="3908735"/>
          </a:xfrm>
          <a:prstGeom prst="rect">
            <a:avLst/>
          </a:prstGeom>
        </p:spPr>
      </p:pic>
      <p:sp>
        <p:nvSpPr>
          <p:cNvPr id="7" name="Oval 6">
            <a:extLst>
              <a:ext uri="{FF2B5EF4-FFF2-40B4-BE49-F238E27FC236}">
                <a16:creationId xmlns:a16="http://schemas.microsoft.com/office/drawing/2014/main" id="{86FFFB25-E34A-1BBE-1E5E-CC9151F84BF6}"/>
              </a:ext>
            </a:extLst>
          </p:cNvPr>
          <p:cNvSpPr/>
          <p:nvPr/>
        </p:nvSpPr>
        <p:spPr>
          <a:xfrm>
            <a:off x="4873084" y="4304370"/>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2364641-25D6-5655-917C-07946C18451E}"/>
              </a:ext>
            </a:extLst>
          </p:cNvPr>
          <p:cNvPicPr>
            <a:picLocks noChangeAspect="1"/>
          </p:cNvPicPr>
          <p:nvPr/>
        </p:nvPicPr>
        <p:blipFill>
          <a:blip r:embed="rId8"/>
          <a:stretch>
            <a:fillRect/>
          </a:stretch>
        </p:blipFill>
        <p:spPr>
          <a:xfrm>
            <a:off x="-2125980" y="-52079"/>
            <a:ext cx="1952898" cy="2219635"/>
          </a:xfrm>
          <a:prstGeom prst="rect">
            <a:avLst/>
          </a:prstGeom>
        </p:spPr>
      </p:pic>
    </p:spTree>
    <p:extLst>
      <p:ext uri="{BB962C8B-B14F-4D97-AF65-F5344CB8AC3E}">
        <p14:creationId xmlns:p14="http://schemas.microsoft.com/office/powerpoint/2010/main" val="185487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7329C63-2E27-6E1B-F7BC-A1816AEAEC23}"/>
              </a:ext>
            </a:extLst>
          </p:cNvPr>
          <p:cNvGrpSpPr/>
          <p:nvPr/>
        </p:nvGrpSpPr>
        <p:grpSpPr>
          <a:xfrm>
            <a:off x="646771" y="932660"/>
            <a:ext cx="9891132" cy="5925340"/>
            <a:chOff x="200722" y="1182029"/>
            <a:chExt cx="9891132" cy="5925340"/>
          </a:xfrm>
        </p:grpSpPr>
        <p:sp>
          <p:nvSpPr>
            <p:cNvPr id="6" name="TextBox 5">
              <a:extLst>
                <a:ext uri="{FF2B5EF4-FFF2-40B4-BE49-F238E27FC236}">
                  <a16:creationId xmlns:a16="http://schemas.microsoft.com/office/drawing/2014/main" id="{DCDAF468-D82A-893E-46A9-CF8E31C934D1}"/>
                </a:ext>
              </a:extLst>
            </p:cNvPr>
            <p:cNvSpPr txBox="1"/>
            <p:nvPr/>
          </p:nvSpPr>
          <p:spPr>
            <a:xfrm>
              <a:off x="200722" y="1182029"/>
              <a:ext cx="9891132" cy="5925340"/>
            </a:xfrm>
            <a:prstGeom prst="rect">
              <a:avLst/>
            </a:prstGeom>
            <a:solidFill>
              <a:schemeClr val="tx2"/>
            </a:solid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Cho biết số dân của Việt Nam ở thời điểm 0 giờ ngày 1 tháng 4 năm 2019 là 96 208 984 người (theo Tổng cục Thống kê).</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a) Làm tròn đến hàng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b) Làm tròn đến hàng chục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c) Làm tròn đến hàng trăm nghìn, số dân của Việt Nam có khoảng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endParaRPr kumimoji="0" lang="en-US" sz="3200" i="0" u="none" strike="noStrike" kern="1200" cap="none" spc="0" normalizeH="0" baseline="0" noProof="0" dirty="0">
                <a:ln>
                  <a:noFill/>
                </a:ln>
                <a:solidFill>
                  <a:srgbClr val="2BC7B3"/>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0FE612A9-7220-DA5E-D2DC-AF342F344BF7}"/>
                </a:ext>
              </a:extLst>
            </p:cNvPr>
            <p:cNvSpPr/>
            <p:nvPr/>
          </p:nvSpPr>
          <p:spPr>
            <a:xfrm>
              <a:off x="1550018" y="3568390"/>
              <a:ext cx="1405055" cy="524107"/>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5" name="Rectangle: Rounded Corners 4">
              <a:extLst>
                <a:ext uri="{FF2B5EF4-FFF2-40B4-BE49-F238E27FC236}">
                  <a16:creationId xmlns:a16="http://schemas.microsoft.com/office/drawing/2014/main" id="{3691B814-26EF-6041-AC50-A8A2F31A46C4}"/>
                </a:ext>
              </a:extLst>
            </p:cNvPr>
            <p:cNvSpPr/>
            <p:nvPr/>
          </p:nvSpPr>
          <p:spPr>
            <a:xfrm>
              <a:off x="1572321" y="5006898"/>
              <a:ext cx="1382752"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7" name="Rectangle: Rounded Corners 6">
              <a:extLst>
                <a:ext uri="{FF2B5EF4-FFF2-40B4-BE49-F238E27FC236}">
                  <a16:creationId xmlns:a16="http://schemas.microsoft.com/office/drawing/2014/main" id="{A3CBBAC5-3301-F409-C084-C7AC9DB328B1}"/>
                </a:ext>
              </a:extLst>
            </p:cNvPr>
            <p:cNvSpPr/>
            <p:nvPr/>
          </p:nvSpPr>
          <p:spPr>
            <a:xfrm>
              <a:off x="1550018" y="6490009"/>
              <a:ext cx="1315845"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2" name="Rectangle: Rounded Corners 11">
            <a:extLst>
              <a:ext uri="{FF2B5EF4-FFF2-40B4-BE49-F238E27FC236}">
                <a16:creationId xmlns:a16="http://schemas.microsoft.com/office/drawing/2014/main" id="{787B15B9-8FF4-E741-8A7F-D303FA443BCB}"/>
              </a:ext>
            </a:extLst>
          </p:cNvPr>
          <p:cNvSpPr/>
          <p:nvPr/>
        </p:nvSpPr>
        <p:spPr>
          <a:xfrm>
            <a:off x="1981198" y="328185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96 209 000</a:t>
            </a:r>
          </a:p>
        </p:txBody>
      </p:sp>
      <p:sp>
        <p:nvSpPr>
          <p:cNvPr id="13" name="Rectangle: Rounded Corners 12">
            <a:extLst>
              <a:ext uri="{FF2B5EF4-FFF2-40B4-BE49-F238E27FC236}">
                <a16:creationId xmlns:a16="http://schemas.microsoft.com/office/drawing/2014/main" id="{B4BE3376-16E3-6544-5523-FD6D34F3C91C}"/>
              </a:ext>
            </a:extLst>
          </p:cNvPr>
          <p:cNvSpPr/>
          <p:nvPr/>
        </p:nvSpPr>
        <p:spPr>
          <a:xfrm>
            <a:off x="2003500" y="474266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96 210 000</a:t>
            </a:r>
          </a:p>
        </p:txBody>
      </p:sp>
      <p:sp>
        <p:nvSpPr>
          <p:cNvPr id="14" name="Rectangle: Rounded Corners 13">
            <a:extLst>
              <a:ext uri="{FF2B5EF4-FFF2-40B4-BE49-F238E27FC236}">
                <a16:creationId xmlns:a16="http://schemas.microsoft.com/office/drawing/2014/main" id="{5B7B2175-D3B8-85A3-9109-37CA2E22C709}"/>
              </a:ext>
            </a:extLst>
          </p:cNvPr>
          <p:cNvSpPr/>
          <p:nvPr/>
        </p:nvSpPr>
        <p:spPr>
          <a:xfrm>
            <a:off x="1958896" y="6181167"/>
            <a:ext cx="1397622"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96 200 000</a:t>
            </a: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libri" panose="020F0502020204030204" pitchFamily="34" charset="0"/>
                  <a:cs typeface="Calibri" panose="020F0502020204030204" pitchFamily="34" charset="0"/>
                  <a:sym typeface="Arial"/>
                </a:rPr>
                <a:t>Nhiệm vụ 2: Nhận đơn</a:t>
              </a:r>
              <a:endParaRPr lang="en-US" sz="3200" b="1" kern="0" dirty="0">
                <a:solidFill>
                  <a:srgbClr val="FFFFFF"/>
                </a:solidFill>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F10EED07-5E43-F9B9-590B-2EBC0E9DA523}"/>
              </a:ext>
            </a:extLst>
          </p:cNvPr>
          <p:cNvPicPr>
            <a:picLocks noChangeAspect="1"/>
          </p:cNvPicPr>
          <p:nvPr/>
        </p:nvPicPr>
        <p:blipFill>
          <a:blip r:embed="rId9"/>
          <a:stretch>
            <a:fillRect/>
          </a:stretch>
        </p:blipFill>
        <p:spPr>
          <a:xfrm>
            <a:off x="-2162569" y="0"/>
            <a:ext cx="1952898" cy="2219635"/>
          </a:xfrm>
          <a:prstGeom prst="rect">
            <a:avLst/>
          </a:prstGeom>
        </p:spPr>
      </p:pic>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Cambria" panose="02040503050406030204" pitchFamily="18" charset="0"/>
              <a:ea typeface="Cambria" panose="02040503050406030204" pitchFamily="18" charset="0"/>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24310" y="1390660"/>
            <a:ext cx="11507132" cy="5078313"/>
            <a:chOff x="423944" y="440126"/>
            <a:chExt cx="8630349" cy="380873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1DB31DDF-CA32-0610-8B41-E8168EED8587}"/>
              </a:ext>
            </a:extLst>
          </p:cNvPr>
          <p:cNvGrpSpPr/>
          <p:nvPr/>
        </p:nvGrpSpPr>
        <p:grpSpPr>
          <a:xfrm>
            <a:off x="3932534" y="-468407"/>
            <a:ext cx="5374644" cy="2129424"/>
            <a:chOff x="876575" y="-656923"/>
            <a:chExt cx="5449459" cy="2225405"/>
          </a:xfrm>
        </p:grpSpPr>
        <p:pic>
          <p:nvPicPr>
            <p:cNvPr id="3"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2FF7F93A-8F5B-415A-DCD8-B5ACA492AA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Nhiệm vụ </a:t>
              </a:r>
              <a:r>
                <a:rPr lang="en-US"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3</a:t>
              </a:r>
              <a:r>
                <a:rPr lang="vi-VN"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Ship </a:t>
              </a:r>
              <a:r>
                <a:rPr lang="en-US" sz="3200" kern="0" dirty="0" err="1">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hàng</a:t>
              </a:r>
              <a:endParaRPr lang="en-US"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80FA992E-65F3-1114-1801-2467ED583B44}"/>
              </a:ext>
            </a:extLst>
          </p:cNvPr>
          <p:cNvPicPr>
            <a:picLocks noChangeAspect="1"/>
          </p:cNvPicPr>
          <p:nvPr/>
        </p:nvPicPr>
        <p:blipFill>
          <a:blip r:embed="rId5"/>
          <a:stretch>
            <a:fillRect/>
          </a:stretch>
        </p:blipFill>
        <p:spPr>
          <a:xfrm>
            <a:off x="-2203257" y="-220189"/>
            <a:ext cx="1952898" cy="2219635"/>
          </a:xfrm>
          <a:prstGeom prst="rect">
            <a:avLst/>
          </a:prstGeom>
        </p:spPr>
      </p:pic>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E8B76"/>
              </a:solidFill>
              <a:latin typeface="Cambria" panose="02040503050406030204" pitchFamily="18" charset="0"/>
              <a:ea typeface="Cambria" panose="02040503050406030204" pitchFamily="18" charset="0"/>
              <a:sym typeface="Arial"/>
            </a:endParaRPr>
          </a:p>
        </p:txBody>
      </p:sp>
      <p:sp>
        <p:nvSpPr>
          <p:cNvPr id="246" name="Google Shape;246;p34"/>
          <p:cNvSpPr/>
          <p:nvPr/>
        </p:nvSpPr>
        <p:spPr>
          <a:xfrm>
            <a:off x="-10076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defRPr/>
            </a:pPr>
            <a:endParaRPr lang="en-US"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3932534" y="-468407"/>
            <a:ext cx="5374644" cy="2129424"/>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Nhiệm vụ </a:t>
              </a:r>
              <a:r>
                <a:rPr lang="en-US"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3</a:t>
              </a:r>
              <a:r>
                <a:rPr lang="vi-VN"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Ship </a:t>
              </a:r>
              <a:r>
                <a:rPr lang="en-US" sz="3200" kern="0" dirty="0" err="1">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hàng</a:t>
              </a:r>
              <a:endParaRPr lang="en-US" sz="3200"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793AABAF-F573-749D-87BF-70B2119AB09C}"/>
              </a:ext>
            </a:extLst>
          </p:cNvPr>
          <p:cNvSpPr txBox="1"/>
          <p:nvPr/>
        </p:nvSpPr>
        <p:spPr>
          <a:xfrm>
            <a:off x="245327" y="1282391"/>
            <a:ext cx="11552663" cy="5262979"/>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 </a:t>
            </a:r>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So sánh số học sinh của các trường: 1 868 &lt; 1 892 &lt; 2 065 &lt; 2 131.</a:t>
            </a:r>
          </a:p>
          <a:p>
            <a:pPr algn="just"/>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Trường Tiểu học Nguyễn Trãi có nhiều học sinh nhất. Nên Trường Tiểu học Nguyễn Trãi có 2 131 học sinh.</a:t>
            </a:r>
          </a:p>
          <a:p>
            <a:pPr algn="just"/>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Số lẻ còn lại là: 2 065.</a:t>
            </a:r>
          </a:p>
          <a:p>
            <a:pPr algn="just"/>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Số học sinh của Trường Tiểu học Lê Lợi là số lẻ. Nên Trường Tiểu học Lê Lợi có 2 065 học sinh.</a:t>
            </a:r>
          </a:p>
          <a:p>
            <a:pPr algn="just"/>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So sánh hai số còn lại: 1 868 &lt; 1 892</a:t>
            </a:r>
          </a:p>
          <a:p>
            <a:pPr algn="just"/>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Trường Tiểu học Quang Trung có nhiều học sinh hơn Trường Tiểu học Nguyễn Du. Nên:</a:t>
            </a:r>
            <a:r>
              <a:rPr lang="en-US"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Trường Tiểu học Quang Trung có 1 892 học sinh</a:t>
            </a:r>
          </a:p>
          <a:p>
            <a:pPr algn="just"/>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Trường Tiểu học Nguyễn Du có 1 868 học sinh.</a:t>
            </a:r>
          </a:p>
          <a:p>
            <a:pPr algn="just"/>
            <a:r>
              <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b) Viết số học sinh bốn trường tiểu học đó theo thứ tự từ bé đến lớn:</a:t>
            </a:r>
          </a:p>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1 868; 1 892; 2 065; 2 131.</a:t>
            </a:r>
            <a:endParaRPr lang="vi-VN" sz="28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373177B-4E6B-DC75-81DE-ADAD5F7AF56A}"/>
              </a:ext>
            </a:extLst>
          </p:cNvPr>
          <p:cNvPicPr>
            <a:picLocks noChangeAspect="1"/>
          </p:cNvPicPr>
          <p:nvPr/>
        </p:nvPicPr>
        <p:blipFill>
          <a:blip r:embed="rId5"/>
          <a:stretch>
            <a:fillRect/>
          </a:stretch>
        </p:blipFill>
        <p:spPr>
          <a:xfrm>
            <a:off x="-2101581" y="0"/>
            <a:ext cx="1952898" cy="2219635"/>
          </a:xfrm>
          <a:prstGeom prst="rect">
            <a:avLst/>
          </a:prstGeom>
        </p:spPr>
      </p:pic>
    </p:spTree>
    <p:extLst>
      <p:ext uri="{BB962C8B-B14F-4D97-AF65-F5344CB8AC3E}">
        <p14:creationId xmlns:p14="http://schemas.microsoft.com/office/powerpoint/2010/main" val="3029973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9039" y="3968971"/>
            <a:ext cx="2817257" cy="282161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Nhiệm vụ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Ship </a:t>
              </a:r>
              <a:r>
                <a:rPr kumimoji="0" lang="en-US" sz="3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387F24C3-3CC6-ED6A-CFD8-8C65B32C090A}"/>
              </a:ext>
            </a:extLst>
          </p:cNvPr>
          <p:cNvGrpSpPr/>
          <p:nvPr/>
        </p:nvGrpSpPr>
        <p:grpSpPr>
          <a:xfrm>
            <a:off x="558800" y="1127760"/>
            <a:ext cx="11430000" cy="1323439"/>
            <a:chOff x="386080" y="1432560"/>
            <a:chExt cx="11430000" cy="1323439"/>
          </a:xfrm>
        </p:grpSpPr>
        <p:sp>
          <p:nvSpPr>
            <p:cNvPr id="18" name="TextBox 17">
              <a:extLst>
                <a:ext uri="{FF2B5EF4-FFF2-40B4-BE49-F238E27FC236}">
                  <a16:creationId xmlns:a16="http://schemas.microsoft.com/office/drawing/2014/main" id="{312D0CED-1016-8A40-0BF1-78573415E7DE}"/>
                </a:ext>
              </a:extLst>
            </p:cNvPr>
            <p:cNvSpPr txBox="1"/>
            <p:nvPr/>
          </p:nvSpPr>
          <p:spPr>
            <a:xfrm>
              <a:off x="386080" y="1432560"/>
              <a:ext cx="11430000" cy="132343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Từ bốn thẻ số 0, 1, 2, 3 có thể lập được số chẵn bé nhất có bốn chữ số là</a:t>
              </a:r>
              <a:r>
                <a:rPr lang="en-US" sz="4000" b="0" i="0" dirty="0">
                  <a:solidFill>
                    <a:srgbClr val="000000"/>
                  </a:solidFill>
                  <a:effectLst/>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6A027C64-D3F3-016B-4592-6A17F8989D41}"/>
                </a:ext>
              </a:extLst>
            </p:cNvPr>
            <p:cNvSpPr/>
            <p:nvPr/>
          </p:nvSpPr>
          <p:spPr>
            <a:xfrm>
              <a:off x="4907280" y="2113280"/>
              <a:ext cx="660400" cy="54864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21" name="TextBox 20">
            <a:extLst>
              <a:ext uri="{FF2B5EF4-FFF2-40B4-BE49-F238E27FC236}">
                <a16:creationId xmlns:a16="http://schemas.microsoft.com/office/drawing/2014/main" id="{F0E1B859-26C7-70EA-0672-D37465CED5DB}"/>
              </a:ext>
            </a:extLst>
          </p:cNvPr>
          <p:cNvSpPr txBox="1"/>
          <p:nvPr/>
        </p:nvSpPr>
        <p:spPr>
          <a:xfrm>
            <a:off x="690880" y="2600960"/>
            <a:ext cx="10678160" cy="255454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phải tìm là bé nhất có bốn chữ số lập được từ bốn chữ số đã cho nên số phải có chữ số hàng nghìn là 1, chữ số hàng trăm là 0.</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cần tìm là số chẵn nên chữ số hàng đơn vị là số 2, do đó chữ số hàng chục là số 3.</a:t>
            </a:r>
            <a:endParaRPr lang="en-US" sz="3200" b="1"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CE99520C-68D2-80BF-F56B-24A9D8C54DD9}"/>
              </a:ext>
            </a:extLst>
          </p:cNvPr>
          <p:cNvSpPr txBox="1"/>
          <p:nvPr/>
        </p:nvSpPr>
        <p:spPr>
          <a:xfrm>
            <a:off x="690880" y="5476240"/>
            <a:ext cx="10678160" cy="584775"/>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FF0000"/>
                </a:solidFill>
                <a:latin typeface="Cambria" panose="02040503050406030204" pitchFamily="18" charset="0"/>
                <a:ea typeface="Cambria" panose="02040503050406030204" pitchFamily="18" charset="0"/>
              </a:rPr>
              <a:t>Số</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phải</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tìm</a:t>
            </a:r>
            <a:r>
              <a:rPr lang="fr-FR" sz="3200" b="1" dirty="0">
                <a:solidFill>
                  <a:srgbClr val="FF0000"/>
                </a:solidFill>
                <a:latin typeface="Cambria" panose="02040503050406030204" pitchFamily="18" charset="0"/>
                <a:ea typeface="Cambria" panose="02040503050406030204" pitchFamily="18" charset="0"/>
              </a:rPr>
              <a:t> là  1 032</a:t>
            </a:r>
            <a:endParaRPr lang="en-US" sz="3200" b="1" dirty="0">
              <a:solidFill>
                <a:srgbClr val="FF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84F2DE4-E650-F91E-120B-783E595F8BD1}"/>
              </a:ext>
            </a:extLst>
          </p:cNvPr>
          <p:cNvPicPr>
            <a:picLocks noChangeAspect="1"/>
          </p:cNvPicPr>
          <p:nvPr/>
        </p:nvPicPr>
        <p:blipFill>
          <a:blip r:embed="rId9"/>
          <a:stretch>
            <a:fillRect/>
          </a:stretch>
        </p:blipFill>
        <p:spPr>
          <a:xfrm>
            <a:off x="-2200914" y="-206304"/>
            <a:ext cx="1952898" cy="2219635"/>
          </a:xfrm>
          <a:prstGeom prst="rect">
            <a:avLst/>
          </a:prstGeom>
        </p:spPr>
      </p:pic>
    </p:spTree>
    <p:extLst>
      <p:ext uri="{BB962C8B-B14F-4D97-AF65-F5344CB8AC3E}">
        <p14:creationId xmlns:p14="http://schemas.microsoft.com/office/powerpoint/2010/main" val="97705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pic>
        <p:nvPicPr>
          <p:cNvPr id="3" name="Picture 2">
            <a:extLst>
              <a:ext uri="{FF2B5EF4-FFF2-40B4-BE49-F238E27FC236}">
                <a16:creationId xmlns:a16="http://schemas.microsoft.com/office/drawing/2014/main" id="{49D4038B-C485-D37A-D780-6764763C9C3D}"/>
              </a:ext>
            </a:extLst>
          </p:cNvPr>
          <p:cNvPicPr>
            <a:picLocks noChangeAspect="1"/>
          </p:cNvPicPr>
          <p:nvPr/>
        </p:nvPicPr>
        <p:blipFill>
          <a:blip r:embed="rId3"/>
          <a:stretch>
            <a:fillRect/>
          </a:stretch>
        </p:blipFill>
        <p:spPr>
          <a:xfrm>
            <a:off x="-2108564" y="0"/>
            <a:ext cx="1952898" cy="2219635"/>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0D4B2FA7-553D-EDE2-2CAC-B19B0AFD53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8A037DE-23A9-8722-38A4-8BAA1BFEF504}"/>
              </a:ext>
            </a:extLst>
          </p:cNvPr>
          <p:cNvPicPr>
            <a:picLocks noChangeAspect="1"/>
          </p:cNvPicPr>
          <p:nvPr/>
        </p:nvPicPr>
        <p:blipFill>
          <a:blip r:embed="rId3"/>
          <a:stretch>
            <a:fillRect/>
          </a:stretch>
        </p:blipFill>
        <p:spPr>
          <a:xfrm>
            <a:off x="0" y="5113"/>
            <a:ext cx="12192000" cy="6847775"/>
          </a:xfrm>
          <a:prstGeom prst="rect">
            <a:avLst/>
          </a:prstGeom>
        </p:spPr>
      </p:pic>
      <p:pic>
        <p:nvPicPr>
          <p:cNvPr id="4" name="Picture 3">
            <a:extLst>
              <a:ext uri="{FF2B5EF4-FFF2-40B4-BE49-F238E27FC236}">
                <a16:creationId xmlns:a16="http://schemas.microsoft.com/office/drawing/2014/main" id="{68B79FE7-A9CC-3E55-6D2E-AE0FDA33ED5B}"/>
              </a:ext>
            </a:extLst>
          </p:cNvPr>
          <p:cNvPicPr>
            <a:picLocks noChangeAspect="1"/>
          </p:cNvPicPr>
          <p:nvPr/>
        </p:nvPicPr>
        <p:blipFill>
          <a:blip r:embed="rId4"/>
          <a:stretch>
            <a:fillRect/>
          </a:stretch>
        </p:blipFill>
        <p:spPr>
          <a:xfrm>
            <a:off x="-2230483" y="58783"/>
            <a:ext cx="1952898" cy="2219635"/>
          </a:xfrm>
          <a:prstGeom prst="rect">
            <a:avLst/>
          </a:prstGeom>
        </p:spPr>
      </p:pic>
    </p:spTree>
    <p:extLst>
      <p:ext uri="{BB962C8B-B14F-4D97-AF65-F5344CB8AC3E}">
        <p14:creationId xmlns:p14="http://schemas.microsoft.com/office/powerpoint/2010/main" val="164039270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806007"/>
          </a:xfrm>
          <a:custGeom>
            <a:avLst/>
            <a:gdLst>
              <a:gd name="csX0" fmla="*/ 0 w 9390227"/>
              <a:gd name="csY0" fmla="*/ 301007 h 1806007"/>
              <a:gd name="csX1" fmla="*/ 177879 w 9390227"/>
              <a:gd name="csY1" fmla="*/ 0 h 1806007"/>
              <a:gd name="csX2" fmla="*/ 9212347 w 9390227"/>
              <a:gd name="csY2" fmla="*/ 0 h 1806007"/>
              <a:gd name="csX3" fmla="*/ 9390227 w 9390227"/>
              <a:gd name="csY3" fmla="*/ 301007 h 1806007"/>
              <a:gd name="csX4" fmla="*/ 9390227 w 9390227"/>
              <a:gd name="csY4" fmla="*/ 1504999 h 1806007"/>
              <a:gd name="csX5" fmla="*/ 9212347 w 9390227"/>
              <a:gd name="csY5" fmla="*/ 1806007 h 1806007"/>
              <a:gd name="csX6" fmla="*/ 177879 w 9390227"/>
              <a:gd name="csY6" fmla="*/ 1806007 h 1806007"/>
              <a:gd name="csX7" fmla="*/ 0 w 9390227"/>
              <a:gd name="csY7" fmla="*/ 1504999 h 1806007"/>
              <a:gd name="csX8" fmla="*/ 0 w 9390227"/>
              <a:gd name="csY8" fmla="*/ 301007 h 1806007"/>
              <a:gd name="csX0" fmla="*/ 0 w 9390227"/>
              <a:gd name="csY0" fmla="*/ 301007 h 1806007"/>
              <a:gd name="csX1" fmla="*/ 177879 w 9390227"/>
              <a:gd name="csY1" fmla="*/ 0 h 1806007"/>
              <a:gd name="csX2" fmla="*/ 9212347 w 9390227"/>
              <a:gd name="csY2" fmla="*/ 0 h 1806007"/>
              <a:gd name="csX3" fmla="*/ 9390227 w 9390227"/>
              <a:gd name="csY3" fmla="*/ 301007 h 1806007"/>
              <a:gd name="csX4" fmla="*/ 9390227 w 9390227"/>
              <a:gd name="csY4" fmla="*/ 1504999 h 1806007"/>
              <a:gd name="csX5" fmla="*/ 9212347 w 9390227"/>
              <a:gd name="csY5" fmla="*/ 1806007 h 1806007"/>
              <a:gd name="csX6" fmla="*/ 177879 w 9390227"/>
              <a:gd name="csY6" fmla="*/ 1806007 h 1806007"/>
              <a:gd name="csX7" fmla="*/ 0 w 9390227"/>
              <a:gd name="csY7" fmla="*/ 1504999 h 1806007"/>
              <a:gd name="csX8" fmla="*/ 0 w 9390227"/>
              <a:gd name="csY8" fmla="*/ 301007 h 1806007"/>
              <a:gd name="csX0" fmla="*/ 0 w 9390227"/>
              <a:gd name="csY0" fmla="*/ 301007 h 1806007"/>
              <a:gd name="csX1" fmla="*/ 177879 w 9390227"/>
              <a:gd name="csY1" fmla="*/ 0 h 1806007"/>
              <a:gd name="csX2" fmla="*/ 9212347 w 9390227"/>
              <a:gd name="csY2" fmla="*/ 0 h 1806007"/>
              <a:gd name="csX3" fmla="*/ 9390227 w 9390227"/>
              <a:gd name="csY3" fmla="*/ 301007 h 1806007"/>
              <a:gd name="csX4" fmla="*/ 9390227 w 9390227"/>
              <a:gd name="csY4" fmla="*/ 1504999 h 1806007"/>
              <a:gd name="csX5" fmla="*/ 9212347 w 9390227"/>
              <a:gd name="csY5" fmla="*/ 1806007 h 1806007"/>
              <a:gd name="csX6" fmla="*/ 177879 w 9390227"/>
              <a:gd name="csY6" fmla="*/ 1806007 h 1806007"/>
              <a:gd name="csX7" fmla="*/ 0 w 9390227"/>
              <a:gd name="csY7" fmla="*/ 1504999 h 1806007"/>
              <a:gd name="csX8" fmla="*/ 0 w 9390227"/>
              <a:gd name="csY8" fmla="*/ 301007 h 18060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390227" h="1806007" fill="none" extrusionOk="0">
                <a:moveTo>
                  <a:pt x="0" y="301007"/>
                </a:moveTo>
                <a:cubicBezTo>
                  <a:pt x="-13542" y="108194"/>
                  <a:pt x="84589" y="30766"/>
                  <a:pt x="177879" y="0"/>
                </a:cubicBezTo>
                <a:cubicBezTo>
                  <a:pt x="3848600" y="192709"/>
                  <a:pt x="5352959" y="-367044"/>
                  <a:pt x="9212347" y="0"/>
                </a:cubicBezTo>
                <a:cubicBezTo>
                  <a:pt x="9262050" y="-24962"/>
                  <a:pt x="9390500" y="87058"/>
                  <a:pt x="9390227" y="301007"/>
                </a:cubicBezTo>
                <a:cubicBezTo>
                  <a:pt x="9373662" y="769381"/>
                  <a:pt x="9350942" y="1267443"/>
                  <a:pt x="9390227" y="1504999"/>
                </a:cubicBezTo>
                <a:cubicBezTo>
                  <a:pt x="9372491" y="1705954"/>
                  <a:pt x="9282252" y="1767601"/>
                  <a:pt x="9212347" y="1806007"/>
                </a:cubicBezTo>
                <a:cubicBezTo>
                  <a:pt x="7159016" y="2187973"/>
                  <a:pt x="1432971" y="1526807"/>
                  <a:pt x="177879" y="1806007"/>
                </a:cubicBezTo>
                <a:cubicBezTo>
                  <a:pt x="76532" y="1774312"/>
                  <a:pt x="-21061" y="1666347"/>
                  <a:pt x="0" y="1504999"/>
                </a:cubicBezTo>
                <a:cubicBezTo>
                  <a:pt x="-10133" y="1287597"/>
                  <a:pt x="-15155" y="509019"/>
                  <a:pt x="0" y="301007"/>
                </a:cubicBezTo>
                <a:close/>
              </a:path>
              <a:path w="9390227" h="1806007" stroke="0" extrusionOk="0">
                <a:moveTo>
                  <a:pt x="0" y="301007"/>
                </a:moveTo>
                <a:cubicBezTo>
                  <a:pt x="-6843" y="116366"/>
                  <a:pt x="48375" y="-6193"/>
                  <a:pt x="177879" y="0"/>
                </a:cubicBezTo>
                <a:cubicBezTo>
                  <a:pt x="3098231" y="393873"/>
                  <a:pt x="5431275" y="534372"/>
                  <a:pt x="9212347" y="0"/>
                </a:cubicBezTo>
                <a:cubicBezTo>
                  <a:pt x="9288529" y="-1257"/>
                  <a:pt x="9427420" y="144468"/>
                  <a:pt x="9390227" y="301007"/>
                </a:cubicBezTo>
                <a:cubicBezTo>
                  <a:pt x="9419924" y="911070"/>
                  <a:pt x="9493219" y="1187774"/>
                  <a:pt x="9390227" y="1504999"/>
                </a:cubicBezTo>
                <a:cubicBezTo>
                  <a:pt x="9351380" y="1692716"/>
                  <a:pt x="9337600" y="1807639"/>
                  <a:pt x="9212347" y="1806007"/>
                </a:cubicBezTo>
                <a:cubicBezTo>
                  <a:pt x="6236682" y="1676165"/>
                  <a:pt x="1833285" y="1842829"/>
                  <a:pt x="177879" y="1806007"/>
                </a:cubicBezTo>
                <a:cubicBezTo>
                  <a:pt x="112502" y="1804404"/>
                  <a:pt x="-12026" y="1702622"/>
                  <a:pt x="0" y="1504999"/>
                </a:cubicBezTo>
                <a:cubicBezTo>
                  <a:pt x="15759" y="1291834"/>
                  <a:pt x="-25261" y="457686"/>
                  <a:pt x="0" y="301007"/>
                </a:cubicBezTo>
                <a:close/>
              </a:path>
              <a:path w="9390227" h="1806007" fill="none" stroke="0" extrusionOk="0">
                <a:moveTo>
                  <a:pt x="0" y="301007"/>
                </a:moveTo>
                <a:cubicBezTo>
                  <a:pt x="-11202" y="129588"/>
                  <a:pt x="79099" y="8475"/>
                  <a:pt x="177879" y="0"/>
                </a:cubicBezTo>
                <a:cubicBezTo>
                  <a:pt x="3932619" y="-469936"/>
                  <a:pt x="5532736" y="-84539"/>
                  <a:pt x="9212347" y="0"/>
                </a:cubicBezTo>
                <a:cubicBezTo>
                  <a:pt x="9262458" y="3744"/>
                  <a:pt x="9407115" y="100080"/>
                  <a:pt x="9390227" y="301007"/>
                </a:cubicBezTo>
                <a:cubicBezTo>
                  <a:pt x="9349673" y="844259"/>
                  <a:pt x="9402208" y="1217069"/>
                  <a:pt x="9390227" y="1504999"/>
                </a:cubicBezTo>
                <a:cubicBezTo>
                  <a:pt x="9379553" y="1688779"/>
                  <a:pt x="9298964" y="1796190"/>
                  <a:pt x="9212347" y="1806007"/>
                </a:cubicBezTo>
                <a:cubicBezTo>
                  <a:pt x="7353866" y="2008759"/>
                  <a:pt x="1693925" y="1621919"/>
                  <a:pt x="177879" y="1806007"/>
                </a:cubicBezTo>
                <a:cubicBezTo>
                  <a:pt x="82499" y="1767530"/>
                  <a:pt x="-20082" y="1677857"/>
                  <a:pt x="0" y="1504999"/>
                </a:cubicBezTo>
                <a:cubicBezTo>
                  <a:pt x="32368" y="1319583"/>
                  <a:pt x="11323" y="544501"/>
                  <a:pt x="0" y="301007"/>
                </a:cubicBezTo>
                <a:close/>
              </a:path>
              <a:path w="9390227" h="1806007" fill="none" stroke="0" extrusionOk="0">
                <a:moveTo>
                  <a:pt x="0" y="301007"/>
                </a:moveTo>
                <a:cubicBezTo>
                  <a:pt x="-7653" y="121465"/>
                  <a:pt x="70546" y="27845"/>
                  <a:pt x="177879" y="0"/>
                </a:cubicBezTo>
                <a:cubicBezTo>
                  <a:pt x="3783322" y="-143908"/>
                  <a:pt x="5392402" y="-300253"/>
                  <a:pt x="9212347" y="0"/>
                </a:cubicBezTo>
                <a:cubicBezTo>
                  <a:pt x="9279590" y="-10661"/>
                  <a:pt x="9406366" y="104365"/>
                  <a:pt x="9390227" y="301007"/>
                </a:cubicBezTo>
                <a:cubicBezTo>
                  <a:pt x="9370964" y="830373"/>
                  <a:pt x="9374615" y="1240541"/>
                  <a:pt x="9390227" y="1504999"/>
                </a:cubicBezTo>
                <a:cubicBezTo>
                  <a:pt x="9374858" y="1693728"/>
                  <a:pt x="9296493" y="1780745"/>
                  <a:pt x="9212347" y="1806007"/>
                </a:cubicBezTo>
                <a:cubicBezTo>
                  <a:pt x="7240188" y="1901236"/>
                  <a:pt x="1526300" y="1381523"/>
                  <a:pt x="177879" y="1806007"/>
                </a:cubicBezTo>
                <a:cubicBezTo>
                  <a:pt x="78991" y="1769448"/>
                  <a:pt x="-36433" y="1671777"/>
                  <a:pt x="0" y="1504999"/>
                </a:cubicBezTo>
                <a:cubicBezTo>
                  <a:pt x="4207" y="1306981"/>
                  <a:pt x="-11107" y="534190"/>
                  <a:pt x="0" y="30100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số lớn nhất: 54 201; 123 100; 4 900; 100 452</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444498"/>
            <a:chOff x="291047" y="3505019"/>
            <a:chExt cx="7428216"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830997"/>
            </a:xfrm>
            <a:custGeom>
              <a:avLst/>
              <a:gdLst>
                <a:gd name="csX0" fmla="*/ 0 w 6797118"/>
                <a:gd name="csY0" fmla="*/ 138502 h 830997"/>
                <a:gd name="csX1" fmla="*/ 138502 w 6797118"/>
                <a:gd name="csY1" fmla="*/ 0 h 830997"/>
                <a:gd name="csX2" fmla="*/ 6658616 w 6797118"/>
                <a:gd name="csY2" fmla="*/ 0 h 830997"/>
                <a:gd name="csX3" fmla="*/ 6797118 w 6797118"/>
                <a:gd name="csY3" fmla="*/ 138502 h 830997"/>
                <a:gd name="csX4" fmla="*/ 6797118 w 6797118"/>
                <a:gd name="csY4" fmla="*/ 692495 h 830997"/>
                <a:gd name="csX5" fmla="*/ 6658616 w 6797118"/>
                <a:gd name="csY5" fmla="*/ 830997 h 830997"/>
                <a:gd name="csX6" fmla="*/ 138502 w 6797118"/>
                <a:gd name="csY6" fmla="*/ 830997 h 830997"/>
                <a:gd name="csX7" fmla="*/ 0 w 6797118"/>
                <a:gd name="csY7" fmla="*/ 692495 h 830997"/>
                <a:gd name="csX8" fmla="*/ 0 w 6797118"/>
                <a:gd name="csY8" fmla="*/ 138502 h 830997"/>
                <a:gd name="csX0" fmla="*/ 0 w 6797118"/>
                <a:gd name="csY0" fmla="*/ 138502 h 830997"/>
                <a:gd name="csX1" fmla="*/ 138502 w 6797118"/>
                <a:gd name="csY1" fmla="*/ 0 h 830997"/>
                <a:gd name="csX2" fmla="*/ 6658616 w 6797118"/>
                <a:gd name="csY2" fmla="*/ 0 h 830997"/>
                <a:gd name="csX3" fmla="*/ 6797118 w 6797118"/>
                <a:gd name="csY3" fmla="*/ 138502 h 830997"/>
                <a:gd name="csX4" fmla="*/ 6797118 w 6797118"/>
                <a:gd name="csY4" fmla="*/ 692495 h 830997"/>
                <a:gd name="csX5" fmla="*/ 6658616 w 6797118"/>
                <a:gd name="csY5" fmla="*/ 830997 h 830997"/>
                <a:gd name="csX6" fmla="*/ 138502 w 6797118"/>
                <a:gd name="csY6" fmla="*/ 830997 h 830997"/>
                <a:gd name="csX7" fmla="*/ 0 w 6797118"/>
                <a:gd name="csY7" fmla="*/ 692495 h 830997"/>
                <a:gd name="csX8" fmla="*/ 0 w 6797118"/>
                <a:gd name="csY8" fmla="*/ 138502 h 8309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797118" h="830997" fill="none" extrusionOk="0">
                  <a:moveTo>
                    <a:pt x="0" y="138502"/>
                  </a:moveTo>
                  <a:cubicBezTo>
                    <a:pt x="-8864" y="80941"/>
                    <a:pt x="51102" y="-6417"/>
                    <a:pt x="138502" y="0"/>
                  </a:cubicBezTo>
                  <a:cubicBezTo>
                    <a:pt x="1084528" y="14910"/>
                    <a:pt x="3859402" y="-333915"/>
                    <a:pt x="6658616" y="0"/>
                  </a:cubicBezTo>
                  <a:cubicBezTo>
                    <a:pt x="6719279" y="22840"/>
                    <a:pt x="6806585" y="51849"/>
                    <a:pt x="6797118" y="138502"/>
                  </a:cubicBezTo>
                  <a:cubicBezTo>
                    <a:pt x="6802333" y="378006"/>
                    <a:pt x="6831435" y="581512"/>
                    <a:pt x="6797118" y="692495"/>
                  </a:cubicBezTo>
                  <a:cubicBezTo>
                    <a:pt x="6811502" y="778711"/>
                    <a:pt x="6745286" y="824703"/>
                    <a:pt x="6658616" y="830997"/>
                  </a:cubicBezTo>
                  <a:cubicBezTo>
                    <a:pt x="6183357" y="753048"/>
                    <a:pt x="1750515" y="749331"/>
                    <a:pt x="138502" y="830997"/>
                  </a:cubicBezTo>
                  <a:cubicBezTo>
                    <a:pt x="60441" y="840317"/>
                    <a:pt x="20863" y="778865"/>
                    <a:pt x="0" y="692495"/>
                  </a:cubicBezTo>
                  <a:cubicBezTo>
                    <a:pt x="19242" y="510432"/>
                    <a:pt x="-1210" y="234439"/>
                    <a:pt x="0" y="138502"/>
                  </a:cubicBezTo>
                  <a:close/>
                </a:path>
                <a:path w="6797118" h="830997" stroke="0" extrusionOk="0">
                  <a:moveTo>
                    <a:pt x="0" y="138502"/>
                  </a:moveTo>
                  <a:cubicBezTo>
                    <a:pt x="-7312" y="51699"/>
                    <a:pt x="64144" y="-3957"/>
                    <a:pt x="138502" y="0"/>
                  </a:cubicBezTo>
                  <a:cubicBezTo>
                    <a:pt x="1874713" y="-368624"/>
                    <a:pt x="3623454" y="-3654"/>
                    <a:pt x="6658616" y="0"/>
                  </a:cubicBezTo>
                  <a:cubicBezTo>
                    <a:pt x="6731757" y="12969"/>
                    <a:pt x="6805949" y="66887"/>
                    <a:pt x="6797118" y="138502"/>
                  </a:cubicBezTo>
                  <a:cubicBezTo>
                    <a:pt x="6810148" y="401767"/>
                    <a:pt x="6797502" y="607951"/>
                    <a:pt x="6797118" y="692495"/>
                  </a:cubicBezTo>
                  <a:cubicBezTo>
                    <a:pt x="6792582" y="757046"/>
                    <a:pt x="6726567" y="818933"/>
                    <a:pt x="6658616" y="830997"/>
                  </a:cubicBezTo>
                  <a:cubicBezTo>
                    <a:pt x="3964001" y="669702"/>
                    <a:pt x="1894367" y="828113"/>
                    <a:pt x="138502" y="830997"/>
                  </a:cubicBezTo>
                  <a:cubicBezTo>
                    <a:pt x="60872" y="829461"/>
                    <a:pt x="9812" y="764058"/>
                    <a:pt x="0" y="692495"/>
                  </a:cubicBezTo>
                  <a:cubicBezTo>
                    <a:pt x="-51371" y="614204"/>
                    <a:pt x="14853" y="287980"/>
                    <a:pt x="0" y="138502"/>
                  </a:cubicBezTo>
                  <a:close/>
                </a:path>
                <a:path w="6797118" h="830997" fill="none" stroke="0" extrusionOk="0">
                  <a:moveTo>
                    <a:pt x="0" y="138502"/>
                  </a:moveTo>
                  <a:cubicBezTo>
                    <a:pt x="-13184" y="56158"/>
                    <a:pt x="65799" y="-2207"/>
                    <a:pt x="138502" y="0"/>
                  </a:cubicBezTo>
                  <a:cubicBezTo>
                    <a:pt x="308063" y="-57045"/>
                    <a:pt x="3901842" y="214346"/>
                    <a:pt x="6658616" y="0"/>
                  </a:cubicBezTo>
                  <a:cubicBezTo>
                    <a:pt x="6725770" y="16108"/>
                    <a:pt x="6800768" y="63029"/>
                    <a:pt x="6797118" y="138502"/>
                  </a:cubicBezTo>
                  <a:cubicBezTo>
                    <a:pt x="6823827" y="382314"/>
                    <a:pt x="6826372" y="559933"/>
                    <a:pt x="6797118" y="692495"/>
                  </a:cubicBezTo>
                  <a:cubicBezTo>
                    <a:pt x="6799531" y="770180"/>
                    <a:pt x="6733745" y="818483"/>
                    <a:pt x="6658616" y="830997"/>
                  </a:cubicBezTo>
                  <a:cubicBezTo>
                    <a:pt x="5635489" y="813274"/>
                    <a:pt x="1782197" y="997977"/>
                    <a:pt x="138502" y="830997"/>
                  </a:cubicBezTo>
                  <a:cubicBezTo>
                    <a:pt x="70965" y="823577"/>
                    <a:pt x="25071" y="768686"/>
                    <a:pt x="0" y="692495"/>
                  </a:cubicBezTo>
                  <a:cubicBezTo>
                    <a:pt x="27118" y="479848"/>
                    <a:pt x="1196" y="253689"/>
                    <a:pt x="0" y="138502"/>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123 100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9"/>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806007"/>
          </a:xfrm>
          <a:custGeom>
            <a:avLst/>
            <a:gdLst>
              <a:gd name="csX0" fmla="*/ 0 w 8951918"/>
              <a:gd name="csY0" fmla="*/ 301007 h 1806007"/>
              <a:gd name="csX1" fmla="*/ 301007 w 8951918"/>
              <a:gd name="csY1" fmla="*/ 0 h 1806007"/>
              <a:gd name="csX2" fmla="*/ 8650911 w 8951918"/>
              <a:gd name="csY2" fmla="*/ 0 h 1806007"/>
              <a:gd name="csX3" fmla="*/ 8951918 w 8951918"/>
              <a:gd name="csY3" fmla="*/ 301007 h 1806007"/>
              <a:gd name="csX4" fmla="*/ 8951918 w 8951918"/>
              <a:gd name="csY4" fmla="*/ 1505000 h 1806007"/>
              <a:gd name="csX5" fmla="*/ 8650911 w 8951918"/>
              <a:gd name="csY5" fmla="*/ 1806007 h 1806007"/>
              <a:gd name="csX6" fmla="*/ 301007 w 8951918"/>
              <a:gd name="csY6" fmla="*/ 1806007 h 1806007"/>
              <a:gd name="csX7" fmla="*/ 0 w 8951918"/>
              <a:gd name="csY7" fmla="*/ 1505000 h 1806007"/>
              <a:gd name="csX8" fmla="*/ 0 w 8951918"/>
              <a:gd name="csY8" fmla="*/ 301007 h 1806007"/>
              <a:gd name="csX0" fmla="*/ 0 w 8951918"/>
              <a:gd name="csY0" fmla="*/ 301007 h 1806007"/>
              <a:gd name="csX1" fmla="*/ 301007 w 8951918"/>
              <a:gd name="csY1" fmla="*/ 0 h 1806007"/>
              <a:gd name="csX2" fmla="*/ 8650911 w 8951918"/>
              <a:gd name="csY2" fmla="*/ 0 h 1806007"/>
              <a:gd name="csX3" fmla="*/ 8951918 w 8951918"/>
              <a:gd name="csY3" fmla="*/ 301007 h 1806007"/>
              <a:gd name="csX4" fmla="*/ 8951918 w 8951918"/>
              <a:gd name="csY4" fmla="*/ 1505000 h 1806007"/>
              <a:gd name="csX5" fmla="*/ 8650911 w 8951918"/>
              <a:gd name="csY5" fmla="*/ 1806007 h 1806007"/>
              <a:gd name="csX6" fmla="*/ 301007 w 8951918"/>
              <a:gd name="csY6" fmla="*/ 1806007 h 1806007"/>
              <a:gd name="csX7" fmla="*/ 0 w 8951918"/>
              <a:gd name="csY7" fmla="*/ 1505000 h 1806007"/>
              <a:gd name="csX8" fmla="*/ 0 w 8951918"/>
              <a:gd name="csY8" fmla="*/ 301007 h 18060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951918" h="1806007" fill="none" extrusionOk="0">
                <a:moveTo>
                  <a:pt x="0" y="301007"/>
                </a:moveTo>
                <a:cubicBezTo>
                  <a:pt x="-20888" y="97772"/>
                  <a:pt x="139831" y="27748"/>
                  <a:pt x="301007" y="0"/>
                </a:cubicBezTo>
                <a:cubicBezTo>
                  <a:pt x="2231015" y="408255"/>
                  <a:pt x="5406252" y="-358358"/>
                  <a:pt x="8650911" y="0"/>
                </a:cubicBezTo>
                <a:cubicBezTo>
                  <a:pt x="8785365" y="-13203"/>
                  <a:pt x="8952339" y="79862"/>
                  <a:pt x="8951918" y="301007"/>
                </a:cubicBezTo>
                <a:cubicBezTo>
                  <a:pt x="8869620" y="470753"/>
                  <a:pt x="8833915" y="1278205"/>
                  <a:pt x="8951918" y="1505000"/>
                </a:cubicBezTo>
                <a:cubicBezTo>
                  <a:pt x="8937558" y="1693797"/>
                  <a:pt x="8785154" y="1770824"/>
                  <a:pt x="8650911" y="1806007"/>
                </a:cubicBezTo>
                <a:cubicBezTo>
                  <a:pt x="7490741" y="2020154"/>
                  <a:pt x="1795124" y="1709406"/>
                  <a:pt x="301007" y="1806007"/>
                </a:cubicBezTo>
                <a:cubicBezTo>
                  <a:pt x="129491" y="1758797"/>
                  <a:pt x="-34811" y="1665974"/>
                  <a:pt x="0" y="1505000"/>
                </a:cubicBezTo>
                <a:cubicBezTo>
                  <a:pt x="-45812" y="1322816"/>
                  <a:pt x="-9855" y="776846"/>
                  <a:pt x="0" y="301007"/>
                </a:cubicBezTo>
                <a:close/>
              </a:path>
              <a:path w="8951918" h="1806007" stroke="0" extrusionOk="0">
                <a:moveTo>
                  <a:pt x="0" y="301007"/>
                </a:moveTo>
                <a:cubicBezTo>
                  <a:pt x="-20054" y="127999"/>
                  <a:pt x="98415" y="-1700"/>
                  <a:pt x="301007" y="0"/>
                </a:cubicBezTo>
                <a:cubicBezTo>
                  <a:pt x="4440634" y="-117364"/>
                  <a:pt x="5275961" y="20219"/>
                  <a:pt x="8650911" y="0"/>
                </a:cubicBezTo>
                <a:cubicBezTo>
                  <a:pt x="8790084" y="-2468"/>
                  <a:pt x="8968251" y="144254"/>
                  <a:pt x="8951918" y="301007"/>
                </a:cubicBezTo>
                <a:cubicBezTo>
                  <a:pt x="8974864" y="764388"/>
                  <a:pt x="8896797" y="1379401"/>
                  <a:pt x="8951918" y="1505000"/>
                </a:cubicBezTo>
                <a:cubicBezTo>
                  <a:pt x="8910881" y="1688400"/>
                  <a:pt x="8827827" y="1808524"/>
                  <a:pt x="8650911" y="1806007"/>
                </a:cubicBezTo>
                <a:cubicBezTo>
                  <a:pt x="7304049" y="1793715"/>
                  <a:pt x="2217937" y="1862328"/>
                  <a:pt x="301007" y="1806007"/>
                </a:cubicBezTo>
                <a:cubicBezTo>
                  <a:pt x="155006" y="1802764"/>
                  <a:pt x="-11133" y="1688025"/>
                  <a:pt x="0" y="1505000"/>
                </a:cubicBezTo>
                <a:cubicBezTo>
                  <a:pt x="74170" y="989753"/>
                  <a:pt x="-85608" y="621160"/>
                  <a:pt x="0" y="301007"/>
                </a:cubicBezTo>
                <a:close/>
              </a:path>
              <a:path w="8951918" h="1806007" fill="none" stroke="0" extrusionOk="0">
                <a:moveTo>
                  <a:pt x="0" y="301007"/>
                </a:moveTo>
                <a:cubicBezTo>
                  <a:pt x="-20422" y="118459"/>
                  <a:pt x="108821" y="30673"/>
                  <a:pt x="301007" y="0"/>
                </a:cubicBezTo>
                <a:cubicBezTo>
                  <a:pt x="2040461" y="-603280"/>
                  <a:pt x="5544042" y="-131937"/>
                  <a:pt x="8650911" y="0"/>
                </a:cubicBezTo>
                <a:cubicBezTo>
                  <a:pt x="8793122" y="-7428"/>
                  <a:pt x="8957830" y="116577"/>
                  <a:pt x="8951918" y="301007"/>
                </a:cubicBezTo>
                <a:cubicBezTo>
                  <a:pt x="8890036" y="522564"/>
                  <a:pt x="8871052" y="1241437"/>
                  <a:pt x="8951918" y="1505000"/>
                </a:cubicBezTo>
                <a:cubicBezTo>
                  <a:pt x="8915751" y="1694351"/>
                  <a:pt x="8810448" y="1795552"/>
                  <a:pt x="8650911" y="1806007"/>
                </a:cubicBezTo>
                <a:cubicBezTo>
                  <a:pt x="7554944" y="1765509"/>
                  <a:pt x="1907175" y="1466750"/>
                  <a:pt x="301007" y="1806007"/>
                </a:cubicBezTo>
                <a:cubicBezTo>
                  <a:pt x="131810" y="1773463"/>
                  <a:pt x="-34122" y="1675776"/>
                  <a:pt x="0" y="1505000"/>
                </a:cubicBezTo>
                <a:cubicBezTo>
                  <a:pt x="39518" y="1430210"/>
                  <a:pt x="-2259" y="915281"/>
                  <a:pt x="0" y="30100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Số 46 257 chữ số 4 có giá trị bao nhiêu?</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2183161"/>
            <a:chOff x="291047" y="3505019"/>
            <a:chExt cx="7428215" cy="2183161"/>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569660"/>
            </a:xfrm>
            <a:custGeom>
              <a:avLst/>
              <a:gdLst>
                <a:gd name="csX0" fmla="*/ 0 w 6674279"/>
                <a:gd name="csY0" fmla="*/ 261615 h 1569660"/>
                <a:gd name="csX1" fmla="*/ 284216 w 6674279"/>
                <a:gd name="csY1" fmla="*/ 0 h 1569660"/>
                <a:gd name="csX2" fmla="*/ 6390062 w 6674279"/>
                <a:gd name="csY2" fmla="*/ 0 h 1569660"/>
                <a:gd name="csX3" fmla="*/ 6674279 w 6674279"/>
                <a:gd name="csY3" fmla="*/ 261615 h 1569660"/>
                <a:gd name="csX4" fmla="*/ 6674279 w 6674279"/>
                <a:gd name="csY4" fmla="*/ 1308044 h 1569660"/>
                <a:gd name="csX5" fmla="*/ 6390062 w 6674279"/>
                <a:gd name="csY5" fmla="*/ 1569660 h 1569660"/>
                <a:gd name="csX6" fmla="*/ 284216 w 6674279"/>
                <a:gd name="csY6" fmla="*/ 1569660 h 1569660"/>
                <a:gd name="csX7" fmla="*/ 0 w 6674279"/>
                <a:gd name="csY7" fmla="*/ 1308044 h 1569660"/>
                <a:gd name="csX8" fmla="*/ 0 w 6674279"/>
                <a:gd name="csY8" fmla="*/ 261615 h 1569660"/>
                <a:gd name="csX0" fmla="*/ 0 w 6674279"/>
                <a:gd name="csY0" fmla="*/ 261615 h 1569660"/>
                <a:gd name="csX1" fmla="*/ 284216 w 6674279"/>
                <a:gd name="csY1" fmla="*/ 0 h 1569660"/>
                <a:gd name="csX2" fmla="*/ 6390062 w 6674279"/>
                <a:gd name="csY2" fmla="*/ 0 h 1569660"/>
                <a:gd name="csX3" fmla="*/ 6674279 w 6674279"/>
                <a:gd name="csY3" fmla="*/ 261615 h 1569660"/>
                <a:gd name="csX4" fmla="*/ 6674279 w 6674279"/>
                <a:gd name="csY4" fmla="*/ 1308044 h 1569660"/>
                <a:gd name="csX5" fmla="*/ 6390062 w 6674279"/>
                <a:gd name="csY5" fmla="*/ 1569660 h 1569660"/>
                <a:gd name="csX6" fmla="*/ 284216 w 6674279"/>
                <a:gd name="csY6" fmla="*/ 1569660 h 1569660"/>
                <a:gd name="csX7" fmla="*/ 0 w 6674279"/>
                <a:gd name="csY7" fmla="*/ 1308044 h 1569660"/>
                <a:gd name="csX8" fmla="*/ 0 w 6674279"/>
                <a:gd name="csY8" fmla="*/ 261615 h 1569660"/>
                <a:gd name="csX0" fmla="*/ 0 w 6674279"/>
                <a:gd name="csY0" fmla="*/ 261615 h 1569660"/>
                <a:gd name="csX1" fmla="*/ 284216 w 6674279"/>
                <a:gd name="csY1" fmla="*/ 0 h 1569660"/>
                <a:gd name="csX2" fmla="*/ 6390062 w 6674279"/>
                <a:gd name="csY2" fmla="*/ 0 h 1569660"/>
                <a:gd name="csX3" fmla="*/ 6674279 w 6674279"/>
                <a:gd name="csY3" fmla="*/ 261615 h 1569660"/>
                <a:gd name="csX4" fmla="*/ 6674279 w 6674279"/>
                <a:gd name="csY4" fmla="*/ 1308044 h 1569660"/>
                <a:gd name="csX5" fmla="*/ 6390062 w 6674279"/>
                <a:gd name="csY5" fmla="*/ 1569660 h 1569660"/>
                <a:gd name="csX6" fmla="*/ 284216 w 6674279"/>
                <a:gd name="csY6" fmla="*/ 1569660 h 1569660"/>
                <a:gd name="csX7" fmla="*/ 0 w 6674279"/>
                <a:gd name="csY7" fmla="*/ 1308044 h 1569660"/>
                <a:gd name="csX8" fmla="*/ 0 w 6674279"/>
                <a:gd name="csY8" fmla="*/ 261615 h 156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74279" h="1569660" fill="none" extrusionOk="0">
                  <a:moveTo>
                    <a:pt x="0" y="261615"/>
                  </a:moveTo>
                  <a:cubicBezTo>
                    <a:pt x="-23839" y="167905"/>
                    <a:pt x="78241" y="-28695"/>
                    <a:pt x="284216" y="0"/>
                  </a:cubicBezTo>
                  <a:cubicBezTo>
                    <a:pt x="3074615" y="12895"/>
                    <a:pt x="4869206" y="-291323"/>
                    <a:pt x="6390062" y="0"/>
                  </a:cubicBezTo>
                  <a:cubicBezTo>
                    <a:pt x="6522412" y="34207"/>
                    <a:pt x="6725681" y="63333"/>
                    <a:pt x="6674279" y="261615"/>
                  </a:cubicBezTo>
                  <a:cubicBezTo>
                    <a:pt x="6676274" y="680400"/>
                    <a:pt x="6608129" y="1180800"/>
                    <a:pt x="6674279" y="1308044"/>
                  </a:cubicBezTo>
                  <a:cubicBezTo>
                    <a:pt x="6720429" y="1482834"/>
                    <a:pt x="6604786" y="1534462"/>
                    <a:pt x="6390062" y="1569660"/>
                  </a:cubicBezTo>
                  <a:cubicBezTo>
                    <a:pt x="3702863" y="1508373"/>
                    <a:pt x="2782765" y="1511502"/>
                    <a:pt x="284216" y="1569660"/>
                  </a:cubicBezTo>
                  <a:cubicBezTo>
                    <a:pt x="120488" y="1609155"/>
                    <a:pt x="53886" y="1477798"/>
                    <a:pt x="0" y="1308044"/>
                  </a:cubicBezTo>
                  <a:cubicBezTo>
                    <a:pt x="-44660" y="1077049"/>
                    <a:pt x="83926" y="407060"/>
                    <a:pt x="0" y="261615"/>
                  </a:cubicBezTo>
                  <a:close/>
                </a:path>
                <a:path w="6674279" h="1569660" stroke="0" extrusionOk="0">
                  <a:moveTo>
                    <a:pt x="0" y="261615"/>
                  </a:moveTo>
                  <a:cubicBezTo>
                    <a:pt x="-37007" y="69709"/>
                    <a:pt x="103066" y="-4311"/>
                    <a:pt x="284216" y="0"/>
                  </a:cubicBezTo>
                  <a:cubicBezTo>
                    <a:pt x="3312449" y="-213445"/>
                    <a:pt x="4899338" y="83036"/>
                    <a:pt x="6390062" y="0"/>
                  </a:cubicBezTo>
                  <a:cubicBezTo>
                    <a:pt x="6573517" y="27054"/>
                    <a:pt x="6693554" y="115863"/>
                    <a:pt x="6674279" y="261615"/>
                  </a:cubicBezTo>
                  <a:cubicBezTo>
                    <a:pt x="6607336" y="411730"/>
                    <a:pt x="6714695" y="899132"/>
                    <a:pt x="6674279" y="1308044"/>
                  </a:cubicBezTo>
                  <a:cubicBezTo>
                    <a:pt x="6687255" y="1391998"/>
                    <a:pt x="6518754" y="1520023"/>
                    <a:pt x="6390062" y="1569660"/>
                  </a:cubicBezTo>
                  <a:cubicBezTo>
                    <a:pt x="4898683" y="1657144"/>
                    <a:pt x="2704275" y="1362804"/>
                    <a:pt x="284216" y="1569660"/>
                  </a:cubicBezTo>
                  <a:cubicBezTo>
                    <a:pt x="124867" y="1564212"/>
                    <a:pt x="63435" y="1416029"/>
                    <a:pt x="0" y="1308044"/>
                  </a:cubicBezTo>
                  <a:cubicBezTo>
                    <a:pt x="-80442" y="1204390"/>
                    <a:pt x="12296" y="699641"/>
                    <a:pt x="0" y="261615"/>
                  </a:cubicBezTo>
                  <a:close/>
                </a:path>
                <a:path w="6674279" h="1569660" fill="none" stroke="0" extrusionOk="0">
                  <a:moveTo>
                    <a:pt x="0" y="261615"/>
                  </a:moveTo>
                  <a:cubicBezTo>
                    <a:pt x="1043" y="109042"/>
                    <a:pt x="131762" y="-8566"/>
                    <a:pt x="284216" y="0"/>
                  </a:cubicBezTo>
                  <a:cubicBezTo>
                    <a:pt x="2553087" y="-117038"/>
                    <a:pt x="5043193" y="-79029"/>
                    <a:pt x="6390062" y="0"/>
                  </a:cubicBezTo>
                  <a:cubicBezTo>
                    <a:pt x="6555345" y="27566"/>
                    <a:pt x="6691559" y="99567"/>
                    <a:pt x="6674279" y="261615"/>
                  </a:cubicBezTo>
                  <a:cubicBezTo>
                    <a:pt x="6755369" y="682783"/>
                    <a:pt x="6623129" y="1147609"/>
                    <a:pt x="6674279" y="1308044"/>
                  </a:cubicBezTo>
                  <a:cubicBezTo>
                    <a:pt x="6683435" y="1460756"/>
                    <a:pt x="6560454" y="1542556"/>
                    <a:pt x="6390062" y="1569660"/>
                  </a:cubicBezTo>
                  <a:cubicBezTo>
                    <a:pt x="3451801" y="1536066"/>
                    <a:pt x="2782209" y="1557330"/>
                    <a:pt x="284216" y="1569660"/>
                  </a:cubicBezTo>
                  <a:cubicBezTo>
                    <a:pt x="120996" y="1570451"/>
                    <a:pt x="16817" y="1456796"/>
                    <a:pt x="0" y="1308044"/>
                  </a:cubicBezTo>
                  <a:cubicBezTo>
                    <a:pt x="-23710" y="1029040"/>
                    <a:pt x="23480" y="446578"/>
                    <a:pt x="0" y="261615"/>
                  </a:cubicBezTo>
                  <a:close/>
                </a:path>
                <a:path w="6674279" h="1569660" fill="none" stroke="0" extrusionOk="0">
                  <a:moveTo>
                    <a:pt x="0" y="261615"/>
                  </a:moveTo>
                  <a:cubicBezTo>
                    <a:pt x="-27566" y="126573"/>
                    <a:pt x="130217" y="-23058"/>
                    <a:pt x="284216" y="0"/>
                  </a:cubicBezTo>
                  <a:cubicBezTo>
                    <a:pt x="2992866" y="5065"/>
                    <a:pt x="4838514" y="-69007"/>
                    <a:pt x="6390062" y="0"/>
                  </a:cubicBezTo>
                  <a:cubicBezTo>
                    <a:pt x="6520107" y="45461"/>
                    <a:pt x="6697185" y="115812"/>
                    <a:pt x="6674279" y="261615"/>
                  </a:cubicBezTo>
                  <a:cubicBezTo>
                    <a:pt x="6720537" y="688657"/>
                    <a:pt x="6607892" y="1167880"/>
                    <a:pt x="6674279" y="1308044"/>
                  </a:cubicBezTo>
                  <a:cubicBezTo>
                    <a:pt x="6691303" y="1457800"/>
                    <a:pt x="6576769" y="1522594"/>
                    <a:pt x="6390062" y="1569660"/>
                  </a:cubicBezTo>
                  <a:cubicBezTo>
                    <a:pt x="3549953" y="1524142"/>
                    <a:pt x="2744612" y="1632005"/>
                    <a:pt x="284216" y="1569660"/>
                  </a:cubicBezTo>
                  <a:cubicBezTo>
                    <a:pt x="126740" y="1584675"/>
                    <a:pt x="47914" y="1456577"/>
                    <a:pt x="0" y="1308044"/>
                  </a:cubicBezTo>
                  <a:cubicBezTo>
                    <a:pt x="-37848" y="1030864"/>
                    <a:pt x="62778" y="437392"/>
                    <a:pt x="0" y="261615"/>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46 257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40 000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9"/>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2259080"/>
          </a:xfrm>
          <a:custGeom>
            <a:avLst/>
            <a:gdLst>
              <a:gd name="csX0" fmla="*/ 0 w 8951918"/>
              <a:gd name="csY0" fmla="*/ 376520 h 2259080"/>
              <a:gd name="csX1" fmla="*/ 169577 w 8951918"/>
              <a:gd name="csY1" fmla="*/ 0 h 2259080"/>
              <a:gd name="csX2" fmla="*/ 8782341 w 8951918"/>
              <a:gd name="csY2" fmla="*/ 0 h 2259080"/>
              <a:gd name="csX3" fmla="*/ 8951918 w 8951918"/>
              <a:gd name="csY3" fmla="*/ 376520 h 2259080"/>
              <a:gd name="csX4" fmla="*/ 8951918 w 8951918"/>
              <a:gd name="csY4" fmla="*/ 1882559 h 2259080"/>
              <a:gd name="csX5" fmla="*/ 8782341 w 8951918"/>
              <a:gd name="csY5" fmla="*/ 2259080 h 2259080"/>
              <a:gd name="csX6" fmla="*/ 169577 w 8951918"/>
              <a:gd name="csY6" fmla="*/ 2259080 h 2259080"/>
              <a:gd name="csX7" fmla="*/ 0 w 8951918"/>
              <a:gd name="csY7" fmla="*/ 1882559 h 2259080"/>
              <a:gd name="csX8" fmla="*/ 0 w 8951918"/>
              <a:gd name="csY8" fmla="*/ 376520 h 2259080"/>
              <a:gd name="csX0" fmla="*/ 0 w 8951918"/>
              <a:gd name="csY0" fmla="*/ 376520 h 2259080"/>
              <a:gd name="csX1" fmla="*/ 169577 w 8951918"/>
              <a:gd name="csY1" fmla="*/ 0 h 2259080"/>
              <a:gd name="csX2" fmla="*/ 8782341 w 8951918"/>
              <a:gd name="csY2" fmla="*/ 0 h 2259080"/>
              <a:gd name="csX3" fmla="*/ 8951918 w 8951918"/>
              <a:gd name="csY3" fmla="*/ 376520 h 2259080"/>
              <a:gd name="csX4" fmla="*/ 8951918 w 8951918"/>
              <a:gd name="csY4" fmla="*/ 1882559 h 2259080"/>
              <a:gd name="csX5" fmla="*/ 8782341 w 8951918"/>
              <a:gd name="csY5" fmla="*/ 2259080 h 2259080"/>
              <a:gd name="csX6" fmla="*/ 169577 w 8951918"/>
              <a:gd name="csY6" fmla="*/ 2259080 h 2259080"/>
              <a:gd name="csX7" fmla="*/ 0 w 8951918"/>
              <a:gd name="csY7" fmla="*/ 1882559 h 2259080"/>
              <a:gd name="csX8" fmla="*/ 0 w 8951918"/>
              <a:gd name="csY8" fmla="*/ 376520 h 2259080"/>
              <a:gd name="csX0" fmla="*/ 0 w 8951918"/>
              <a:gd name="csY0" fmla="*/ 376520 h 2259080"/>
              <a:gd name="csX1" fmla="*/ 169577 w 8951918"/>
              <a:gd name="csY1" fmla="*/ 0 h 2259080"/>
              <a:gd name="csX2" fmla="*/ 8782341 w 8951918"/>
              <a:gd name="csY2" fmla="*/ 0 h 2259080"/>
              <a:gd name="csX3" fmla="*/ 8951918 w 8951918"/>
              <a:gd name="csY3" fmla="*/ 376520 h 2259080"/>
              <a:gd name="csX4" fmla="*/ 8951918 w 8951918"/>
              <a:gd name="csY4" fmla="*/ 1882559 h 2259080"/>
              <a:gd name="csX5" fmla="*/ 8782341 w 8951918"/>
              <a:gd name="csY5" fmla="*/ 2259080 h 2259080"/>
              <a:gd name="csX6" fmla="*/ 169577 w 8951918"/>
              <a:gd name="csY6" fmla="*/ 2259080 h 2259080"/>
              <a:gd name="csX7" fmla="*/ 0 w 8951918"/>
              <a:gd name="csY7" fmla="*/ 1882559 h 2259080"/>
              <a:gd name="csX8" fmla="*/ 0 w 8951918"/>
              <a:gd name="csY8" fmla="*/ 376520 h 22590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951918" h="2259080" fill="none" extrusionOk="0">
                <a:moveTo>
                  <a:pt x="0" y="376520"/>
                </a:moveTo>
                <a:cubicBezTo>
                  <a:pt x="-7916" y="150203"/>
                  <a:pt x="81400" y="36147"/>
                  <a:pt x="169577" y="0"/>
                </a:cubicBezTo>
                <a:cubicBezTo>
                  <a:pt x="3684268" y="223747"/>
                  <a:pt x="4999523" y="-553168"/>
                  <a:pt x="8782341" y="0"/>
                </a:cubicBezTo>
                <a:cubicBezTo>
                  <a:pt x="8805464" y="-37367"/>
                  <a:pt x="8952308" y="97429"/>
                  <a:pt x="8951918" y="376520"/>
                </a:cubicBezTo>
                <a:cubicBezTo>
                  <a:pt x="8930541" y="1004378"/>
                  <a:pt x="8888992" y="1593275"/>
                  <a:pt x="8951918" y="1882559"/>
                </a:cubicBezTo>
                <a:cubicBezTo>
                  <a:pt x="8939758" y="2121129"/>
                  <a:pt x="8855598" y="2224462"/>
                  <a:pt x="8782341" y="2259080"/>
                </a:cubicBezTo>
                <a:cubicBezTo>
                  <a:pt x="6785994" y="2767855"/>
                  <a:pt x="1209513" y="1823979"/>
                  <a:pt x="169577" y="2259080"/>
                </a:cubicBezTo>
                <a:cubicBezTo>
                  <a:pt x="71147" y="2209815"/>
                  <a:pt x="-30055" y="2083088"/>
                  <a:pt x="0" y="1882559"/>
                </a:cubicBezTo>
                <a:cubicBezTo>
                  <a:pt x="-74855" y="1590663"/>
                  <a:pt x="-2075" y="608330"/>
                  <a:pt x="0" y="376520"/>
                </a:cubicBezTo>
                <a:close/>
              </a:path>
              <a:path w="8951918" h="2259080" stroke="0" extrusionOk="0">
                <a:moveTo>
                  <a:pt x="0" y="376520"/>
                </a:moveTo>
                <a:cubicBezTo>
                  <a:pt x="-7082" y="153859"/>
                  <a:pt x="43601" y="-5149"/>
                  <a:pt x="169577" y="0"/>
                </a:cubicBezTo>
                <a:cubicBezTo>
                  <a:pt x="2945894" y="249686"/>
                  <a:pt x="5228297" y="305759"/>
                  <a:pt x="8782341" y="0"/>
                </a:cubicBezTo>
                <a:cubicBezTo>
                  <a:pt x="8839272" y="-23620"/>
                  <a:pt x="9007839" y="178884"/>
                  <a:pt x="8951918" y="376520"/>
                </a:cubicBezTo>
                <a:cubicBezTo>
                  <a:pt x="8965241" y="1106282"/>
                  <a:pt x="9056238" y="1483664"/>
                  <a:pt x="8951918" y="1882559"/>
                </a:cubicBezTo>
                <a:cubicBezTo>
                  <a:pt x="8926181" y="2106248"/>
                  <a:pt x="8888066" y="2261327"/>
                  <a:pt x="8782341" y="2259080"/>
                </a:cubicBezTo>
                <a:cubicBezTo>
                  <a:pt x="5960934" y="2125464"/>
                  <a:pt x="1637755" y="1988688"/>
                  <a:pt x="169577" y="2259080"/>
                </a:cubicBezTo>
                <a:cubicBezTo>
                  <a:pt x="108373" y="2255110"/>
                  <a:pt x="-12171" y="2125590"/>
                  <a:pt x="0" y="1882559"/>
                </a:cubicBezTo>
                <a:cubicBezTo>
                  <a:pt x="24591" y="1626451"/>
                  <a:pt x="-24157" y="581881"/>
                  <a:pt x="0" y="376520"/>
                </a:cubicBezTo>
                <a:close/>
              </a:path>
              <a:path w="8951918" h="2259080" fill="none" stroke="0" extrusionOk="0">
                <a:moveTo>
                  <a:pt x="0" y="376520"/>
                </a:moveTo>
                <a:cubicBezTo>
                  <a:pt x="-16647" y="161726"/>
                  <a:pt x="71416" y="898"/>
                  <a:pt x="169577" y="0"/>
                </a:cubicBezTo>
                <a:cubicBezTo>
                  <a:pt x="3725573" y="-291950"/>
                  <a:pt x="5224545" y="-190081"/>
                  <a:pt x="8782341" y="0"/>
                </a:cubicBezTo>
                <a:cubicBezTo>
                  <a:pt x="8832588" y="2779"/>
                  <a:pt x="8980600" y="126877"/>
                  <a:pt x="8951918" y="376520"/>
                </a:cubicBezTo>
                <a:cubicBezTo>
                  <a:pt x="8888942" y="1035052"/>
                  <a:pt x="8971078" y="1452381"/>
                  <a:pt x="8951918" y="1882559"/>
                </a:cubicBezTo>
                <a:cubicBezTo>
                  <a:pt x="8923472" y="2115128"/>
                  <a:pt x="8862543" y="2253188"/>
                  <a:pt x="8782341" y="2259080"/>
                </a:cubicBezTo>
                <a:cubicBezTo>
                  <a:pt x="7032698" y="2472579"/>
                  <a:pt x="1736657" y="2089217"/>
                  <a:pt x="169577" y="2259080"/>
                </a:cubicBezTo>
                <a:cubicBezTo>
                  <a:pt x="84535" y="2186545"/>
                  <a:pt x="-34610" y="2092167"/>
                  <a:pt x="0" y="1882559"/>
                </a:cubicBezTo>
                <a:cubicBezTo>
                  <a:pt x="53825" y="1622660"/>
                  <a:pt x="22012" y="671751"/>
                  <a:pt x="0" y="376520"/>
                </a:cubicBezTo>
                <a:close/>
              </a:path>
              <a:path w="8951918" h="2259080" fill="none" stroke="0" extrusionOk="0">
                <a:moveTo>
                  <a:pt x="0" y="376520"/>
                </a:moveTo>
                <a:cubicBezTo>
                  <a:pt x="-11110" y="152546"/>
                  <a:pt x="67985" y="26185"/>
                  <a:pt x="169577" y="0"/>
                </a:cubicBezTo>
                <a:cubicBezTo>
                  <a:pt x="3595873" y="-203498"/>
                  <a:pt x="5052632" y="-458280"/>
                  <a:pt x="8782341" y="0"/>
                </a:cubicBezTo>
                <a:cubicBezTo>
                  <a:pt x="8811330" y="-15275"/>
                  <a:pt x="8961861" y="127632"/>
                  <a:pt x="8951918" y="376520"/>
                </a:cubicBezTo>
                <a:cubicBezTo>
                  <a:pt x="8937511" y="1082206"/>
                  <a:pt x="8967900" y="1509234"/>
                  <a:pt x="8951918" y="1882559"/>
                </a:cubicBezTo>
                <a:cubicBezTo>
                  <a:pt x="8929145" y="2119736"/>
                  <a:pt x="8865310" y="2234700"/>
                  <a:pt x="8782341" y="2259080"/>
                </a:cubicBezTo>
                <a:cubicBezTo>
                  <a:pt x="6814930" y="2610802"/>
                  <a:pt x="1400554" y="1800942"/>
                  <a:pt x="169577" y="2259080"/>
                </a:cubicBezTo>
                <a:cubicBezTo>
                  <a:pt x="75301" y="2201895"/>
                  <a:pt x="-29037" y="2085678"/>
                  <a:pt x="0" y="1882559"/>
                </a:cubicBezTo>
                <a:cubicBezTo>
                  <a:pt x="-32504" y="1636118"/>
                  <a:pt x="2726" y="627667"/>
                  <a:pt x="0" y="376520"/>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dirty="0">
                <a:solidFill>
                  <a:srgbClr val="002060"/>
                </a:solidFill>
                <a:latin typeface="Calibri" panose="020F0502020204030204" pitchFamily="34" charset="0"/>
                <a:cs typeface="Calibri" panose="020F0502020204030204" pitchFamily="34" charset="0"/>
              </a:rPr>
              <a:t>34 251,.., 34 255,…</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444498"/>
            <a:chOff x="291047" y="3505019"/>
            <a:chExt cx="7428215"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830997"/>
            </a:xfrm>
            <a:custGeom>
              <a:avLst/>
              <a:gdLst>
                <a:gd name="csX0" fmla="*/ 0 w 6674279"/>
                <a:gd name="csY0" fmla="*/ 138502 h 830997"/>
                <a:gd name="csX1" fmla="*/ 284216 w 6674279"/>
                <a:gd name="csY1" fmla="*/ 0 h 830997"/>
                <a:gd name="csX2" fmla="*/ 6390062 w 6674279"/>
                <a:gd name="csY2" fmla="*/ 0 h 830997"/>
                <a:gd name="csX3" fmla="*/ 6674279 w 6674279"/>
                <a:gd name="csY3" fmla="*/ 138502 h 830997"/>
                <a:gd name="csX4" fmla="*/ 6674279 w 6674279"/>
                <a:gd name="csY4" fmla="*/ 692494 h 830997"/>
                <a:gd name="csX5" fmla="*/ 6390062 w 6674279"/>
                <a:gd name="csY5" fmla="*/ 830997 h 830997"/>
                <a:gd name="csX6" fmla="*/ 284216 w 6674279"/>
                <a:gd name="csY6" fmla="*/ 830997 h 830997"/>
                <a:gd name="csX7" fmla="*/ 0 w 6674279"/>
                <a:gd name="csY7" fmla="*/ 692494 h 830997"/>
                <a:gd name="csX8" fmla="*/ 0 w 6674279"/>
                <a:gd name="csY8" fmla="*/ 138502 h 830997"/>
                <a:gd name="csX0" fmla="*/ 0 w 6674279"/>
                <a:gd name="csY0" fmla="*/ 138502 h 830997"/>
                <a:gd name="csX1" fmla="*/ 284216 w 6674279"/>
                <a:gd name="csY1" fmla="*/ 0 h 830997"/>
                <a:gd name="csX2" fmla="*/ 6390062 w 6674279"/>
                <a:gd name="csY2" fmla="*/ 0 h 830997"/>
                <a:gd name="csX3" fmla="*/ 6674279 w 6674279"/>
                <a:gd name="csY3" fmla="*/ 138502 h 830997"/>
                <a:gd name="csX4" fmla="*/ 6674279 w 6674279"/>
                <a:gd name="csY4" fmla="*/ 692494 h 830997"/>
                <a:gd name="csX5" fmla="*/ 6390062 w 6674279"/>
                <a:gd name="csY5" fmla="*/ 830997 h 830997"/>
                <a:gd name="csX6" fmla="*/ 284216 w 6674279"/>
                <a:gd name="csY6" fmla="*/ 830997 h 830997"/>
                <a:gd name="csX7" fmla="*/ 0 w 6674279"/>
                <a:gd name="csY7" fmla="*/ 692494 h 830997"/>
                <a:gd name="csX8" fmla="*/ 0 w 6674279"/>
                <a:gd name="csY8" fmla="*/ 138502 h 830997"/>
                <a:gd name="csX0" fmla="*/ 0 w 6674279"/>
                <a:gd name="csY0" fmla="*/ 138502 h 830997"/>
                <a:gd name="csX1" fmla="*/ 284216 w 6674279"/>
                <a:gd name="csY1" fmla="*/ 0 h 830997"/>
                <a:gd name="csX2" fmla="*/ 6390062 w 6674279"/>
                <a:gd name="csY2" fmla="*/ 0 h 830997"/>
                <a:gd name="csX3" fmla="*/ 6674279 w 6674279"/>
                <a:gd name="csY3" fmla="*/ 138502 h 830997"/>
                <a:gd name="csX4" fmla="*/ 6674279 w 6674279"/>
                <a:gd name="csY4" fmla="*/ 692494 h 830997"/>
                <a:gd name="csX5" fmla="*/ 6390062 w 6674279"/>
                <a:gd name="csY5" fmla="*/ 830997 h 830997"/>
                <a:gd name="csX6" fmla="*/ 284216 w 6674279"/>
                <a:gd name="csY6" fmla="*/ 830997 h 830997"/>
                <a:gd name="csX7" fmla="*/ 0 w 6674279"/>
                <a:gd name="csY7" fmla="*/ 692494 h 830997"/>
                <a:gd name="csX8" fmla="*/ 0 w 6674279"/>
                <a:gd name="csY8" fmla="*/ 138502 h 8309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74279" h="830997" fill="none" extrusionOk="0">
                  <a:moveTo>
                    <a:pt x="0" y="138502"/>
                  </a:moveTo>
                  <a:cubicBezTo>
                    <a:pt x="-15333" y="93857"/>
                    <a:pt x="100307" y="-14962"/>
                    <a:pt x="284216" y="0"/>
                  </a:cubicBezTo>
                  <a:cubicBezTo>
                    <a:pt x="3206188" y="44326"/>
                    <a:pt x="4791464" y="-300924"/>
                    <a:pt x="6390062" y="0"/>
                  </a:cubicBezTo>
                  <a:cubicBezTo>
                    <a:pt x="6522555" y="26853"/>
                    <a:pt x="6706019" y="36793"/>
                    <a:pt x="6674279" y="138502"/>
                  </a:cubicBezTo>
                  <a:cubicBezTo>
                    <a:pt x="6712457" y="357451"/>
                    <a:pt x="6616780" y="625601"/>
                    <a:pt x="6674279" y="692494"/>
                  </a:cubicBezTo>
                  <a:cubicBezTo>
                    <a:pt x="6718177" y="792922"/>
                    <a:pt x="6590400" y="807521"/>
                    <a:pt x="6390062" y="830997"/>
                  </a:cubicBezTo>
                  <a:cubicBezTo>
                    <a:pt x="3766345" y="757885"/>
                    <a:pt x="1882364" y="774338"/>
                    <a:pt x="284216" y="830997"/>
                  </a:cubicBezTo>
                  <a:cubicBezTo>
                    <a:pt x="124684" y="841897"/>
                    <a:pt x="23929" y="778743"/>
                    <a:pt x="0" y="692494"/>
                  </a:cubicBezTo>
                  <a:cubicBezTo>
                    <a:pt x="-38356" y="575599"/>
                    <a:pt x="43994" y="222218"/>
                    <a:pt x="0" y="138502"/>
                  </a:cubicBezTo>
                  <a:close/>
                </a:path>
                <a:path w="6674279" h="830997" stroke="0" extrusionOk="0">
                  <a:moveTo>
                    <a:pt x="0" y="138502"/>
                  </a:moveTo>
                  <a:cubicBezTo>
                    <a:pt x="-35260" y="24293"/>
                    <a:pt x="97952" y="-4682"/>
                    <a:pt x="284216" y="0"/>
                  </a:cubicBezTo>
                  <a:cubicBezTo>
                    <a:pt x="2622038" y="-122239"/>
                    <a:pt x="5454569" y="129515"/>
                    <a:pt x="6390062" y="0"/>
                  </a:cubicBezTo>
                  <a:cubicBezTo>
                    <a:pt x="6551596" y="10773"/>
                    <a:pt x="6684925" y="61098"/>
                    <a:pt x="6674279" y="138502"/>
                  </a:cubicBezTo>
                  <a:cubicBezTo>
                    <a:pt x="6587829" y="213108"/>
                    <a:pt x="6657786" y="474236"/>
                    <a:pt x="6674279" y="692494"/>
                  </a:cubicBezTo>
                  <a:cubicBezTo>
                    <a:pt x="6674683" y="732524"/>
                    <a:pt x="6522279" y="794846"/>
                    <a:pt x="6390062" y="830997"/>
                  </a:cubicBezTo>
                  <a:cubicBezTo>
                    <a:pt x="4898683" y="918481"/>
                    <a:pt x="2704275" y="624141"/>
                    <a:pt x="284216" y="830997"/>
                  </a:cubicBezTo>
                  <a:cubicBezTo>
                    <a:pt x="115844" y="830497"/>
                    <a:pt x="35765" y="757253"/>
                    <a:pt x="0" y="692494"/>
                  </a:cubicBezTo>
                  <a:cubicBezTo>
                    <a:pt x="-44894" y="623114"/>
                    <a:pt x="6706" y="367593"/>
                    <a:pt x="0" y="138502"/>
                  </a:cubicBezTo>
                  <a:close/>
                </a:path>
                <a:path w="6674279" h="830997" fill="none" stroke="0" extrusionOk="0">
                  <a:moveTo>
                    <a:pt x="0" y="138502"/>
                  </a:moveTo>
                  <a:cubicBezTo>
                    <a:pt x="-9640" y="34309"/>
                    <a:pt x="131095" y="-24539"/>
                    <a:pt x="284216" y="0"/>
                  </a:cubicBezTo>
                  <a:cubicBezTo>
                    <a:pt x="2652583" y="-227244"/>
                    <a:pt x="5034383" y="5631"/>
                    <a:pt x="6390062" y="0"/>
                  </a:cubicBezTo>
                  <a:cubicBezTo>
                    <a:pt x="6536448" y="19478"/>
                    <a:pt x="6689184" y="60953"/>
                    <a:pt x="6674279" y="138502"/>
                  </a:cubicBezTo>
                  <a:cubicBezTo>
                    <a:pt x="6746327" y="338685"/>
                    <a:pt x="6609003" y="605878"/>
                    <a:pt x="6674279" y="692494"/>
                  </a:cubicBezTo>
                  <a:cubicBezTo>
                    <a:pt x="6677318" y="764719"/>
                    <a:pt x="6576570" y="802508"/>
                    <a:pt x="6390062" y="830997"/>
                  </a:cubicBezTo>
                  <a:cubicBezTo>
                    <a:pt x="5249266" y="840462"/>
                    <a:pt x="1020350" y="743277"/>
                    <a:pt x="284216" y="830997"/>
                  </a:cubicBezTo>
                  <a:cubicBezTo>
                    <a:pt x="123036" y="830251"/>
                    <a:pt x="17128" y="776750"/>
                    <a:pt x="0" y="692494"/>
                  </a:cubicBezTo>
                  <a:cubicBezTo>
                    <a:pt x="-22307" y="553844"/>
                    <a:pt x="20073" y="239461"/>
                    <a:pt x="0" y="138502"/>
                  </a:cubicBezTo>
                  <a:close/>
                </a:path>
                <a:path w="6674279" h="830997" fill="none" stroke="0" extrusionOk="0">
                  <a:moveTo>
                    <a:pt x="0" y="138502"/>
                  </a:moveTo>
                  <a:cubicBezTo>
                    <a:pt x="-24624" y="67088"/>
                    <a:pt x="108138" y="-14038"/>
                    <a:pt x="284216" y="0"/>
                  </a:cubicBezTo>
                  <a:cubicBezTo>
                    <a:pt x="2691294" y="-11489"/>
                    <a:pt x="4941290" y="-79823"/>
                    <a:pt x="6390062" y="0"/>
                  </a:cubicBezTo>
                  <a:cubicBezTo>
                    <a:pt x="6529014" y="20023"/>
                    <a:pt x="6693996" y="60806"/>
                    <a:pt x="6674279" y="138502"/>
                  </a:cubicBezTo>
                  <a:cubicBezTo>
                    <a:pt x="6729185" y="365788"/>
                    <a:pt x="6615995" y="612813"/>
                    <a:pt x="6674279" y="692494"/>
                  </a:cubicBezTo>
                  <a:cubicBezTo>
                    <a:pt x="6699674" y="779754"/>
                    <a:pt x="6570260" y="792634"/>
                    <a:pt x="6390062" y="830997"/>
                  </a:cubicBezTo>
                  <a:cubicBezTo>
                    <a:pt x="3265229" y="814225"/>
                    <a:pt x="1912970" y="835780"/>
                    <a:pt x="284216" y="830997"/>
                  </a:cubicBezTo>
                  <a:cubicBezTo>
                    <a:pt x="129143" y="832378"/>
                    <a:pt x="28018" y="771447"/>
                    <a:pt x="0" y="692494"/>
                  </a:cubicBezTo>
                  <a:cubicBezTo>
                    <a:pt x="-33678" y="551638"/>
                    <a:pt x="38664" y="235221"/>
                    <a:pt x="0" y="138502"/>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34 253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34 257</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9"/>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sX0" fmla="*/ 0 w 6426050"/>
              <a:gd name="csY0" fmla="*/ 0 h 707886"/>
              <a:gd name="csX1" fmla="*/ 642605 w 6426050"/>
              <a:gd name="csY1" fmla="*/ 0 h 707886"/>
              <a:gd name="csX2" fmla="*/ 1413731 w 6426050"/>
              <a:gd name="csY2" fmla="*/ 0 h 707886"/>
              <a:gd name="csX3" fmla="*/ 2056336 w 6426050"/>
              <a:gd name="csY3" fmla="*/ 0 h 707886"/>
              <a:gd name="csX4" fmla="*/ 2634681 w 6426050"/>
              <a:gd name="csY4" fmla="*/ 0 h 707886"/>
              <a:gd name="csX5" fmla="*/ 3277286 w 6426050"/>
              <a:gd name="csY5" fmla="*/ 0 h 707886"/>
              <a:gd name="csX6" fmla="*/ 3727109 w 6426050"/>
              <a:gd name="csY6" fmla="*/ 0 h 707886"/>
              <a:gd name="csX7" fmla="*/ 4305454 w 6426050"/>
              <a:gd name="csY7" fmla="*/ 0 h 707886"/>
              <a:gd name="csX8" fmla="*/ 4819538 w 6426050"/>
              <a:gd name="csY8" fmla="*/ 0 h 707886"/>
              <a:gd name="csX9" fmla="*/ 5590664 w 6426050"/>
              <a:gd name="csY9" fmla="*/ 0 h 707886"/>
              <a:gd name="csX10" fmla="*/ 6426050 w 6426050"/>
              <a:gd name="csY10" fmla="*/ 0 h 707886"/>
              <a:gd name="csX11" fmla="*/ 6426050 w 6426050"/>
              <a:gd name="csY11" fmla="*/ 707886 h 707886"/>
              <a:gd name="csX12" fmla="*/ 5654924 w 6426050"/>
              <a:gd name="csY12" fmla="*/ 707886 h 707886"/>
              <a:gd name="csX13" fmla="*/ 5012319 w 6426050"/>
              <a:gd name="csY13" fmla="*/ 707886 h 707886"/>
              <a:gd name="csX14" fmla="*/ 4305454 w 6426050"/>
              <a:gd name="csY14" fmla="*/ 707886 h 707886"/>
              <a:gd name="csX15" fmla="*/ 3662848 w 6426050"/>
              <a:gd name="csY15" fmla="*/ 707886 h 707886"/>
              <a:gd name="csX16" fmla="*/ 3020244 w 6426050"/>
              <a:gd name="csY16" fmla="*/ 707886 h 707886"/>
              <a:gd name="csX17" fmla="*/ 2313378 w 6426050"/>
              <a:gd name="csY17" fmla="*/ 707886 h 707886"/>
              <a:gd name="csX18" fmla="*/ 1863555 w 6426050"/>
              <a:gd name="csY18" fmla="*/ 707886 h 707886"/>
              <a:gd name="csX19" fmla="*/ 1220950 w 6426050"/>
              <a:gd name="csY19" fmla="*/ 707886 h 707886"/>
              <a:gd name="csX20" fmla="*/ 771126 w 6426050"/>
              <a:gd name="csY20" fmla="*/ 707886 h 707886"/>
              <a:gd name="csX21" fmla="*/ 0 w 6426050"/>
              <a:gd name="csY21" fmla="*/ 707886 h 707886"/>
              <a:gd name="csX22" fmla="*/ 0 w 6426050"/>
              <a:gd name="csY22" fmla="*/ 0 h 7078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6426050" h="707886" extrusionOk="0">
                <a:moveTo>
                  <a:pt x="0" y="0"/>
                </a:moveTo>
                <a:cubicBezTo>
                  <a:pt x="354324" y="1603"/>
                  <a:pt x="513897" y="19912"/>
                  <a:pt x="642605" y="0"/>
                </a:cubicBezTo>
                <a:cubicBezTo>
                  <a:pt x="793886" y="28569"/>
                  <a:pt x="1189616" y="59590"/>
                  <a:pt x="1413731" y="0"/>
                </a:cubicBezTo>
                <a:cubicBezTo>
                  <a:pt x="1599144" y="824"/>
                  <a:pt x="1875305" y="-11420"/>
                  <a:pt x="2056336" y="0"/>
                </a:cubicBezTo>
                <a:cubicBezTo>
                  <a:pt x="2249860" y="-1639"/>
                  <a:pt x="2352314" y="-11608"/>
                  <a:pt x="2634681" y="0"/>
                </a:cubicBezTo>
                <a:cubicBezTo>
                  <a:pt x="2924998" y="-37822"/>
                  <a:pt x="3010893" y="-84895"/>
                  <a:pt x="3277286" y="0"/>
                </a:cubicBezTo>
                <a:cubicBezTo>
                  <a:pt x="3533424" y="50458"/>
                  <a:pt x="3510171" y="842"/>
                  <a:pt x="3727109" y="0"/>
                </a:cubicBezTo>
                <a:cubicBezTo>
                  <a:pt x="3981921" y="-19793"/>
                  <a:pt x="4171218" y="36225"/>
                  <a:pt x="4305454" y="0"/>
                </a:cubicBezTo>
                <a:cubicBezTo>
                  <a:pt x="4480256" y="-59278"/>
                  <a:pt x="4665676" y="51716"/>
                  <a:pt x="4819538" y="0"/>
                </a:cubicBezTo>
                <a:cubicBezTo>
                  <a:pt x="4947483" y="86916"/>
                  <a:pt x="5307311" y="-60166"/>
                  <a:pt x="5590664" y="0"/>
                </a:cubicBezTo>
                <a:cubicBezTo>
                  <a:pt x="5835736" y="39462"/>
                  <a:pt x="6206557" y="-79258"/>
                  <a:pt x="6426050" y="0"/>
                </a:cubicBezTo>
                <a:cubicBezTo>
                  <a:pt x="6477495" y="163316"/>
                  <a:pt x="6461203" y="410021"/>
                  <a:pt x="6426050" y="707886"/>
                </a:cubicBezTo>
                <a:cubicBezTo>
                  <a:pt x="6112465" y="696572"/>
                  <a:pt x="6006052" y="740057"/>
                  <a:pt x="5654924" y="707886"/>
                </a:cubicBezTo>
                <a:cubicBezTo>
                  <a:pt x="5292498" y="685849"/>
                  <a:pt x="5294333" y="657109"/>
                  <a:pt x="5012319" y="707886"/>
                </a:cubicBezTo>
                <a:cubicBezTo>
                  <a:pt x="4738345" y="798290"/>
                  <a:pt x="4532251" y="775502"/>
                  <a:pt x="4305454" y="707886"/>
                </a:cubicBezTo>
                <a:cubicBezTo>
                  <a:pt x="4198488" y="623113"/>
                  <a:pt x="3859165" y="765179"/>
                  <a:pt x="3662848" y="707886"/>
                </a:cubicBezTo>
                <a:cubicBezTo>
                  <a:pt x="3469390" y="675499"/>
                  <a:pt x="3173663" y="669213"/>
                  <a:pt x="3020244" y="707886"/>
                </a:cubicBezTo>
                <a:cubicBezTo>
                  <a:pt x="2914136" y="709269"/>
                  <a:pt x="2656431" y="793680"/>
                  <a:pt x="2313378" y="707886"/>
                </a:cubicBezTo>
                <a:cubicBezTo>
                  <a:pt x="2005649" y="657514"/>
                  <a:pt x="2122368" y="734874"/>
                  <a:pt x="1863555" y="707886"/>
                </a:cubicBezTo>
                <a:cubicBezTo>
                  <a:pt x="1656578" y="669751"/>
                  <a:pt x="1477575" y="701073"/>
                  <a:pt x="1220950" y="707886"/>
                </a:cubicBezTo>
                <a:cubicBezTo>
                  <a:pt x="948386" y="723149"/>
                  <a:pt x="956639" y="727200"/>
                  <a:pt x="771126" y="707886"/>
                </a:cubicBezTo>
                <a:cubicBezTo>
                  <a:pt x="536023" y="790832"/>
                  <a:pt x="330533" y="673551"/>
                  <a:pt x="0" y="707886"/>
                </a:cubicBezTo>
                <a:cubicBezTo>
                  <a:pt x="-9373" y="366691"/>
                  <a:pt x="-26407" y="278084"/>
                  <a:pt x="0" y="0"/>
                </a:cubicBezTo>
                <a:close/>
              </a:path>
            </a:pathLst>
          </a:custGeom>
          <a:noFill/>
          <a:ln w="28575">
            <a:noFill/>
            <a:extLst>
              <a:ext uri="{C807C97D-BFC1-408E-A445-0C87EB9F89A2}">
                <ask:lineSketchStyleProps xmlns:ask="http://schemas.microsoft.com/office/drawing/2018/sketchyshape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pic>
        <p:nvPicPr>
          <p:cNvPr id="6" name="Picture 5">
            <a:extLst>
              <a:ext uri="{FF2B5EF4-FFF2-40B4-BE49-F238E27FC236}">
                <a16:creationId xmlns:a16="http://schemas.microsoft.com/office/drawing/2014/main" id="{3A44D167-B870-1AC0-0156-53E104FFF8A1}"/>
              </a:ext>
            </a:extLst>
          </p:cNvPr>
          <p:cNvPicPr>
            <a:picLocks noChangeAspect="1"/>
          </p:cNvPicPr>
          <p:nvPr/>
        </p:nvPicPr>
        <p:blipFill>
          <a:blip r:embed="rId4"/>
          <a:stretch>
            <a:fillRect/>
          </a:stretch>
        </p:blipFill>
        <p:spPr>
          <a:xfrm>
            <a:off x="1234399" y="1816081"/>
            <a:ext cx="9742252" cy="3359187"/>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1"/>
          <a:stretch>
            <a:fillRect/>
          </a:stretch>
        </p:blipFill>
        <p:spPr>
          <a:xfrm>
            <a:off x="5039746" y="4511755"/>
            <a:ext cx="2798307" cy="1072989"/>
          </a:xfrm>
          <a:prstGeom prst="rect">
            <a:avLst/>
          </a:prstGeom>
        </p:spPr>
      </p:pic>
      <p:pic>
        <p:nvPicPr>
          <p:cNvPr id="5" name="Picture 4">
            <a:extLst>
              <a:ext uri="{FF2B5EF4-FFF2-40B4-BE49-F238E27FC236}">
                <a16:creationId xmlns:a16="http://schemas.microsoft.com/office/drawing/2014/main" id="{3474363E-03AE-71B3-C752-E6DC85DABF8A}"/>
              </a:ext>
            </a:extLst>
          </p:cNvPr>
          <p:cNvPicPr>
            <a:picLocks noChangeAspect="1"/>
          </p:cNvPicPr>
          <p:nvPr/>
        </p:nvPicPr>
        <p:blipFill>
          <a:blip r:embed="rId12"/>
          <a:stretch>
            <a:fillRect/>
          </a:stretch>
        </p:blipFill>
        <p:spPr>
          <a:xfrm>
            <a:off x="-2027197" y="0"/>
            <a:ext cx="1952898" cy="2219635"/>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pic>
        <p:nvPicPr>
          <p:cNvPr id="4" name="Picture 3">
            <a:extLst>
              <a:ext uri="{FF2B5EF4-FFF2-40B4-BE49-F238E27FC236}">
                <a16:creationId xmlns:a16="http://schemas.microsoft.com/office/drawing/2014/main" id="{3B417B9F-DEBB-9AB4-04EB-1FD2B37D6521}"/>
              </a:ext>
            </a:extLst>
          </p:cNvPr>
          <p:cNvPicPr>
            <a:picLocks noChangeAspect="1"/>
          </p:cNvPicPr>
          <p:nvPr/>
        </p:nvPicPr>
        <p:blipFill>
          <a:blip r:embed="rId4"/>
          <a:stretch>
            <a:fillRect/>
          </a:stretch>
        </p:blipFill>
        <p:spPr>
          <a:xfrm>
            <a:off x="-2082438" y="0"/>
            <a:ext cx="1952898" cy="221963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a:solidFill>
                    <a:srgbClr val="000000"/>
                  </a:solidFill>
                  <a:latin typeface="Calibri" panose="020F0502020204030204" pitchFamily="34" charset="0"/>
                  <a:cs typeface="Calibri" panose="020F0502020204030204" pitchFamily="34" charset="0"/>
                  <a:sym typeface="Arial"/>
                </a:rPr>
                <a:t>Đ, S?</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FBE3F1-972E-EC76-34E3-58B573A3367A}"/>
              </a:ext>
            </a:extLst>
          </p:cNvPr>
          <p:cNvSpPr txBox="1"/>
          <p:nvPr/>
        </p:nvSpPr>
        <p:spPr>
          <a:xfrm>
            <a:off x="345688" y="1182029"/>
            <a:ext cx="11050858" cy="4369209"/>
          </a:xfrm>
          <a:prstGeom prst="rect">
            <a:avLst/>
          </a:prstGeom>
          <a:noFill/>
        </p:spPr>
        <p:txBody>
          <a:bodyPr wrap="square" rtlCol="0">
            <a:spAutoFit/>
          </a:bodyPr>
          <a:lstStyle/>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bé</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0.</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liền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1 000 000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1 000 001.</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c)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9 999 999.</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d) Trong </a:t>
            </a:r>
            <a:r>
              <a:rPr lang="en-US" sz="3600" b="0" i="0" dirty="0" err="1">
                <a:solidFill>
                  <a:srgbClr val="000000"/>
                </a:solidFill>
                <a:effectLst/>
                <a:latin typeface="Calibri" panose="020F0502020204030204" pitchFamily="34" charset="0"/>
                <a:cs typeface="Calibri" panose="020F0502020204030204" pitchFamily="34" charset="0"/>
              </a:rPr>
              <a:t>dãy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có</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C8365AFB-7805-273C-DE52-ACFE17192E18}"/>
              </a:ext>
            </a:extLst>
          </p:cNvPr>
          <p:cNvSpPr/>
          <p:nvPr/>
        </p:nvSpPr>
        <p:spPr>
          <a:xfrm>
            <a:off x="5620215" y="153886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1" name="Rectangle: Rounded Corners 10">
            <a:extLst>
              <a:ext uri="{FF2B5EF4-FFF2-40B4-BE49-F238E27FC236}">
                <a16:creationId xmlns:a16="http://schemas.microsoft.com/office/drawing/2014/main" id="{80C8A47C-DED9-EC15-E148-A8F1D34AEE10}"/>
              </a:ext>
            </a:extLst>
          </p:cNvPr>
          <p:cNvSpPr/>
          <p:nvPr/>
        </p:nvSpPr>
        <p:spPr>
          <a:xfrm>
            <a:off x="9199756" y="263168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3">
            <a:extLst>
              <a:ext uri="{FF2B5EF4-FFF2-40B4-BE49-F238E27FC236}">
                <a16:creationId xmlns:a16="http://schemas.microsoft.com/office/drawing/2014/main" id="{5349E035-C6CF-A40A-ACC5-70F49DEE7309}"/>
              </a:ext>
            </a:extLst>
          </p:cNvPr>
          <p:cNvSpPr/>
          <p:nvPr/>
        </p:nvSpPr>
        <p:spPr>
          <a:xfrm>
            <a:off x="7225990" y="3735659"/>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5" name="Rectangle: Rounded Corners 14">
            <a:extLst>
              <a:ext uri="{FF2B5EF4-FFF2-40B4-BE49-F238E27FC236}">
                <a16:creationId xmlns:a16="http://schemas.microsoft.com/office/drawing/2014/main" id="{26F32BC8-E0E4-17A4-EA7A-D5EA52241E5D}"/>
              </a:ext>
            </a:extLst>
          </p:cNvPr>
          <p:cNvSpPr/>
          <p:nvPr/>
        </p:nvSpPr>
        <p:spPr>
          <a:xfrm>
            <a:off x="9099395" y="4850781"/>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6" name="Rectangle: Rounded Corners 15">
            <a:extLst>
              <a:ext uri="{FF2B5EF4-FFF2-40B4-BE49-F238E27FC236}">
                <a16:creationId xmlns:a16="http://schemas.microsoft.com/office/drawing/2014/main" id="{18A95B89-723C-3DC6-98E4-326C26471ADC}"/>
              </a:ext>
            </a:extLst>
          </p:cNvPr>
          <p:cNvSpPr/>
          <p:nvPr/>
        </p:nvSpPr>
        <p:spPr>
          <a:xfrm>
            <a:off x="5627650" y="152399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7" name="Rectangle: Rounded Corners 16">
            <a:extLst>
              <a:ext uri="{FF2B5EF4-FFF2-40B4-BE49-F238E27FC236}">
                <a16:creationId xmlns:a16="http://schemas.microsoft.com/office/drawing/2014/main" id="{AC3DA39D-35AB-85E2-3DC7-EAA23FB957B5}"/>
              </a:ext>
            </a:extLst>
          </p:cNvPr>
          <p:cNvSpPr/>
          <p:nvPr/>
        </p:nvSpPr>
        <p:spPr>
          <a:xfrm>
            <a:off x="9184889" y="2627970"/>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8" name="Rectangle: Rounded Corners 17">
            <a:extLst>
              <a:ext uri="{FF2B5EF4-FFF2-40B4-BE49-F238E27FC236}">
                <a16:creationId xmlns:a16="http://schemas.microsoft.com/office/drawing/2014/main" id="{6FFCD3DB-0E14-951D-3AE3-7A831BCCF3A0}"/>
              </a:ext>
            </a:extLst>
          </p:cNvPr>
          <p:cNvSpPr/>
          <p:nvPr/>
        </p:nvSpPr>
        <p:spPr>
          <a:xfrm>
            <a:off x="7222275" y="370963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a:t>
            </a:r>
          </a:p>
        </p:txBody>
      </p:sp>
      <p:sp>
        <p:nvSpPr>
          <p:cNvPr id="19" name="Rectangle: Rounded Corners 18">
            <a:extLst>
              <a:ext uri="{FF2B5EF4-FFF2-40B4-BE49-F238E27FC236}">
                <a16:creationId xmlns:a16="http://schemas.microsoft.com/office/drawing/2014/main" id="{92482084-6012-A86A-3786-AE7B0FD32F1D}"/>
              </a:ext>
            </a:extLst>
          </p:cNvPr>
          <p:cNvSpPr/>
          <p:nvPr/>
        </p:nvSpPr>
        <p:spPr>
          <a:xfrm>
            <a:off x="9062226" y="4824761"/>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pic>
        <p:nvPicPr>
          <p:cNvPr id="7" name="Picture 6">
            <a:extLst>
              <a:ext uri="{FF2B5EF4-FFF2-40B4-BE49-F238E27FC236}">
                <a16:creationId xmlns:a16="http://schemas.microsoft.com/office/drawing/2014/main" id="{7B3A8EB6-E253-F543-34DE-61BE5311403A}"/>
              </a:ext>
            </a:extLst>
          </p:cNvPr>
          <p:cNvPicPr>
            <a:picLocks noChangeAspect="1"/>
          </p:cNvPicPr>
          <p:nvPr/>
        </p:nvPicPr>
        <p:blipFill>
          <a:blip r:embed="rId8"/>
          <a:stretch>
            <a:fillRect/>
          </a:stretch>
        </p:blipFill>
        <p:spPr>
          <a:xfrm>
            <a:off x="-2150512" y="0"/>
            <a:ext cx="1952898" cy="2219635"/>
          </a:xfrm>
          <a:prstGeom prst="rect">
            <a:avLst/>
          </a:prstGeom>
        </p:spPr>
      </p:pic>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defTabSz="1219170">
                <a:buClr>
                  <a:srgbClr val="000000"/>
                </a:buClr>
                <a:defRPr/>
              </a:pPr>
              <a:r>
                <a:rPr lang="en-US" sz="4800" b="1" i="0" dirty="0" err="1">
                  <a:solidFill>
                    <a:srgbClr val="000000"/>
                  </a:solidFill>
                  <a:effectLst/>
                  <a:latin typeface="Calibri" panose="020F0502020204030204" pitchFamily="34" charset="0"/>
                  <a:cs typeface="Calibri" panose="020F0502020204030204" pitchFamily="34" charset="0"/>
                </a:rPr>
                <a:t>Chọn</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câu</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trả</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lời</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đúng</a:t>
              </a:r>
              <a:r>
                <a:rPr lang="en-US" sz="4800" b="1" i="0" dirty="0">
                  <a:solidFill>
                    <a:srgbClr val="000000"/>
                  </a:solidFill>
                  <a:effectLst/>
                  <a:latin typeface="Calibri" panose="020F0502020204030204" pitchFamily="34" charset="0"/>
                  <a:cs typeface="Calibri" panose="020F0502020204030204" pitchFamily="34" charset="0"/>
                </a:rPr>
                <a:t>.</a:t>
              </a:r>
              <a:endParaRPr lang="en-US" sz="4533" b="1"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r>
              <a:rPr lang="vi-VN" sz="3600" b="1" i="0" dirty="0">
                <a:solidFill>
                  <a:srgbClr val="000000"/>
                </a:solidFill>
                <a:effectLst/>
                <a:latin typeface="Calibri" panose="020F0502020204030204" pitchFamily="34" charset="0"/>
                <a:cs typeface="Calibri" panose="020F0502020204030204" pitchFamily="34" charset="0"/>
              </a:rPr>
              <a:t>a) Con voi nào dưới đây nặng nhất?</a:t>
            </a:r>
            <a:endParaRPr lang="en-US" sz="36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546ACCD-A281-EA42-EC21-2F71819B52A6}"/>
              </a:ext>
            </a:extLst>
          </p:cNvPr>
          <p:cNvPicPr>
            <a:picLocks noChangeAspect="1"/>
          </p:cNvPicPr>
          <p:nvPr/>
        </p:nvPicPr>
        <p:blipFill>
          <a:blip r:embed="rId7"/>
          <a:stretch>
            <a:fillRect/>
          </a:stretch>
        </p:blipFill>
        <p:spPr>
          <a:xfrm>
            <a:off x="722854" y="2428874"/>
            <a:ext cx="9910017" cy="2678383"/>
          </a:xfrm>
          <a:prstGeom prst="rect">
            <a:avLst/>
          </a:prstGeom>
        </p:spPr>
      </p:pic>
      <p:sp>
        <p:nvSpPr>
          <p:cNvPr id="17" name="Oval 16">
            <a:extLst>
              <a:ext uri="{FF2B5EF4-FFF2-40B4-BE49-F238E27FC236}">
                <a16:creationId xmlns:a16="http://schemas.microsoft.com/office/drawing/2014/main" id="{7EDC2073-9E25-66DD-558F-F6368A05008B}"/>
              </a:ext>
            </a:extLst>
          </p:cNvPr>
          <p:cNvSpPr/>
          <p:nvPr/>
        </p:nvSpPr>
        <p:spPr>
          <a:xfrm>
            <a:off x="5263376" y="2442117"/>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03244F-08F1-98E9-EDF9-F84C8BA9A982}"/>
              </a:ext>
            </a:extLst>
          </p:cNvPr>
          <p:cNvPicPr>
            <a:picLocks noChangeAspect="1"/>
          </p:cNvPicPr>
          <p:nvPr/>
        </p:nvPicPr>
        <p:blipFill>
          <a:blip r:embed="rId8"/>
          <a:stretch>
            <a:fillRect/>
          </a:stretch>
        </p:blipFill>
        <p:spPr>
          <a:xfrm>
            <a:off x="-2065020" y="-52079"/>
            <a:ext cx="1952898" cy="2219635"/>
          </a:xfrm>
          <a:prstGeom prst="rect">
            <a:avLst/>
          </a:prstGeom>
        </p:spPr>
      </p:pic>
    </p:spTree>
    <p:extLst>
      <p:ext uri="{BB962C8B-B14F-4D97-AF65-F5344CB8AC3E}">
        <p14:creationId xmlns:p14="http://schemas.microsoft.com/office/powerpoint/2010/main" val="662245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729</Words>
  <Application>Microsoft Office PowerPoint</Application>
  <PresentationFormat>Widescreen</PresentationFormat>
  <Paragraphs>77</Paragraphs>
  <Slides>15</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等线</vt:lpstr>
      <vt:lpstr>Algerian</vt:lpstr>
      <vt:lpstr>Aptos Slab Black</vt:lpstr>
      <vt:lpstr>Arial</vt:lpstr>
      <vt:lpstr>Calibri</vt:lpstr>
      <vt:lpstr>Cambria</vt:lpstr>
      <vt:lpstr>Italic</vt:lpstr>
      <vt:lpstr>Merienda One</vt:lpstr>
      <vt:lpstr>Times New Roman</vt:lpstr>
      <vt:lpstr>The Fruit Box Thesis by Slidesgo</vt:lpstr>
      <vt:lpstr>1_The Fruit Box Thesis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2024-02-12T04:20:16Z</dcterms:created>
  <dcterms:modified xsi:type="dcterms:W3CDTF">2026-05-04T14:32:45Z</dcterms:modified>
</cp:coreProperties>
</file>