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3"/>
  </p:notesMasterIdLst>
  <p:sldIdLst>
    <p:sldId id="296" r:id="rId3"/>
    <p:sldId id="295" r:id="rId4"/>
    <p:sldId id="280" r:id="rId5"/>
    <p:sldId id="284" r:id="rId6"/>
    <p:sldId id="285" r:id="rId7"/>
    <p:sldId id="292" r:id="rId8"/>
    <p:sldId id="287" r:id="rId9"/>
    <p:sldId id="291" r:id="rId10"/>
    <p:sldId id="271" r:id="rId11"/>
    <p:sldId id="27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26CF2-4EF2-4AF3-B2B8-DA317201AE09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DA8C4-5F9B-4611-8F0D-26D101E55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1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88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96555DD8-19F3-BCF3-74AC-2C3884CB0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82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9D84B-F767-E486-E7AE-FD7941AA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21987-B384-3A84-6F1E-98DB63481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13D52-8159-B52A-4DA7-10EFC1A67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3DFF3-B1C0-7793-7B81-C99738E7D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ACB80-361E-1FEE-8E59-5B83EA641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50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BA10BF-6EDF-7CF8-A9A1-AB49EF30B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A21E-2301-B1BA-0779-FB3457B22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FD9BE-037B-B33C-044D-38BAAF24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ACEB9-B27D-D5F5-E0BB-FDD93EC4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33657-B37C-A75D-D553-07FFE6A5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78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F63DBDF-90CF-ADC0-B3CB-DF991ED7A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074"/>
            <a:ext cx="12192000" cy="691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8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0447-A206-D7A3-8661-620892CD5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6FDF0-C022-A536-FBE7-B25293BBA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50468-FCD3-0297-65AE-863B2482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89446-0D77-E3C2-6B9C-752E974D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B8CF7-3849-C955-5084-CADCDA84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87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860D-CDDB-8EC4-03AD-8949C218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7902E-95EB-548C-F005-C5610B738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19082-FB51-E1AA-FD35-B3574E33A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5D305-1B94-DB03-00FE-8FB151FD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CA8D6-E154-A156-601B-7966B150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9A11E-160C-0228-CA2A-C5F969A7E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6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FDE49-DA64-C48B-3E16-E392318C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FCE35-471B-5F2D-C63A-2218A5B38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91275-93E2-20FD-3C86-4FDE25669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863FB-642D-CF17-6B23-463DF98F1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9DB43-5665-4E09-EF30-EC364D4EB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158F9-DF8B-79CE-86C6-DCAF866F5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A164C-D4A8-92A6-91E3-6C3EC93C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959E15-47E4-9E3F-D6C2-B1E56094F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1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FF5E-DA6D-2AB6-C567-D4D25B3F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F03B5-E1C8-13CD-578F-4982ECAE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B3906-C832-09EB-1D19-A3BBAB91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996FE-5B8E-6400-EF8B-5AF777C3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9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58FDC8-8F40-7D78-E0C5-7D618E15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7523AB-A0BA-87AB-15CD-4AA212328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D328D-7AE8-3E5E-D219-C74C5BF3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5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29B3-DC7F-B969-FD6D-A790FEB5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82531-D6AC-CF74-D12A-D9B865D9B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CCE68-255A-493E-86BE-20FF71279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40CC8-58A0-BB7A-16CC-7A66024E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6F747-74C1-D09E-821C-FAC3DDB4C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556B9-60CE-7A38-65E6-0F286A05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2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5A14D-559F-8008-53CC-A5E8DFD10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FEAFE1-BB57-9EBD-24F9-37A5FBD5D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EEACF-4BAB-20D8-4E7F-55683621F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56392-E056-A535-E4A5-62ED387A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6421F-3761-4DDB-7446-CD1365A5E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20421-7ED7-3D97-214A-3CE6BAFA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6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67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1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sv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38" y="-175846"/>
            <a:ext cx="12490938" cy="7127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4446531"/>
            <a:ext cx="12367260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265" y="-40860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361" y="165547"/>
            <a:ext cx="1046999" cy="104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443EE9-EB7C-917B-F6F5-74ECCAFC1070}"/>
              </a:ext>
            </a:extLst>
          </p:cNvPr>
          <p:cNvSpPr/>
          <p:nvPr/>
        </p:nvSpPr>
        <p:spPr>
          <a:xfrm>
            <a:off x="1755666" y="2971111"/>
            <a:ext cx="8680668" cy="14850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  <a:scene3d>
              <a:camera prst="perspective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 w="0"/>
                <a:solidFill>
                  <a:srgbClr val="00206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Môn</a:t>
            </a: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TIẾNG VIỆT 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LỚP 4A7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grpSp>
        <p:nvGrpSpPr>
          <p:cNvPr id="10" name="object 5"/>
          <p:cNvGrpSpPr/>
          <p:nvPr/>
        </p:nvGrpSpPr>
        <p:grpSpPr>
          <a:xfrm>
            <a:off x="68037" y="3033800"/>
            <a:ext cx="12212320" cy="3917897"/>
            <a:chOff x="0" y="1912620"/>
            <a:chExt cx="12145010" cy="4945380"/>
          </a:xfrm>
        </p:grpSpPr>
        <p:pic>
          <p:nvPicPr>
            <p:cNvPr id="11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4475" y="5641847"/>
              <a:ext cx="3928872" cy="1216150"/>
            </a:xfrm>
            <a:prstGeom prst="rect">
              <a:avLst/>
            </a:prstGeom>
          </p:spPr>
        </p:pic>
        <p:pic>
          <p:nvPicPr>
            <p:cNvPr id="14" name="object 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23348" y="4093463"/>
              <a:ext cx="2121407" cy="2764534"/>
            </a:xfrm>
            <a:prstGeom prst="rect">
              <a:avLst/>
            </a:prstGeom>
          </p:spPr>
        </p:pic>
        <p:pic>
          <p:nvPicPr>
            <p:cNvPr id="15" name="object 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912620"/>
              <a:ext cx="2734055" cy="4572000"/>
            </a:xfrm>
            <a:prstGeom prst="rect">
              <a:avLst/>
            </a:prstGeom>
          </p:spPr>
        </p:pic>
        <p:pic>
          <p:nvPicPr>
            <p:cNvPr id="16" name="object 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6134099"/>
              <a:ext cx="6006083" cy="723898"/>
            </a:xfrm>
            <a:prstGeom prst="rect">
              <a:avLst/>
            </a:prstGeom>
          </p:spPr>
        </p:pic>
        <p:pic>
          <p:nvPicPr>
            <p:cNvPr id="17" name="object 1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09160" y="4927091"/>
              <a:ext cx="3534155" cy="1930906"/>
            </a:xfrm>
            <a:prstGeom prst="rect">
              <a:avLst/>
            </a:prstGeom>
          </p:spPr>
        </p:pic>
        <p:pic>
          <p:nvPicPr>
            <p:cNvPr id="18" name="object 1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67800" y="2060829"/>
              <a:ext cx="2781274" cy="2269578"/>
            </a:xfrm>
            <a:prstGeom prst="rect">
              <a:avLst/>
            </a:prstGeom>
          </p:spPr>
        </p:pic>
        <p:pic>
          <p:nvPicPr>
            <p:cNvPr id="19" name="object 1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62527" y="4594860"/>
              <a:ext cx="838200" cy="215950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686639" y="4667410"/>
            <a:ext cx="7068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talic" panose="020B0609050302020204" pitchFamily="49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talic" panose="020B0609050302020204" pitchFamily="49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talic" panose="020B0609050302020204" pitchFamily="49" charset="0"/>
              </a:rPr>
              <a:t>viên</a:t>
            </a: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Italic" panose="020B0609050302020204" pitchFamily="49" charset="0"/>
              </a:rPr>
              <a:t>: Đào Thị Đảm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Italic" panose="020B06090503020202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6639" y="200373"/>
            <a:ext cx="6702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PHƯỜNG LONG BIÊN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 LONG BIÊN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EAF8E1E1-6385-39C7-7120-982B0DF485BE}"/>
              </a:ext>
            </a:extLst>
          </p:cNvPr>
          <p:cNvSpPr/>
          <p:nvPr/>
        </p:nvSpPr>
        <p:spPr>
          <a:xfrm>
            <a:off x="297847" y="165547"/>
            <a:ext cx="1697708" cy="1708037"/>
          </a:xfrm>
          <a:custGeom>
            <a:avLst/>
            <a:gdLst/>
            <a:ahLst/>
            <a:cxnLst/>
            <a:rect l="l" t="t" r="r" b="b"/>
            <a:pathLst>
              <a:path w="2285242" h="2303236">
                <a:moveTo>
                  <a:pt x="0" y="0"/>
                </a:moveTo>
                <a:lnTo>
                  <a:pt x="2285242" y="0"/>
                </a:lnTo>
                <a:lnTo>
                  <a:pt x="2285242" y="2303236"/>
                </a:lnTo>
                <a:lnTo>
                  <a:pt x="0" y="23032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9B9822-F3B7-2C9D-2741-F9CD1A146F21}"/>
              </a:ext>
            </a:extLst>
          </p:cNvPr>
          <p:cNvSpPr/>
          <p:nvPr/>
        </p:nvSpPr>
        <p:spPr>
          <a:xfrm>
            <a:off x="1984006" y="1336774"/>
            <a:ext cx="86004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ptos Slab Black" panose="020B0004020202020204" pitchFamily="34" charset="0"/>
                <a:ea typeface="Segoe UI Black" panose="020B0A02040204020203" pitchFamily="34" charset="0"/>
              </a:rPr>
              <a:t>NHIỆT LIỆT CHÀO MỪNG</a:t>
            </a:r>
          </a:p>
          <a:p>
            <a:pPr algn="ctr"/>
            <a:r>
              <a:rPr lang="en-US" sz="5400" b="1">
                <a:solidFill>
                  <a:srgbClr val="FF0000"/>
                </a:solidFill>
                <a:latin typeface="Aptos Slab Black" panose="020B0004020202020204" pitchFamily="34" charset="0"/>
                <a:ea typeface="Segoe UI Black" panose="020B0A02040204020203" pitchFamily="34" charset="0"/>
              </a:rPr>
              <a:t>QUÝ THẦY CÔ VỀ DỰ GIỜ</a:t>
            </a:r>
            <a:endParaRPr lang="en-US" sz="5400" b="1" dirty="0">
              <a:solidFill>
                <a:srgbClr val="FF0000"/>
              </a:solidFill>
              <a:latin typeface="Aptos Slab Black" panose="020B000402020202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99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2914A723-3006-4C81-4F51-4AEC29DF7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1" b="114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34E79A-FCD5-B7B3-3AC0-60484BE63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6777" y="0"/>
            <a:ext cx="10553700" cy="7924070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B80B4CD3-F3E3-E254-4EDB-FC9E87A72B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8796528" cy="5506471"/>
          </a:xfrm>
          <a:prstGeom prst="rect">
            <a:avLst/>
          </a:prstGeom>
        </p:spPr>
      </p:pic>
      <p:pic>
        <p:nvPicPr>
          <p:cNvPr id="14" name="Picture 13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DAE6DB36-D2D9-44A2-6ABB-FF7FAF08B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3250" l="9994" r="89942">
                        <a14:foregroundMark x1="32245" y1="22312" x2="44793" y2="32013"/>
                        <a14:foregroundMark x1="32633" y1="18917" x2="34088" y2="19361"/>
                        <a14:foregroundMark x1="33118" y1="17987" x2="33959" y2="18917"/>
                        <a14:foregroundMark x1="33247" y1="17825" x2="32730" y2="21544"/>
                        <a14:foregroundMark x1="33959" y1="91673" x2="35188" y2="86783"/>
                        <a14:foregroundMark x1="62516" y1="91997" x2="62031" y2="90137"/>
                        <a14:foregroundMark x1="59217" y1="92441" x2="59832" y2="91835"/>
                        <a14:foregroundMark x1="51682" y1="65683" x2="55401" y2="72595"/>
                        <a14:foregroundMark x1="55401" y1="72595" x2="55401" y2="72595"/>
                        <a14:foregroundMark x1="33118" y1="93250" x2="32374" y2="91997"/>
                        <a14:foregroundMark x1="20666" y1="79992" x2="22898" y2="8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7618"/>
            <a:ext cx="7428738" cy="5942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ED2269-B842-AA48-D00E-4256B3D40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220" y="1696052"/>
            <a:ext cx="709635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22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0A04E-7EDF-C6FE-8E95-54F095E89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8A18EC2C-7060-6C47-5B88-0AE8E78102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407E46-C6B6-EEA3-0377-A141B0050D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264" y="1357315"/>
            <a:ext cx="7699376" cy="5500685"/>
          </a:xfrm>
          <a:prstGeom prst="rect">
            <a:avLst/>
          </a:prstGeom>
        </p:spPr>
      </p:pic>
      <p:pic>
        <p:nvPicPr>
          <p:cNvPr id="6" name="Picture 5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84614560-AD61-2B3F-3ACE-566C1A563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60" y="131015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5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BE735A63-54AB-06F3-EBE1-30B043C80473}"/>
              </a:ext>
            </a:extLst>
          </p:cNvPr>
          <p:cNvSpPr/>
          <p:nvPr/>
        </p:nvSpPr>
        <p:spPr>
          <a:xfrm>
            <a:off x="1751076" y="315468"/>
            <a:ext cx="10440924" cy="6227064"/>
          </a:xfrm>
          <a:prstGeom prst="cloud">
            <a:avLst/>
          </a:prstGeom>
          <a:solidFill>
            <a:sysClr val="window" lastClr="FFFFFF">
              <a:alpha val="91000"/>
            </a:sys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BB299-653C-1273-5AF8-DEB815B4CBC2}"/>
              </a:ext>
            </a:extLst>
          </p:cNvPr>
          <p:cNvSpPr txBox="1"/>
          <p:nvPr/>
        </p:nvSpPr>
        <p:spPr>
          <a:xfrm>
            <a:off x="4599610" y="979523"/>
            <a:ext cx="5922254" cy="646331"/>
          </a:xfrm>
          <a:prstGeom prst="rect">
            <a:avLst/>
          </a:prstGeom>
          <a:noFill/>
          <a:effectLst>
            <a:glow rad="1905000">
              <a:sysClr val="window" lastClr="FFFFFF">
                <a:alpha val="0"/>
              </a:sys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năm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330200">
                  <a:prstClr val="white"/>
                </a:glo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E38ECF-1C4F-AD51-59B4-032C2CE38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1622" y1="36081" x2="51216" y2="50000"/>
                        <a14:foregroundMark x1="45135" y1="71216" x2="39459" y2="58514"/>
                        <a14:foregroundMark x1="51216" y1="74459" x2="48649" y2="66216"/>
                        <a14:foregroundMark x1="55135" y1="78378" x2="53378" y2="68378"/>
                        <a14:foregroundMark x1="43784" y1="68378" x2="43784" y2="65541"/>
                        <a14:foregroundMark x1="48649" y1="79054" x2="51216" y2="80135"/>
                        <a14:foregroundMark x1="45811" y1="73784" x2="50135" y2="77297"/>
                        <a14:foregroundMark x1="55135" y1="85405" x2="55135" y2="85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84" y="1245351"/>
            <a:ext cx="6006056" cy="6006056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20121" y="4320559"/>
            <a:ext cx="1371879" cy="2016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1D3145-BC71-7655-163E-95DD1B80B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549" y="1677501"/>
            <a:ext cx="3596952" cy="969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9DEEFB-5B24-A45F-D26E-C3170A4B5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8578" y="2738932"/>
            <a:ext cx="721219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81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465259"/>
            <a:ext cx="11301984" cy="5927482"/>
          </a:xfrm>
          <a:custGeom>
            <a:avLst/>
            <a:gdLst>
              <a:gd name="csX0" fmla="*/ 0 w 11301984"/>
              <a:gd name="csY0" fmla="*/ 987933 h 5927482"/>
              <a:gd name="csX1" fmla="*/ 987933 w 11301984"/>
              <a:gd name="csY1" fmla="*/ 0 h 5927482"/>
              <a:gd name="csX2" fmla="*/ 1374301 w 11301984"/>
              <a:gd name="csY2" fmla="*/ 0 h 5927482"/>
              <a:gd name="csX3" fmla="*/ 1947191 w 11301984"/>
              <a:gd name="csY3" fmla="*/ 0 h 5927482"/>
              <a:gd name="csX4" fmla="*/ 2613342 w 11301984"/>
              <a:gd name="csY4" fmla="*/ 0 h 5927482"/>
              <a:gd name="csX5" fmla="*/ 3186232 w 11301984"/>
              <a:gd name="csY5" fmla="*/ 0 h 5927482"/>
              <a:gd name="csX6" fmla="*/ 3759122 w 11301984"/>
              <a:gd name="csY6" fmla="*/ 0 h 5927482"/>
              <a:gd name="csX7" fmla="*/ 4518535 w 11301984"/>
              <a:gd name="csY7" fmla="*/ 0 h 5927482"/>
              <a:gd name="csX8" fmla="*/ 5091425 w 11301984"/>
              <a:gd name="csY8" fmla="*/ 0 h 5927482"/>
              <a:gd name="csX9" fmla="*/ 5757576 w 11301984"/>
              <a:gd name="csY9" fmla="*/ 0 h 5927482"/>
              <a:gd name="csX10" fmla="*/ 6237205 w 11301984"/>
              <a:gd name="csY10" fmla="*/ 0 h 5927482"/>
              <a:gd name="csX11" fmla="*/ 6996618 w 11301984"/>
              <a:gd name="csY11" fmla="*/ 0 h 5927482"/>
              <a:gd name="csX12" fmla="*/ 7849291 w 11301984"/>
              <a:gd name="csY12" fmla="*/ 0 h 5927482"/>
              <a:gd name="csX13" fmla="*/ 8701965 w 11301984"/>
              <a:gd name="csY13" fmla="*/ 0 h 5927482"/>
              <a:gd name="csX14" fmla="*/ 9274855 w 11301984"/>
              <a:gd name="csY14" fmla="*/ 0 h 5927482"/>
              <a:gd name="csX15" fmla="*/ 10314051 w 11301984"/>
              <a:gd name="csY15" fmla="*/ 0 h 5927482"/>
              <a:gd name="csX16" fmla="*/ 11301984 w 11301984"/>
              <a:gd name="csY16" fmla="*/ 987933 h 5927482"/>
              <a:gd name="csX17" fmla="*/ 11301984 w 11301984"/>
              <a:gd name="csY17" fmla="*/ 1725568 h 5927482"/>
              <a:gd name="csX18" fmla="*/ 11301984 w 11301984"/>
              <a:gd name="csY18" fmla="*/ 2344654 h 5927482"/>
              <a:gd name="csX19" fmla="*/ 11301984 w 11301984"/>
              <a:gd name="csY19" fmla="*/ 3042773 h 5927482"/>
              <a:gd name="csX20" fmla="*/ 11301984 w 11301984"/>
              <a:gd name="csY20" fmla="*/ 3661860 h 5927482"/>
              <a:gd name="csX21" fmla="*/ 11301984 w 11301984"/>
              <a:gd name="csY21" fmla="*/ 4280946 h 5927482"/>
              <a:gd name="csX22" fmla="*/ 11301984 w 11301984"/>
              <a:gd name="csY22" fmla="*/ 4939549 h 5927482"/>
              <a:gd name="csX23" fmla="*/ 10314051 w 11301984"/>
              <a:gd name="csY23" fmla="*/ 5927482 h 5927482"/>
              <a:gd name="csX24" fmla="*/ 9554639 w 11301984"/>
              <a:gd name="csY24" fmla="*/ 5927482 h 5927482"/>
              <a:gd name="csX25" fmla="*/ 8888487 w 11301984"/>
              <a:gd name="csY25" fmla="*/ 5927482 h 5927482"/>
              <a:gd name="csX26" fmla="*/ 8408858 w 11301984"/>
              <a:gd name="csY26" fmla="*/ 5927482 h 5927482"/>
              <a:gd name="csX27" fmla="*/ 7556185 w 11301984"/>
              <a:gd name="csY27" fmla="*/ 5927482 h 5927482"/>
              <a:gd name="csX28" fmla="*/ 6983295 w 11301984"/>
              <a:gd name="csY28" fmla="*/ 5927482 h 5927482"/>
              <a:gd name="csX29" fmla="*/ 6130621 w 11301984"/>
              <a:gd name="csY29" fmla="*/ 5927482 h 5927482"/>
              <a:gd name="csX30" fmla="*/ 5744253 w 11301984"/>
              <a:gd name="csY30" fmla="*/ 5927482 h 5927482"/>
              <a:gd name="csX31" fmla="*/ 5171363 w 11301984"/>
              <a:gd name="csY31" fmla="*/ 5927482 h 5927482"/>
              <a:gd name="csX32" fmla="*/ 4598473 w 11301984"/>
              <a:gd name="csY32" fmla="*/ 5927482 h 5927482"/>
              <a:gd name="csX33" fmla="*/ 3745799 w 11301984"/>
              <a:gd name="csY33" fmla="*/ 5927482 h 5927482"/>
              <a:gd name="csX34" fmla="*/ 3359432 w 11301984"/>
              <a:gd name="csY34" fmla="*/ 5927482 h 5927482"/>
              <a:gd name="csX35" fmla="*/ 2879803 w 11301984"/>
              <a:gd name="csY35" fmla="*/ 5927482 h 5927482"/>
              <a:gd name="csX36" fmla="*/ 2213651 w 11301984"/>
              <a:gd name="csY36" fmla="*/ 5927482 h 5927482"/>
              <a:gd name="csX37" fmla="*/ 1734022 w 11301984"/>
              <a:gd name="csY37" fmla="*/ 5927482 h 5927482"/>
              <a:gd name="csX38" fmla="*/ 987933 w 11301984"/>
              <a:gd name="csY38" fmla="*/ 5927482 h 5927482"/>
              <a:gd name="csX39" fmla="*/ 0 w 11301984"/>
              <a:gd name="csY39" fmla="*/ 4939549 h 5927482"/>
              <a:gd name="csX40" fmla="*/ 0 w 11301984"/>
              <a:gd name="csY40" fmla="*/ 4320462 h 5927482"/>
              <a:gd name="csX41" fmla="*/ 0 w 11301984"/>
              <a:gd name="csY41" fmla="*/ 3622344 h 5927482"/>
              <a:gd name="csX42" fmla="*/ 0 w 11301984"/>
              <a:gd name="csY42" fmla="*/ 2963741 h 5927482"/>
              <a:gd name="csX43" fmla="*/ 0 w 11301984"/>
              <a:gd name="csY43" fmla="*/ 2305138 h 5927482"/>
              <a:gd name="csX44" fmla="*/ 0 w 11301984"/>
              <a:gd name="csY44" fmla="*/ 1686052 h 5927482"/>
              <a:gd name="csX45" fmla="*/ 0 w 11301984"/>
              <a:gd name="csY45" fmla="*/ 987933 h 59274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D2E5814-2479-D8BC-C8A9-3FABCB256A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172387" y="5192058"/>
            <a:ext cx="6068678" cy="1831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71528-931B-23C3-4B28-3768FF2641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725425" y="5591556"/>
            <a:ext cx="4745040" cy="1432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08F50-6AC9-45CF-B773-06FB88435520}"/>
              </a:ext>
            </a:extLst>
          </p:cNvPr>
          <p:cNvSpPr txBox="1"/>
          <p:nvPr/>
        </p:nvSpPr>
        <p:spPr>
          <a:xfrm>
            <a:off x="1200793" y="1017938"/>
            <a:ext cx="10007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66"/>
                </a:solidFill>
                <a:latin typeface="Calibri" panose="020F0502020204030204"/>
              </a:rPr>
              <a:t>1. Đọc một bài thơ hoặc bài ca dao về quê hương, đất nước.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C6617575-9894-4268-9028-EB34E3E97E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62300" y="2939588"/>
            <a:ext cx="6058222" cy="29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4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390525" y="257175"/>
            <a:ext cx="11356467" cy="6419850"/>
          </a:xfrm>
          <a:custGeom>
            <a:avLst/>
            <a:gdLst>
              <a:gd name="csX0" fmla="*/ 0 w 11356467"/>
              <a:gd name="csY0" fmla="*/ 1069995 h 6419850"/>
              <a:gd name="csX1" fmla="*/ 992695 w 11356467"/>
              <a:gd name="csY1" fmla="*/ 0 h 6419850"/>
              <a:gd name="csX2" fmla="*/ 1380926 w 11356467"/>
              <a:gd name="csY2" fmla="*/ 0 h 6419850"/>
              <a:gd name="csX3" fmla="*/ 1956577 w 11356467"/>
              <a:gd name="csY3" fmla="*/ 0 h 6419850"/>
              <a:gd name="csX4" fmla="*/ 2625940 w 11356467"/>
              <a:gd name="csY4" fmla="*/ 0 h 6419850"/>
              <a:gd name="csX5" fmla="*/ 3201591 w 11356467"/>
              <a:gd name="csY5" fmla="*/ 0 h 6419850"/>
              <a:gd name="csX6" fmla="*/ 3777243 w 11356467"/>
              <a:gd name="csY6" fmla="*/ 0 h 6419850"/>
              <a:gd name="csX7" fmla="*/ 4540317 w 11356467"/>
              <a:gd name="csY7" fmla="*/ 0 h 6419850"/>
              <a:gd name="csX8" fmla="*/ 5115969 w 11356467"/>
              <a:gd name="csY8" fmla="*/ 0 h 6419850"/>
              <a:gd name="csX9" fmla="*/ 5785331 w 11356467"/>
              <a:gd name="csY9" fmla="*/ 0 h 6419850"/>
              <a:gd name="csX10" fmla="*/ 6267272 w 11356467"/>
              <a:gd name="csY10" fmla="*/ 0 h 6419850"/>
              <a:gd name="csX11" fmla="*/ 7030346 w 11356467"/>
              <a:gd name="csY11" fmla="*/ 0 h 6419850"/>
              <a:gd name="csX12" fmla="*/ 7887129 w 11356467"/>
              <a:gd name="csY12" fmla="*/ 0 h 6419850"/>
              <a:gd name="csX13" fmla="*/ 8743914 w 11356467"/>
              <a:gd name="csY13" fmla="*/ 0 h 6419850"/>
              <a:gd name="csX14" fmla="*/ 9319565 w 11356467"/>
              <a:gd name="csY14" fmla="*/ 0 h 6419850"/>
              <a:gd name="csX15" fmla="*/ 10363771 w 11356467"/>
              <a:gd name="csY15" fmla="*/ 0 h 6419850"/>
              <a:gd name="csX16" fmla="*/ 11356467 w 11356467"/>
              <a:gd name="csY16" fmla="*/ 1069995 h 6419850"/>
              <a:gd name="csX17" fmla="*/ 11356467 w 11356467"/>
              <a:gd name="csY17" fmla="*/ 1868902 h 6419850"/>
              <a:gd name="csX18" fmla="*/ 11356467 w 11356467"/>
              <a:gd name="csY18" fmla="*/ 2539413 h 6419850"/>
              <a:gd name="csX19" fmla="*/ 11356467 w 11356467"/>
              <a:gd name="csY19" fmla="*/ 3295521 h 6419850"/>
              <a:gd name="csX20" fmla="*/ 11356467 w 11356467"/>
              <a:gd name="csY20" fmla="*/ 3966033 h 6419850"/>
              <a:gd name="csX21" fmla="*/ 11356467 w 11356467"/>
              <a:gd name="csY21" fmla="*/ 4636544 h 6419850"/>
              <a:gd name="csX22" fmla="*/ 11356467 w 11356467"/>
              <a:gd name="csY22" fmla="*/ 5349854 h 6419850"/>
              <a:gd name="csX23" fmla="*/ 10363771 w 11356467"/>
              <a:gd name="csY23" fmla="*/ 6419850 h 6419850"/>
              <a:gd name="csX24" fmla="*/ 9600698 w 11356467"/>
              <a:gd name="csY24" fmla="*/ 6419850 h 6419850"/>
              <a:gd name="csX25" fmla="*/ 8931335 w 11356467"/>
              <a:gd name="csY25" fmla="*/ 6419850 h 6419850"/>
              <a:gd name="csX26" fmla="*/ 8449394 w 11356467"/>
              <a:gd name="csY26" fmla="*/ 6419850 h 6419850"/>
              <a:gd name="csX27" fmla="*/ 7592610 w 11356467"/>
              <a:gd name="csY27" fmla="*/ 6419850 h 6419850"/>
              <a:gd name="csX28" fmla="*/ 7016959 w 11356467"/>
              <a:gd name="csY28" fmla="*/ 6419850 h 6419850"/>
              <a:gd name="csX29" fmla="*/ 6160174 w 11356467"/>
              <a:gd name="csY29" fmla="*/ 6419850 h 6419850"/>
              <a:gd name="csX30" fmla="*/ 5771944 w 11356467"/>
              <a:gd name="csY30" fmla="*/ 6419850 h 6419850"/>
              <a:gd name="csX31" fmla="*/ 5196292 w 11356467"/>
              <a:gd name="csY31" fmla="*/ 6419850 h 6419850"/>
              <a:gd name="csX32" fmla="*/ 4620640 w 11356467"/>
              <a:gd name="csY32" fmla="*/ 6419850 h 6419850"/>
              <a:gd name="csX33" fmla="*/ 3763856 w 11356467"/>
              <a:gd name="csY33" fmla="*/ 6419850 h 6419850"/>
              <a:gd name="csX34" fmla="*/ 3375626 w 11356467"/>
              <a:gd name="csY34" fmla="*/ 6419850 h 6419850"/>
              <a:gd name="csX35" fmla="*/ 2893685 w 11356467"/>
              <a:gd name="csY35" fmla="*/ 6419850 h 6419850"/>
              <a:gd name="csX36" fmla="*/ 2224322 w 11356467"/>
              <a:gd name="csY36" fmla="*/ 6419850 h 6419850"/>
              <a:gd name="csX37" fmla="*/ 1742381 w 11356467"/>
              <a:gd name="csY37" fmla="*/ 6419850 h 6419850"/>
              <a:gd name="csX38" fmla="*/ 992695 w 11356467"/>
              <a:gd name="csY38" fmla="*/ 6419850 h 6419850"/>
              <a:gd name="csX39" fmla="*/ 0 w 11356467"/>
              <a:gd name="csY39" fmla="*/ 5349854 h 6419850"/>
              <a:gd name="csX40" fmla="*/ 0 w 11356467"/>
              <a:gd name="csY40" fmla="*/ 4679342 h 6419850"/>
              <a:gd name="csX41" fmla="*/ 0 w 11356467"/>
              <a:gd name="csY41" fmla="*/ 3923235 h 6419850"/>
              <a:gd name="csX42" fmla="*/ 0 w 11356467"/>
              <a:gd name="csY42" fmla="*/ 3209925 h 6419850"/>
              <a:gd name="csX43" fmla="*/ 0 w 11356467"/>
              <a:gd name="csY43" fmla="*/ 2496614 h 6419850"/>
              <a:gd name="csX44" fmla="*/ 0 w 11356467"/>
              <a:gd name="csY44" fmla="*/ 1826104 h 6419850"/>
              <a:gd name="csX45" fmla="*/ 0 w 11356467"/>
              <a:gd name="csY45" fmla="*/ 1069995 h 6419850"/>
              <a:gd name="csX0" fmla="*/ 0 w 11356467"/>
              <a:gd name="csY0" fmla="*/ 1069995 h 6419850"/>
              <a:gd name="csX1" fmla="*/ 992695 w 11356467"/>
              <a:gd name="csY1" fmla="*/ 0 h 6419850"/>
              <a:gd name="csX2" fmla="*/ 1849479 w 11356467"/>
              <a:gd name="csY2" fmla="*/ 0 h 6419850"/>
              <a:gd name="csX3" fmla="*/ 2237709 w 11356467"/>
              <a:gd name="csY3" fmla="*/ 0 h 6419850"/>
              <a:gd name="csX4" fmla="*/ 3000783 w 11356467"/>
              <a:gd name="csY4" fmla="*/ 0 h 6419850"/>
              <a:gd name="csX5" fmla="*/ 3482724 w 11356467"/>
              <a:gd name="csY5" fmla="*/ 0 h 6419850"/>
              <a:gd name="csX6" fmla="*/ 4339507 w 11356467"/>
              <a:gd name="csY6" fmla="*/ 0 h 6419850"/>
              <a:gd name="csX7" fmla="*/ 5196292 w 11356467"/>
              <a:gd name="csY7" fmla="*/ 0 h 6419850"/>
              <a:gd name="csX8" fmla="*/ 5678233 w 11356467"/>
              <a:gd name="csY8" fmla="*/ 0 h 6419850"/>
              <a:gd name="csX9" fmla="*/ 6347595 w 11356467"/>
              <a:gd name="csY9" fmla="*/ 0 h 6419850"/>
              <a:gd name="csX10" fmla="*/ 7204380 w 11356467"/>
              <a:gd name="csY10" fmla="*/ 0 h 6419850"/>
              <a:gd name="csX11" fmla="*/ 7686321 w 11356467"/>
              <a:gd name="csY11" fmla="*/ 0 h 6419850"/>
              <a:gd name="csX12" fmla="*/ 8261973 w 11356467"/>
              <a:gd name="csY12" fmla="*/ 0 h 6419850"/>
              <a:gd name="csX13" fmla="*/ 9118757 w 11356467"/>
              <a:gd name="csY13" fmla="*/ 0 h 6419850"/>
              <a:gd name="csX14" fmla="*/ 9694409 w 11356467"/>
              <a:gd name="csY14" fmla="*/ 0 h 6419850"/>
              <a:gd name="csX15" fmla="*/ 10363771 w 11356467"/>
              <a:gd name="csY15" fmla="*/ 0 h 6419850"/>
              <a:gd name="csX16" fmla="*/ 11356467 w 11356467"/>
              <a:gd name="csY16" fmla="*/ 1069995 h 6419850"/>
              <a:gd name="csX17" fmla="*/ 11356467 w 11356467"/>
              <a:gd name="csY17" fmla="*/ 1868902 h 6419850"/>
              <a:gd name="csX18" fmla="*/ 11356467 w 11356467"/>
              <a:gd name="csY18" fmla="*/ 2582212 h 6419850"/>
              <a:gd name="csX19" fmla="*/ 11356467 w 11356467"/>
              <a:gd name="csY19" fmla="*/ 3252723 h 6419850"/>
              <a:gd name="csX20" fmla="*/ 11356467 w 11356467"/>
              <a:gd name="csY20" fmla="*/ 3837637 h 6419850"/>
              <a:gd name="csX21" fmla="*/ 11356467 w 11356467"/>
              <a:gd name="csY21" fmla="*/ 4508148 h 6419850"/>
              <a:gd name="csX22" fmla="*/ 11356467 w 11356467"/>
              <a:gd name="csY22" fmla="*/ 5349854 h 6419850"/>
              <a:gd name="csX23" fmla="*/ 10363771 w 11356467"/>
              <a:gd name="csY23" fmla="*/ 6419850 h 6419850"/>
              <a:gd name="csX24" fmla="*/ 9506987 w 11356467"/>
              <a:gd name="csY24" fmla="*/ 6419850 h 6419850"/>
              <a:gd name="csX25" fmla="*/ 8650203 w 11356467"/>
              <a:gd name="csY25" fmla="*/ 6419850 h 6419850"/>
              <a:gd name="csX26" fmla="*/ 7887129 w 11356467"/>
              <a:gd name="csY26" fmla="*/ 6419850 h 6419850"/>
              <a:gd name="csX27" fmla="*/ 7124056 w 11356467"/>
              <a:gd name="csY27" fmla="*/ 6419850 h 6419850"/>
              <a:gd name="csX28" fmla="*/ 6267272 w 11356467"/>
              <a:gd name="csY28" fmla="*/ 6419850 h 6419850"/>
              <a:gd name="csX29" fmla="*/ 5597910 w 11356467"/>
              <a:gd name="csY29" fmla="*/ 6419850 h 6419850"/>
              <a:gd name="csX30" fmla="*/ 5209679 w 11356467"/>
              <a:gd name="csY30" fmla="*/ 6419850 h 6419850"/>
              <a:gd name="csX31" fmla="*/ 4540317 w 11356467"/>
              <a:gd name="csY31" fmla="*/ 6419850 h 6419850"/>
              <a:gd name="csX32" fmla="*/ 3683532 w 11356467"/>
              <a:gd name="csY32" fmla="*/ 6419850 h 6419850"/>
              <a:gd name="csX33" fmla="*/ 3014170 w 11356467"/>
              <a:gd name="csY33" fmla="*/ 6419850 h 6419850"/>
              <a:gd name="csX34" fmla="*/ 2625940 w 11356467"/>
              <a:gd name="csY34" fmla="*/ 6419850 h 6419850"/>
              <a:gd name="csX35" fmla="*/ 2237709 w 11356467"/>
              <a:gd name="csY35" fmla="*/ 6419850 h 6419850"/>
              <a:gd name="csX36" fmla="*/ 1568347 w 11356467"/>
              <a:gd name="csY36" fmla="*/ 6419850 h 6419850"/>
              <a:gd name="csX37" fmla="*/ 992695 w 11356467"/>
              <a:gd name="csY37" fmla="*/ 6419850 h 6419850"/>
              <a:gd name="csX38" fmla="*/ 0 w 11356467"/>
              <a:gd name="csY38" fmla="*/ 5349854 h 6419850"/>
              <a:gd name="csX39" fmla="*/ 0 w 11356467"/>
              <a:gd name="csY39" fmla="*/ 4679342 h 6419850"/>
              <a:gd name="csX40" fmla="*/ 0 w 11356467"/>
              <a:gd name="csY40" fmla="*/ 4094428 h 6419850"/>
              <a:gd name="csX41" fmla="*/ 0 w 11356467"/>
              <a:gd name="csY41" fmla="*/ 3295521 h 6419850"/>
              <a:gd name="csX42" fmla="*/ 0 w 11356467"/>
              <a:gd name="csY42" fmla="*/ 2667809 h 6419850"/>
              <a:gd name="csX43" fmla="*/ 0 w 11356467"/>
              <a:gd name="csY43" fmla="*/ 2040097 h 6419850"/>
              <a:gd name="csX44" fmla="*/ 0 w 11356467"/>
              <a:gd name="csY44" fmla="*/ 1069995 h 6419850"/>
              <a:gd name="csX0" fmla="*/ 0 w 11356467"/>
              <a:gd name="csY0" fmla="*/ 1069995 h 6419850"/>
              <a:gd name="csX1" fmla="*/ 992695 w 11356467"/>
              <a:gd name="csY1" fmla="*/ 0 h 6419850"/>
              <a:gd name="csX2" fmla="*/ 1380926 w 11356467"/>
              <a:gd name="csY2" fmla="*/ 0 h 6419850"/>
              <a:gd name="csX3" fmla="*/ 1956577 w 11356467"/>
              <a:gd name="csY3" fmla="*/ 0 h 6419850"/>
              <a:gd name="csX4" fmla="*/ 2625940 w 11356467"/>
              <a:gd name="csY4" fmla="*/ 0 h 6419850"/>
              <a:gd name="csX5" fmla="*/ 3201591 w 11356467"/>
              <a:gd name="csY5" fmla="*/ 0 h 6419850"/>
              <a:gd name="csX6" fmla="*/ 3777243 w 11356467"/>
              <a:gd name="csY6" fmla="*/ 0 h 6419850"/>
              <a:gd name="csX7" fmla="*/ 4540317 w 11356467"/>
              <a:gd name="csY7" fmla="*/ 0 h 6419850"/>
              <a:gd name="csX8" fmla="*/ 5115969 w 11356467"/>
              <a:gd name="csY8" fmla="*/ 0 h 6419850"/>
              <a:gd name="csX9" fmla="*/ 5785331 w 11356467"/>
              <a:gd name="csY9" fmla="*/ 0 h 6419850"/>
              <a:gd name="csX10" fmla="*/ 6267272 w 11356467"/>
              <a:gd name="csY10" fmla="*/ 0 h 6419850"/>
              <a:gd name="csX11" fmla="*/ 7030346 w 11356467"/>
              <a:gd name="csY11" fmla="*/ 0 h 6419850"/>
              <a:gd name="csX12" fmla="*/ 7887129 w 11356467"/>
              <a:gd name="csY12" fmla="*/ 0 h 6419850"/>
              <a:gd name="csX13" fmla="*/ 8743914 w 11356467"/>
              <a:gd name="csY13" fmla="*/ 0 h 6419850"/>
              <a:gd name="csX14" fmla="*/ 9319565 w 11356467"/>
              <a:gd name="csY14" fmla="*/ 0 h 6419850"/>
              <a:gd name="csX15" fmla="*/ 10363771 w 11356467"/>
              <a:gd name="csY15" fmla="*/ 0 h 6419850"/>
              <a:gd name="csX16" fmla="*/ 11356467 w 11356467"/>
              <a:gd name="csY16" fmla="*/ 1069995 h 6419850"/>
              <a:gd name="csX17" fmla="*/ 11356467 w 11356467"/>
              <a:gd name="csY17" fmla="*/ 1868902 h 6419850"/>
              <a:gd name="csX18" fmla="*/ 11356467 w 11356467"/>
              <a:gd name="csY18" fmla="*/ 2539413 h 6419850"/>
              <a:gd name="csX19" fmla="*/ 11356467 w 11356467"/>
              <a:gd name="csY19" fmla="*/ 3295521 h 6419850"/>
              <a:gd name="csX20" fmla="*/ 11356467 w 11356467"/>
              <a:gd name="csY20" fmla="*/ 3966033 h 6419850"/>
              <a:gd name="csX21" fmla="*/ 11356467 w 11356467"/>
              <a:gd name="csY21" fmla="*/ 4636544 h 6419850"/>
              <a:gd name="csX22" fmla="*/ 11356467 w 11356467"/>
              <a:gd name="csY22" fmla="*/ 5349854 h 6419850"/>
              <a:gd name="csX23" fmla="*/ 10363771 w 11356467"/>
              <a:gd name="csY23" fmla="*/ 6419850 h 6419850"/>
              <a:gd name="csX24" fmla="*/ 9600698 w 11356467"/>
              <a:gd name="csY24" fmla="*/ 6419850 h 6419850"/>
              <a:gd name="csX25" fmla="*/ 8931335 w 11356467"/>
              <a:gd name="csY25" fmla="*/ 6419850 h 6419850"/>
              <a:gd name="csX26" fmla="*/ 8449394 w 11356467"/>
              <a:gd name="csY26" fmla="*/ 6419850 h 6419850"/>
              <a:gd name="csX27" fmla="*/ 7592610 w 11356467"/>
              <a:gd name="csY27" fmla="*/ 6419850 h 6419850"/>
              <a:gd name="csX28" fmla="*/ 7016959 w 11356467"/>
              <a:gd name="csY28" fmla="*/ 6419850 h 6419850"/>
              <a:gd name="csX29" fmla="*/ 6160174 w 11356467"/>
              <a:gd name="csY29" fmla="*/ 6419850 h 6419850"/>
              <a:gd name="csX30" fmla="*/ 5771944 w 11356467"/>
              <a:gd name="csY30" fmla="*/ 6419850 h 6419850"/>
              <a:gd name="csX31" fmla="*/ 5196292 w 11356467"/>
              <a:gd name="csY31" fmla="*/ 6419850 h 6419850"/>
              <a:gd name="csX32" fmla="*/ 4620640 w 11356467"/>
              <a:gd name="csY32" fmla="*/ 6419850 h 6419850"/>
              <a:gd name="csX33" fmla="*/ 3763856 w 11356467"/>
              <a:gd name="csY33" fmla="*/ 6419850 h 6419850"/>
              <a:gd name="csX34" fmla="*/ 3375626 w 11356467"/>
              <a:gd name="csY34" fmla="*/ 6419850 h 6419850"/>
              <a:gd name="csX35" fmla="*/ 2893685 w 11356467"/>
              <a:gd name="csY35" fmla="*/ 6419850 h 6419850"/>
              <a:gd name="csX36" fmla="*/ 2224322 w 11356467"/>
              <a:gd name="csY36" fmla="*/ 6419850 h 6419850"/>
              <a:gd name="csX37" fmla="*/ 1742381 w 11356467"/>
              <a:gd name="csY37" fmla="*/ 6419850 h 6419850"/>
              <a:gd name="csX38" fmla="*/ 992695 w 11356467"/>
              <a:gd name="csY38" fmla="*/ 6419850 h 6419850"/>
              <a:gd name="csX39" fmla="*/ 0 w 11356467"/>
              <a:gd name="csY39" fmla="*/ 5349854 h 6419850"/>
              <a:gd name="csX40" fmla="*/ 0 w 11356467"/>
              <a:gd name="csY40" fmla="*/ 4679342 h 6419850"/>
              <a:gd name="csX41" fmla="*/ 0 w 11356467"/>
              <a:gd name="csY41" fmla="*/ 3923235 h 6419850"/>
              <a:gd name="csX42" fmla="*/ 0 w 11356467"/>
              <a:gd name="csY42" fmla="*/ 3209925 h 6419850"/>
              <a:gd name="csX43" fmla="*/ 0 w 11356467"/>
              <a:gd name="csY43" fmla="*/ 2496614 h 6419850"/>
              <a:gd name="csX44" fmla="*/ 0 w 11356467"/>
              <a:gd name="csY44" fmla="*/ 1826104 h 6419850"/>
              <a:gd name="csX45" fmla="*/ 0 w 11356467"/>
              <a:gd name="csY45" fmla="*/ 1069995 h 64198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11356467" h="6419850" fill="none" extrusionOk="0">
                <a:moveTo>
                  <a:pt x="0" y="1069995"/>
                </a:moveTo>
                <a:cubicBezTo>
                  <a:pt x="-194645" y="424402"/>
                  <a:pt x="569120" y="15483"/>
                  <a:pt x="992695" y="0"/>
                </a:cubicBezTo>
                <a:cubicBezTo>
                  <a:pt x="1098141" y="42504"/>
                  <a:pt x="1187047" y="-35851"/>
                  <a:pt x="1380926" y="0"/>
                </a:cubicBezTo>
                <a:cubicBezTo>
                  <a:pt x="1546711" y="13589"/>
                  <a:pt x="1813606" y="591"/>
                  <a:pt x="1956577" y="0"/>
                </a:cubicBezTo>
                <a:cubicBezTo>
                  <a:pt x="2090369" y="-49410"/>
                  <a:pt x="2263728" y="-5077"/>
                  <a:pt x="2625940" y="0"/>
                </a:cubicBezTo>
                <a:cubicBezTo>
                  <a:pt x="2922117" y="26630"/>
                  <a:pt x="2944828" y="25040"/>
                  <a:pt x="3201591" y="0"/>
                </a:cubicBezTo>
                <a:cubicBezTo>
                  <a:pt x="3446174" y="-22707"/>
                  <a:pt x="3488253" y="-23052"/>
                  <a:pt x="3777243" y="0"/>
                </a:cubicBezTo>
                <a:cubicBezTo>
                  <a:pt x="4060312" y="-16540"/>
                  <a:pt x="4270781" y="66564"/>
                  <a:pt x="4540317" y="0"/>
                </a:cubicBezTo>
                <a:cubicBezTo>
                  <a:pt x="4794492" y="24618"/>
                  <a:pt x="4919747" y="16128"/>
                  <a:pt x="5115969" y="0"/>
                </a:cubicBezTo>
                <a:cubicBezTo>
                  <a:pt x="5242186" y="-7689"/>
                  <a:pt x="5665746" y="-25697"/>
                  <a:pt x="5785331" y="0"/>
                </a:cubicBezTo>
                <a:cubicBezTo>
                  <a:pt x="5908600" y="34990"/>
                  <a:pt x="6144765" y="-26679"/>
                  <a:pt x="6267272" y="0"/>
                </a:cubicBezTo>
                <a:cubicBezTo>
                  <a:pt x="6419971" y="77808"/>
                  <a:pt x="6645540" y="-12774"/>
                  <a:pt x="7030346" y="0"/>
                </a:cubicBezTo>
                <a:cubicBezTo>
                  <a:pt x="7381604" y="-8805"/>
                  <a:pt x="7649130" y="-70536"/>
                  <a:pt x="7887129" y="0"/>
                </a:cubicBezTo>
                <a:cubicBezTo>
                  <a:pt x="8181634" y="852"/>
                  <a:pt x="8315875" y="3690"/>
                  <a:pt x="8743914" y="0"/>
                </a:cubicBezTo>
                <a:cubicBezTo>
                  <a:pt x="9138008" y="-9273"/>
                  <a:pt x="9071440" y="11150"/>
                  <a:pt x="9319565" y="0"/>
                </a:cubicBezTo>
                <a:cubicBezTo>
                  <a:pt x="9477854" y="-8898"/>
                  <a:pt x="9903869" y="118214"/>
                  <a:pt x="10363771" y="0"/>
                </a:cubicBezTo>
                <a:cubicBezTo>
                  <a:pt x="10970891" y="120157"/>
                  <a:pt x="11249657" y="338959"/>
                  <a:pt x="11356467" y="1069995"/>
                </a:cubicBezTo>
                <a:cubicBezTo>
                  <a:pt x="11320797" y="1297852"/>
                  <a:pt x="11293728" y="1537223"/>
                  <a:pt x="11356467" y="1868902"/>
                </a:cubicBezTo>
                <a:cubicBezTo>
                  <a:pt x="11443487" y="2165030"/>
                  <a:pt x="11373822" y="2356807"/>
                  <a:pt x="11356467" y="2539413"/>
                </a:cubicBezTo>
                <a:cubicBezTo>
                  <a:pt x="11295242" y="2750239"/>
                  <a:pt x="11346652" y="3116444"/>
                  <a:pt x="11356467" y="3295521"/>
                </a:cubicBezTo>
                <a:cubicBezTo>
                  <a:pt x="11370448" y="3433439"/>
                  <a:pt x="11380375" y="3655212"/>
                  <a:pt x="11356467" y="3966033"/>
                </a:cubicBezTo>
                <a:cubicBezTo>
                  <a:pt x="11426579" y="4174602"/>
                  <a:pt x="11426786" y="4482415"/>
                  <a:pt x="11356467" y="4636544"/>
                </a:cubicBezTo>
                <a:cubicBezTo>
                  <a:pt x="11376423" y="4805362"/>
                  <a:pt x="11308055" y="5225705"/>
                  <a:pt x="11356467" y="5349854"/>
                </a:cubicBezTo>
                <a:cubicBezTo>
                  <a:pt x="11557291" y="5906450"/>
                  <a:pt x="11131699" y="6380907"/>
                  <a:pt x="10363771" y="6419850"/>
                </a:cubicBezTo>
                <a:cubicBezTo>
                  <a:pt x="10184492" y="6486096"/>
                  <a:pt x="9830688" y="6455493"/>
                  <a:pt x="9600698" y="6419850"/>
                </a:cubicBezTo>
                <a:cubicBezTo>
                  <a:pt x="9417369" y="6529225"/>
                  <a:pt x="9157416" y="6363065"/>
                  <a:pt x="8931335" y="6419850"/>
                </a:cubicBezTo>
                <a:cubicBezTo>
                  <a:pt x="8688126" y="6475832"/>
                  <a:pt x="8523523" y="6365928"/>
                  <a:pt x="8449394" y="6419850"/>
                </a:cubicBezTo>
                <a:cubicBezTo>
                  <a:pt x="8354408" y="6515616"/>
                  <a:pt x="7879493" y="6504499"/>
                  <a:pt x="7592610" y="6419850"/>
                </a:cubicBezTo>
                <a:cubicBezTo>
                  <a:pt x="7258081" y="6438523"/>
                  <a:pt x="7188662" y="6416462"/>
                  <a:pt x="7016959" y="6419850"/>
                </a:cubicBezTo>
                <a:cubicBezTo>
                  <a:pt x="6945107" y="6344676"/>
                  <a:pt x="6580909" y="6471161"/>
                  <a:pt x="6160174" y="6419850"/>
                </a:cubicBezTo>
                <a:cubicBezTo>
                  <a:pt x="5794261" y="6459248"/>
                  <a:pt x="5900525" y="6463606"/>
                  <a:pt x="5771944" y="6419850"/>
                </a:cubicBezTo>
                <a:cubicBezTo>
                  <a:pt x="5602086" y="6421753"/>
                  <a:pt x="5477996" y="6440729"/>
                  <a:pt x="5196292" y="6419850"/>
                </a:cubicBezTo>
                <a:cubicBezTo>
                  <a:pt x="4915024" y="6440671"/>
                  <a:pt x="4884960" y="6396444"/>
                  <a:pt x="4620640" y="6419850"/>
                </a:cubicBezTo>
                <a:cubicBezTo>
                  <a:pt x="4337928" y="6488803"/>
                  <a:pt x="4040799" y="6430758"/>
                  <a:pt x="3763856" y="6419850"/>
                </a:cubicBezTo>
                <a:cubicBezTo>
                  <a:pt x="3502483" y="6419710"/>
                  <a:pt x="3547511" y="6400214"/>
                  <a:pt x="3375626" y="6419850"/>
                </a:cubicBezTo>
                <a:cubicBezTo>
                  <a:pt x="3188148" y="6433755"/>
                  <a:pt x="3125288" y="6415696"/>
                  <a:pt x="2893685" y="6419850"/>
                </a:cubicBezTo>
                <a:cubicBezTo>
                  <a:pt x="2626142" y="6452702"/>
                  <a:pt x="2433262" y="6370049"/>
                  <a:pt x="2224322" y="6419850"/>
                </a:cubicBezTo>
                <a:cubicBezTo>
                  <a:pt x="2002327" y="6403374"/>
                  <a:pt x="1967773" y="6393410"/>
                  <a:pt x="1742381" y="6419850"/>
                </a:cubicBezTo>
                <a:cubicBezTo>
                  <a:pt x="1511832" y="6518807"/>
                  <a:pt x="1266176" y="6305943"/>
                  <a:pt x="992695" y="6419850"/>
                </a:cubicBezTo>
                <a:cubicBezTo>
                  <a:pt x="418615" y="6516440"/>
                  <a:pt x="-126459" y="5744189"/>
                  <a:pt x="0" y="5349854"/>
                </a:cubicBezTo>
                <a:cubicBezTo>
                  <a:pt x="-30746" y="5151973"/>
                  <a:pt x="-27698" y="4852868"/>
                  <a:pt x="0" y="4679342"/>
                </a:cubicBezTo>
                <a:cubicBezTo>
                  <a:pt x="-19294" y="4486877"/>
                  <a:pt x="8546" y="4175959"/>
                  <a:pt x="0" y="3923235"/>
                </a:cubicBezTo>
                <a:cubicBezTo>
                  <a:pt x="71759" y="3743838"/>
                  <a:pt x="59474" y="3337573"/>
                  <a:pt x="0" y="3209925"/>
                </a:cubicBezTo>
                <a:cubicBezTo>
                  <a:pt x="-6709" y="3031183"/>
                  <a:pt x="27841" y="2664481"/>
                  <a:pt x="0" y="2496614"/>
                </a:cubicBezTo>
                <a:cubicBezTo>
                  <a:pt x="-44775" y="2238903"/>
                  <a:pt x="-46278" y="2036583"/>
                  <a:pt x="0" y="1826104"/>
                </a:cubicBezTo>
                <a:cubicBezTo>
                  <a:pt x="-8410" y="1570706"/>
                  <a:pt x="9591" y="1412682"/>
                  <a:pt x="0" y="1069995"/>
                </a:cubicBezTo>
                <a:close/>
              </a:path>
              <a:path w="11356467" h="6419850" stroke="0" extrusionOk="0">
                <a:moveTo>
                  <a:pt x="0" y="1069995"/>
                </a:moveTo>
                <a:cubicBezTo>
                  <a:pt x="-68923" y="710184"/>
                  <a:pt x="376277" y="103211"/>
                  <a:pt x="992695" y="0"/>
                </a:cubicBezTo>
                <a:cubicBezTo>
                  <a:pt x="1160884" y="38888"/>
                  <a:pt x="1717638" y="45232"/>
                  <a:pt x="1849479" y="0"/>
                </a:cubicBezTo>
                <a:cubicBezTo>
                  <a:pt x="2058066" y="-34813"/>
                  <a:pt x="2094599" y="-12657"/>
                  <a:pt x="2237709" y="0"/>
                </a:cubicBezTo>
                <a:cubicBezTo>
                  <a:pt x="2315953" y="-36558"/>
                  <a:pt x="2799674" y="1703"/>
                  <a:pt x="3000783" y="0"/>
                </a:cubicBezTo>
                <a:cubicBezTo>
                  <a:pt x="3187117" y="51689"/>
                  <a:pt x="3283891" y="10709"/>
                  <a:pt x="3482724" y="0"/>
                </a:cubicBezTo>
                <a:cubicBezTo>
                  <a:pt x="3670448" y="802"/>
                  <a:pt x="4101496" y="-117057"/>
                  <a:pt x="4339507" y="0"/>
                </a:cubicBezTo>
                <a:cubicBezTo>
                  <a:pt x="4617100" y="47999"/>
                  <a:pt x="4998554" y="-2502"/>
                  <a:pt x="5196292" y="0"/>
                </a:cubicBezTo>
                <a:cubicBezTo>
                  <a:pt x="5344940" y="32026"/>
                  <a:pt x="5473081" y="-46187"/>
                  <a:pt x="5678233" y="0"/>
                </a:cubicBezTo>
                <a:cubicBezTo>
                  <a:pt x="5871719" y="-12355"/>
                  <a:pt x="5995216" y="3012"/>
                  <a:pt x="6347595" y="0"/>
                </a:cubicBezTo>
                <a:cubicBezTo>
                  <a:pt x="6610801" y="36298"/>
                  <a:pt x="6962985" y="-79867"/>
                  <a:pt x="7204380" y="0"/>
                </a:cubicBezTo>
                <a:cubicBezTo>
                  <a:pt x="7451263" y="12017"/>
                  <a:pt x="7481537" y="21562"/>
                  <a:pt x="7686321" y="0"/>
                </a:cubicBezTo>
                <a:cubicBezTo>
                  <a:pt x="7919357" y="-45297"/>
                  <a:pt x="8145949" y="-5690"/>
                  <a:pt x="8261973" y="0"/>
                </a:cubicBezTo>
                <a:cubicBezTo>
                  <a:pt x="8388724" y="126430"/>
                  <a:pt x="8682134" y="73008"/>
                  <a:pt x="9118757" y="0"/>
                </a:cubicBezTo>
                <a:cubicBezTo>
                  <a:pt x="9483872" y="-3523"/>
                  <a:pt x="9446420" y="26894"/>
                  <a:pt x="9694409" y="0"/>
                </a:cubicBezTo>
                <a:cubicBezTo>
                  <a:pt x="9974566" y="-25628"/>
                  <a:pt x="10027422" y="-54719"/>
                  <a:pt x="10363771" y="0"/>
                </a:cubicBezTo>
                <a:cubicBezTo>
                  <a:pt x="10723414" y="-110638"/>
                  <a:pt x="11266661" y="525251"/>
                  <a:pt x="11356467" y="1069995"/>
                </a:cubicBezTo>
                <a:cubicBezTo>
                  <a:pt x="11365230" y="1231192"/>
                  <a:pt x="11405319" y="1652883"/>
                  <a:pt x="11356467" y="1868902"/>
                </a:cubicBezTo>
                <a:cubicBezTo>
                  <a:pt x="11396277" y="2090140"/>
                  <a:pt x="11353558" y="2295749"/>
                  <a:pt x="11356467" y="2582212"/>
                </a:cubicBezTo>
                <a:cubicBezTo>
                  <a:pt x="11340871" y="2887961"/>
                  <a:pt x="11315140" y="3064177"/>
                  <a:pt x="11356467" y="3252723"/>
                </a:cubicBezTo>
                <a:cubicBezTo>
                  <a:pt x="11329526" y="3361575"/>
                  <a:pt x="11449002" y="3661329"/>
                  <a:pt x="11356467" y="3837637"/>
                </a:cubicBezTo>
                <a:cubicBezTo>
                  <a:pt x="11377639" y="4027189"/>
                  <a:pt x="11361357" y="4268996"/>
                  <a:pt x="11356467" y="4508148"/>
                </a:cubicBezTo>
                <a:cubicBezTo>
                  <a:pt x="11291750" y="4666044"/>
                  <a:pt x="11384208" y="5082902"/>
                  <a:pt x="11356467" y="5349854"/>
                </a:cubicBezTo>
                <a:cubicBezTo>
                  <a:pt x="11328581" y="6029291"/>
                  <a:pt x="11031704" y="6510909"/>
                  <a:pt x="10363771" y="6419850"/>
                </a:cubicBezTo>
                <a:cubicBezTo>
                  <a:pt x="10125783" y="6367735"/>
                  <a:pt x="9858729" y="6368910"/>
                  <a:pt x="9506987" y="6419850"/>
                </a:cubicBezTo>
                <a:cubicBezTo>
                  <a:pt x="9122756" y="6418262"/>
                  <a:pt x="8966944" y="6385046"/>
                  <a:pt x="8650203" y="6419850"/>
                </a:cubicBezTo>
                <a:cubicBezTo>
                  <a:pt x="8283702" y="6439727"/>
                  <a:pt x="8126139" y="6375316"/>
                  <a:pt x="7887129" y="6419850"/>
                </a:cubicBezTo>
                <a:cubicBezTo>
                  <a:pt x="7691831" y="6419990"/>
                  <a:pt x="7352409" y="6382344"/>
                  <a:pt x="7124056" y="6419850"/>
                </a:cubicBezTo>
                <a:cubicBezTo>
                  <a:pt x="6900421" y="6419389"/>
                  <a:pt x="6558281" y="6405467"/>
                  <a:pt x="6267272" y="6419850"/>
                </a:cubicBezTo>
                <a:cubicBezTo>
                  <a:pt x="5998277" y="6360330"/>
                  <a:pt x="5787793" y="6469038"/>
                  <a:pt x="5597910" y="6419850"/>
                </a:cubicBezTo>
                <a:cubicBezTo>
                  <a:pt x="5404557" y="6442639"/>
                  <a:pt x="5332180" y="6389409"/>
                  <a:pt x="5209679" y="6419850"/>
                </a:cubicBezTo>
                <a:cubicBezTo>
                  <a:pt x="5026452" y="6469483"/>
                  <a:pt x="4762035" y="6380680"/>
                  <a:pt x="4540317" y="6419850"/>
                </a:cubicBezTo>
                <a:cubicBezTo>
                  <a:pt x="4375132" y="6380364"/>
                  <a:pt x="3865034" y="6488167"/>
                  <a:pt x="3683532" y="6419850"/>
                </a:cubicBezTo>
                <a:cubicBezTo>
                  <a:pt x="3462895" y="6406334"/>
                  <a:pt x="3312232" y="6332653"/>
                  <a:pt x="3014170" y="6419850"/>
                </a:cubicBezTo>
                <a:cubicBezTo>
                  <a:pt x="2709716" y="6444327"/>
                  <a:pt x="2730825" y="6392596"/>
                  <a:pt x="2625940" y="6419850"/>
                </a:cubicBezTo>
                <a:cubicBezTo>
                  <a:pt x="2531549" y="6416332"/>
                  <a:pt x="2334708" y="6421297"/>
                  <a:pt x="2237709" y="6419850"/>
                </a:cubicBezTo>
                <a:cubicBezTo>
                  <a:pt x="2126829" y="6424168"/>
                  <a:pt x="1745812" y="6393861"/>
                  <a:pt x="1568347" y="6419850"/>
                </a:cubicBezTo>
                <a:cubicBezTo>
                  <a:pt x="1365074" y="6411979"/>
                  <a:pt x="1269419" y="6425970"/>
                  <a:pt x="992695" y="6419850"/>
                </a:cubicBezTo>
                <a:cubicBezTo>
                  <a:pt x="173674" y="6377053"/>
                  <a:pt x="-159538" y="6039542"/>
                  <a:pt x="0" y="5349854"/>
                </a:cubicBezTo>
                <a:cubicBezTo>
                  <a:pt x="-15417" y="5090412"/>
                  <a:pt x="-101149" y="4861034"/>
                  <a:pt x="0" y="4679342"/>
                </a:cubicBezTo>
                <a:cubicBezTo>
                  <a:pt x="16854" y="4472894"/>
                  <a:pt x="1170" y="4218083"/>
                  <a:pt x="0" y="4094428"/>
                </a:cubicBezTo>
                <a:cubicBezTo>
                  <a:pt x="30530" y="3907942"/>
                  <a:pt x="-22661" y="3417081"/>
                  <a:pt x="0" y="3295521"/>
                </a:cubicBezTo>
                <a:cubicBezTo>
                  <a:pt x="-68360" y="3090804"/>
                  <a:pt x="25361" y="2809920"/>
                  <a:pt x="0" y="2667809"/>
                </a:cubicBezTo>
                <a:cubicBezTo>
                  <a:pt x="70272" y="2469025"/>
                  <a:pt x="65230" y="2214622"/>
                  <a:pt x="0" y="2040097"/>
                </a:cubicBezTo>
                <a:cubicBezTo>
                  <a:pt x="72264" y="1815084"/>
                  <a:pt x="141615" y="1513731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91602" y="411449"/>
                  <a:pt x="550290" y="261198"/>
                  <a:pt x="992695" y="0"/>
                </a:cubicBezTo>
                <a:cubicBezTo>
                  <a:pt x="1127121" y="12196"/>
                  <a:pt x="1184340" y="-4621"/>
                  <a:pt x="1380926" y="0"/>
                </a:cubicBezTo>
                <a:cubicBezTo>
                  <a:pt x="1531384" y="-6212"/>
                  <a:pt x="1819677" y="1231"/>
                  <a:pt x="1956577" y="0"/>
                </a:cubicBezTo>
                <a:cubicBezTo>
                  <a:pt x="2127234" y="-32546"/>
                  <a:pt x="2355231" y="-20842"/>
                  <a:pt x="2625940" y="0"/>
                </a:cubicBezTo>
                <a:cubicBezTo>
                  <a:pt x="2926740" y="27533"/>
                  <a:pt x="2941724" y="18607"/>
                  <a:pt x="3201591" y="0"/>
                </a:cubicBezTo>
                <a:cubicBezTo>
                  <a:pt x="3452048" y="-28838"/>
                  <a:pt x="3485817" y="-24846"/>
                  <a:pt x="3777243" y="0"/>
                </a:cubicBezTo>
                <a:cubicBezTo>
                  <a:pt x="4030332" y="47151"/>
                  <a:pt x="4236602" y="-13557"/>
                  <a:pt x="4540317" y="0"/>
                </a:cubicBezTo>
                <a:cubicBezTo>
                  <a:pt x="4761527" y="-5798"/>
                  <a:pt x="4983189" y="32672"/>
                  <a:pt x="5115969" y="0"/>
                </a:cubicBezTo>
                <a:cubicBezTo>
                  <a:pt x="5258516" y="-352"/>
                  <a:pt x="5672204" y="17460"/>
                  <a:pt x="5785331" y="0"/>
                </a:cubicBezTo>
                <a:cubicBezTo>
                  <a:pt x="5929911" y="-42479"/>
                  <a:pt x="6138645" y="-21356"/>
                  <a:pt x="6267272" y="0"/>
                </a:cubicBezTo>
                <a:cubicBezTo>
                  <a:pt x="6395697" y="-48325"/>
                  <a:pt x="6605816" y="-15393"/>
                  <a:pt x="7030346" y="0"/>
                </a:cubicBezTo>
                <a:cubicBezTo>
                  <a:pt x="7408975" y="-17890"/>
                  <a:pt x="7572372" y="10868"/>
                  <a:pt x="7887129" y="0"/>
                </a:cubicBezTo>
                <a:cubicBezTo>
                  <a:pt x="8209651" y="12743"/>
                  <a:pt x="8339072" y="-32970"/>
                  <a:pt x="8743914" y="0"/>
                </a:cubicBezTo>
                <a:cubicBezTo>
                  <a:pt x="9165927" y="9881"/>
                  <a:pt x="9068318" y="22070"/>
                  <a:pt x="9319565" y="0"/>
                </a:cubicBezTo>
                <a:cubicBezTo>
                  <a:pt x="9643639" y="-64313"/>
                  <a:pt x="9976448" y="71520"/>
                  <a:pt x="10363771" y="0"/>
                </a:cubicBezTo>
                <a:cubicBezTo>
                  <a:pt x="10827002" y="-277166"/>
                  <a:pt x="11130109" y="496711"/>
                  <a:pt x="11356467" y="1069995"/>
                </a:cubicBezTo>
                <a:cubicBezTo>
                  <a:pt x="11379521" y="1374451"/>
                  <a:pt x="11313190" y="1558420"/>
                  <a:pt x="11356467" y="1868902"/>
                </a:cubicBezTo>
                <a:cubicBezTo>
                  <a:pt x="11381557" y="2191686"/>
                  <a:pt x="11377105" y="2338888"/>
                  <a:pt x="11356467" y="2539413"/>
                </a:cubicBezTo>
                <a:cubicBezTo>
                  <a:pt x="11326569" y="2772974"/>
                  <a:pt x="11391292" y="3040112"/>
                  <a:pt x="11356467" y="3295521"/>
                </a:cubicBezTo>
                <a:cubicBezTo>
                  <a:pt x="11344922" y="3476110"/>
                  <a:pt x="11334457" y="3763960"/>
                  <a:pt x="11356467" y="3966033"/>
                </a:cubicBezTo>
                <a:cubicBezTo>
                  <a:pt x="11390903" y="4181403"/>
                  <a:pt x="11344013" y="4479932"/>
                  <a:pt x="11356467" y="4636544"/>
                </a:cubicBezTo>
                <a:cubicBezTo>
                  <a:pt x="11358716" y="4762997"/>
                  <a:pt x="11343422" y="5177043"/>
                  <a:pt x="11356467" y="5349854"/>
                </a:cubicBezTo>
                <a:cubicBezTo>
                  <a:pt x="11288638" y="5956862"/>
                  <a:pt x="10932535" y="6315647"/>
                  <a:pt x="10363771" y="6419850"/>
                </a:cubicBezTo>
                <a:cubicBezTo>
                  <a:pt x="10209365" y="6410137"/>
                  <a:pt x="9843795" y="6337223"/>
                  <a:pt x="9600698" y="6419850"/>
                </a:cubicBezTo>
                <a:cubicBezTo>
                  <a:pt x="9385999" y="6422890"/>
                  <a:pt x="9209967" y="6369313"/>
                  <a:pt x="8931335" y="6419850"/>
                </a:cubicBezTo>
                <a:cubicBezTo>
                  <a:pt x="8704641" y="6456634"/>
                  <a:pt x="8528811" y="6413168"/>
                  <a:pt x="8449394" y="6419850"/>
                </a:cubicBezTo>
                <a:cubicBezTo>
                  <a:pt x="8439193" y="6414089"/>
                  <a:pt x="7936166" y="6309417"/>
                  <a:pt x="7592610" y="6419850"/>
                </a:cubicBezTo>
                <a:cubicBezTo>
                  <a:pt x="7253941" y="6462785"/>
                  <a:pt x="7186717" y="6423456"/>
                  <a:pt x="7016959" y="6419850"/>
                </a:cubicBezTo>
                <a:cubicBezTo>
                  <a:pt x="6852020" y="6418329"/>
                  <a:pt x="6531110" y="6285038"/>
                  <a:pt x="6160174" y="6419850"/>
                </a:cubicBezTo>
                <a:cubicBezTo>
                  <a:pt x="5756315" y="6474600"/>
                  <a:pt x="5910093" y="6382549"/>
                  <a:pt x="5771944" y="6419850"/>
                </a:cubicBezTo>
                <a:cubicBezTo>
                  <a:pt x="5586333" y="6414855"/>
                  <a:pt x="5459678" y="6366497"/>
                  <a:pt x="5196292" y="6419850"/>
                </a:cubicBezTo>
                <a:cubicBezTo>
                  <a:pt x="4919496" y="6442903"/>
                  <a:pt x="4871973" y="6377741"/>
                  <a:pt x="4620640" y="6419850"/>
                </a:cubicBezTo>
                <a:cubicBezTo>
                  <a:pt x="4369876" y="6438312"/>
                  <a:pt x="4014616" y="6399361"/>
                  <a:pt x="3763856" y="6419850"/>
                </a:cubicBezTo>
                <a:cubicBezTo>
                  <a:pt x="3519473" y="6425730"/>
                  <a:pt x="3545880" y="6412306"/>
                  <a:pt x="3375626" y="6419850"/>
                </a:cubicBezTo>
                <a:cubicBezTo>
                  <a:pt x="3213544" y="6443432"/>
                  <a:pt x="3097991" y="6409892"/>
                  <a:pt x="2893685" y="6419850"/>
                </a:cubicBezTo>
                <a:cubicBezTo>
                  <a:pt x="2676554" y="6423729"/>
                  <a:pt x="2405804" y="6464712"/>
                  <a:pt x="2224322" y="6419850"/>
                </a:cubicBezTo>
                <a:cubicBezTo>
                  <a:pt x="2014146" y="6406571"/>
                  <a:pt x="1984163" y="6404775"/>
                  <a:pt x="1742381" y="6419850"/>
                </a:cubicBezTo>
                <a:cubicBezTo>
                  <a:pt x="1443089" y="6443877"/>
                  <a:pt x="1231123" y="6413182"/>
                  <a:pt x="992695" y="6419850"/>
                </a:cubicBezTo>
                <a:cubicBezTo>
                  <a:pt x="483331" y="6372069"/>
                  <a:pt x="-154027" y="5809353"/>
                  <a:pt x="0" y="5349854"/>
                </a:cubicBezTo>
                <a:cubicBezTo>
                  <a:pt x="14357" y="5149224"/>
                  <a:pt x="12761" y="4971299"/>
                  <a:pt x="0" y="4679342"/>
                </a:cubicBezTo>
                <a:cubicBezTo>
                  <a:pt x="-23306" y="4478964"/>
                  <a:pt x="-75539" y="4095705"/>
                  <a:pt x="0" y="3923235"/>
                </a:cubicBezTo>
                <a:cubicBezTo>
                  <a:pt x="37182" y="3763636"/>
                  <a:pt x="-9174" y="3334247"/>
                  <a:pt x="0" y="3209925"/>
                </a:cubicBezTo>
                <a:cubicBezTo>
                  <a:pt x="19259" y="3115141"/>
                  <a:pt x="53273" y="2683682"/>
                  <a:pt x="0" y="2496614"/>
                </a:cubicBezTo>
                <a:cubicBezTo>
                  <a:pt x="-65253" y="2242535"/>
                  <a:pt x="-40976" y="2112154"/>
                  <a:pt x="0" y="1826104"/>
                </a:cubicBezTo>
                <a:cubicBezTo>
                  <a:pt x="-982" y="1561549"/>
                  <a:pt x="-1183" y="1467987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-2172" y="451909"/>
                  <a:pt x="585033" y="103008"/>
                  <a:pt x="992695" y="0"/>
                </a:cubicBezTo>
                <a:cubicBezTo>
                  <a:pt x="1123916" y="37269"/>
                  <a:pt x="1182663" y="-22949"/>
                  <a:pt x="1380926" y="0"/>
                </a:cubicBezTo>
                <a:cubicBezTo>
                  <a:pt x="1533528" y="-4880"/>
                  <a:pt x="1801764" y="8184"/>
                  <a:pt x="1956577" y="0"/>
                </a:cubicBezTo>
                <a:cubicBezTo>
                  <a:pt x="2108465" y="-46858"/>
                  <a:pt x="2332804" y="-44429"/>
                  <a:pt x="2625940" y="0"/>
                </a:cubicBezTo>
                <a:cubicBezTo>
                  <a:pt x="2920082" y="29564"/>
                  <a:pt x="2943033" y="23806"/>
                  <a:pt x="3201591" y="0"/>
                </a:cubicBezTo>
                <a:cubicBezTo>
                  <a:pt x="3451357" y="-27253"/>
                  <a:pt x="3485260" y="-25182"/>
                  <a:pt x="3777243" y="0"/>
                </a:cubicBezTo>
                <a:cubicBezTo>
                  <a:pt x="4030523" y="3974"/>
                  <a:pt x="4250352" y="22476"/>
                  <a:pt x="4540317" y="0"/>
                </a:cubicBezTo>
                <a:cubicBezTo>
                  <a:pt x="4790512" y="9728"/>
                  <a:pt x="4929239" y="27818"/>
                  <a:pt x="5115969" y="0"/>
                </a:cubicBezTo>
                <a:cubicBezTo>
                  <a:pt x="5245798" y="-8189"/>
                  <a:pt x="5664712" y="27053"/>
                  <a:pt x="5785331" y="0"/>
                </a:cubicBezTo>
                <a:cubicBezTo>
                  <a:pt x="5917583" y="7302"/>
                  <a:pt x="6151111" y="-251"/>
                  <a:pt x="6267272" y="0"/>
                </a:cubicBezTo>
                <a:cubicBezTo>
                  <a:pt x="6398949" y="-12547"/>
                  <a:pt x="6630602" y="-15438"/>
                  <a:pt x="7030346" y="0"/>
                </a:cubicBezTo>
                <a:cubicBezTo>
                  <a:pt x="7425184" y="21480"/>
                  <a:pt x="7603477" y="-24064"/>
                  <a:pt x="7887129" y="0"/>
                </a:cubicBezTo>
                <a:cubicBezTo>
                  <a:pt x="8196744" y="-3551"/>
                  <a:pt x="8316620" y="-1439"/>
                  <a:pt x="8743914" y="0"/>
                </a:cubicBezTo>
                <a:cubicBezTo>
                  <a:pt x="9155864" y="252"/>
                  <a:pt x="9072637" y="30425"/>
                  <a:pt x="9319565" y="0"/>
                </a:cubicBezTo>
                <a:cubicBezTo>
                  <a:pt x="9602691" y="-25884"/>
                  <a:pt x="9911117" y="75644"/>
                  <a:pt x="10363771" y="0"/>
                </a:cubicBezTo>
                <a:cubicBezTo>
                  <a:pt x="10925169" y="-60600"/>
                  <a:pt x="11228572" y="417310"/>
                  <a:pt x="11356467" y="1069995"/>
                </a:cubicBezTo>
                <a:cubicBezTo>
                  <a:pt x="11322956" y="1342444"/>
                  <a:pt x="11309543" y="1500856"/>
                  <a:pt x="11356467" y="1868902"/>
                </a:cubicBezTo>
                <a:cubicBezTo>
                  <a:pt x="11420321" y="2132132"/>
                  <a:pt x="11378188" y="2380054"/>
                  <a:pt x="11356467" y="2539413"/>
                </a:cubicBezTo>
                <a:cubicBezTo>
                  <a:pt x="11310151" y="2745926"/>
                  <a:pt x="11382865" y="3114078"/>
                  <a:pt x="11356467" y="3295521"/>
                </a:cubicBezTo>
                <a:cubicBezTo>
                  <a:pt x="11401720" y="3461278"/>
                  <a:pt x="11400435" y="3694552"/>
                  <a:pt x="11356467" y="3966033"/>
                </a:cubicBezTo>
                <a:cubicBezTo>
                  <a:pt x="11401913" y="4181153"/>
                  <a:pt x="11367443" y="4463533"/>
                  <a:pt x="11356467" y="4636544"/>
                </a:cubicBezTo>
                <a:cubicBezTo>
                  <a:pt x="11372084" y="4782026"/>
                  <a:pt x="11314783" y="5227037"/>
                  <a:pt x="11356467" y="5349854"/>
                </a:cubicBezTo>
                <a:cubicBezTo>
                  <a:pt x="11457654" y="6033581"/>
                  <a:pt x="11043268" y="6274791"/>
                  <a:pt x="10363771" y="6419850"/>
                </a:cubicBezTo>
                <a:cubicBezTo>
                  <a:pt x="10189125" y="6456443"/>
                  <a:pt x="9827071" y="6394985"/>
                  <a:pt x="9600698" y="6419850"/>
                </a:cubicBezTo>
                <a:cubicBezTo>
                  <a:pt x="9430740" y="6455474"/>
                  <a:pt x="9168536" y="6368261"/>
                  <a:pt x="8931335" y="6419850"/>
                </a:cubicBezTo>
                <a:cubicBezTo>
                  <a:pt x="8692157" y="6472480"/>
                  <a:pt x="8521343" y="6393371"/>
                  <a:pt x="8449394" y="6419850"/>
                </a:cubicBezTo>
                <a:cubicBezTo>
                  <a:pt x="8366654" y="6397861"/>
                  <a:pt x="7911149" y="6421338"/>
                  <a:pt x="7592610" y="6419850"/>
                </a:cubicBezTo>
                <a:cubicBezTo>
                  <a:pt x="7256748" y="6446426"/>
                  <a:pt x="7196642" y="6422874"/>
                  <a:pt x="7016959" y="6419850"/>
                </a:cubicBezTo>
                <a:cubicBezTo>
                  <a:pt x="6934901" y="6391094"/>
                  <a:pt x="6523491" y="6355162"/>
                  <a:pt x="6160174" y="6419850"/>
                </a:cubicBezTo>
                <a:cubicBezTo>
                  <a:pt x="5778464" y="6456974"/>
                  <a:pt x="5898888" y="6428478"/>
                  <a:pt x="5771944" y="6419850"/>
                </a:cubicBezTo>
                <a:cubicBezTo>
                  <a:pt x="5593113" y="6418110"/>
                  <a:pt x="5460940" y="6412821"/>
                  <a:pt x="5196292" y="6419850"/>
                </a:cubicBezTo>
                <a:cubicBezTo>
                  <a:pt x="4916705" y="6438010"/>
                  <a:pt x="4877641" y="6391012"/>
                  <a:pt x="4620640" y="6419850"/>
                </a:cubicBezTo>
                <a:cubicBezTo>
                  <a:pt x="4398367" y="6463881"/>
                  <a:pt x="4072294" y="6425749"/>
                  <a:pt x="3763856" y="6419850"/>
                </a:cubicBezTo>
                <a:cubicBezTo>
                  <a:pt x="3508813" y="6422061"/>
                  <a:pt x="3545031" y="6407738"/>
                  <a:pt x="3375626" y="6419850"/>
                </a:cubicBezTo>
                <a:cubicBezTo>
                  <a:pt x="3198095" y="6427724"/>
                  <a:pt x="3110272" y="6421062"/>
                  <a:pt x="2893685" y="6419850"/>
                </a:cubicBezTo>
                <a:cubicBezTo>
                  <a:pt x="2634886" y="6439327"/>
                  <a:pt x="2429174" y="6391336"/>
                  <a:pt x="2224322" y="6419850"/>
                </a:cubicBezTo>
                <a:cubicBezTo>
                  <a:pt x="2008625" y="6406831"/>
                  <a:pt x="1976008" y="6398200"/>
                  <a:pt x="1742381" y="6419850"/>
                </a:cubicBezTo>
                <a:cubicBezTo>
                  <a:pt x="1458964" y="6489266"/>
                  <a:pt x="1214433" y="6376973"/>
                  <a:pt x="992695" y="6419850"/>
                </a:cubicBezTo>
                <a:cubicBezTo>
                  <a:pt x="473522" y="6380007"/>
                  <a:pt x="-134904" y="5820206"/>
                  <a:pt x="0" y="5349854"/>
                </a:cubicBezTo>
                <a:cubicBezTo>
                  <a:pt x="-20882" y="5170812"/>
                  <a:pt x="35051" y="4873476"/>
                  <a:pt x="0" y="4679342"/>
                </a:cubicBezTo>
                <a:cubicBezTo>
                  <a:pt x="-33869" y="4487988"/>
                  <a:pt x="-27327" y="4127903"/>
                  <a:pt x="0" y="3923235"/>
                </a:cubicBezTo>
                <a:cubicBezTo>
                  <a:pt x="89302" y="3735641"/>
                  <a:pt x="21325" y="3333362"/>
                  <a:pt x="0" y="3209925"/>
                </a:cubicBezTo>
                <a:cubicBezTo>
                  <a:pt x="569" y="3083422"/>
                  <a:pt x="55888" y="2694773"/>
                  <a:pt x="0" y="2496614"/>
                </a:cubicBezTo>
                <a:cubicBezTo>
                  <a:pt x="-48552" y="2212940"/>
                  <a:pt x="-47223" y="2102218"/>
                  <a:pt x="0" y="1826104"/>
                </a:cubicBezTo>
                <a:cubicBezTo>
                  <a:pt x="-13211" y="1578478"/>
                  <a:pt x="1725" y="1442601"/>
                  <a:pt x="0" y="1069995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380926 w 11356467"/>
                      <a:gd name="connsiteY2" fmla="*/ 0 h 6419850"/>
                      <a:gd name="connsiteX3" fmla="*/ 1956577 w 11356467"/>
                      <a:gd name="connsiteY3" fmla="*/ 0 h 6419850"/>
                      <a:gd name="connsiteX4" fmla="*/ 2625940 w 11356467"/>
                      <a:gd name="connsiteY4" fmla="*/ 0 h 6419850"/>
                      <a:gd name="connsiteX5" fmla="*/ 3201591 w 11356467"/>
                      <a:gd name="connsiteY5" fmla="*/ 0 h 6419850"/>
                      <a:gd name="connsiteX6" fmla="*/ 3777243 w 11356467"/>
                      <a:gd name="connsiteY6" fmla="*/ 0 h 6419850"/>
                      <a:gd name="connsiteX7" fmla="*/ 4540317 w 11356467"/>
                      <a:gd name="connsiteY7" fmla="*/ 0 h 6419850"/>
                      <a:gd name="connsiteX8" fmla="*/ 5115969 w 11356467"/>
                      <a:gd name="connsiteY8" fmla="*/ 0 h 6419850"/>
                      <a:gd name="connsiteX9" fmla="*/ 5785331 w 11356467"/>
                      <a:gd name="connsiteY9" fmla="*/ 0 h 6419850"/>
                      <a:gd name="connsiteX10" fmla="*/ 6267272 w 11356467"/>
                      <a:gd name="connsiteY10" fmla="*/ 0 h 6419850"/>
                      <a:gd name="connsiteX11" fmla="*/ 7030346 w 11356467"/>
                      <a:gd name="connsiteY11" fmla="*/ 0 h 6419850"/>
                      <a:gd name="connsiteX12" fmla="*/ 7887129 w 11356467"/>
                      <a:gd name="connsiteY12" fmla="*/ 0 h 6419850"/>
                      <a:gd name="connsiteX13" fmla="*/ 8743914 w 11356467"/>
                      <a:gd name="connsiteY13" fmla="*/ 0 h 6419850"/>
                      <a:gd name="connsiteX14" fmla="*/ 9319565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39413 h 6419850"/>
                      <a:gd name="connsiteX19" fmla="*/ 11356467 w 11356467"/>
                      <a:gd name="connsiteY19" fmla="*/ 3295521 h 6419850"/>
                      <a:gd name="connsiteX20" fmla="*/ 11356467 w 11356467"/>
                      <a:gd name="connsiteY20" fmla="*/ 3966033 h 6419850"/>
                      <a:gd name="connsiteX21" fmla="*/ 11356467 w 11356467"/>
                      <a:gd name="connsiteY21" fmla="*/ 4636544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600698 w 11356467"/>
                      <a:gd name="connsiteY24" fmla="*/ 6419850 h 6419850"/>
                      <a:gd name="connsiteX25" fmla="*/ 8931335 w 11356467"/>
                      <a:gd name="connsiteY25" fmla="*/ 6419850 h 6419850"/>
                      <a:gd name="connsiteX26" fmla="*/ 8449394 w 11356467"/>
                      <a:gd name="connsiteY26" fmla="*/ 6419850 h 6419850"/>
                      <a:gd name="connsiteX27" fmla="*/ 7592610 w 11356467"/>
                      <a:gd name="connsiteY27" fmla="*/ 6419850 h 6419850"/>
                      <a:gd name="connsiteX28" fmla="*/ 7016959 w 11356467"/>
                      <a:gd name="connsiteY28" fmla="*/ 6419850 h 6419850"/>
                      <a:gd name="connsiteX29" fmla="*/ 6160174 w 11356467"/>
                      <a:gd name="connsiteY29" fmla="*/ 6419850 h 6419850"/>
                      <a:gd name="connsiteX30" fmla="*/ 5771944 w 11356467"/>
                      <a:gd name="connsiteY30" fmla="*/ 6419850 h 6419850"/>
                      <a:gd name="connsiteX31" fmla="*/ 5196292 w 11356467"/>
                      <a:gd name="connsiteY31" fmla="*/ 6419850 h 6419850"/>
                      <a:gd name="connsiteX32" fmla="*/ 4620640 w 11356467"/>
                      <a:gd name="connsiteY32" fmla="*/ 6419850 h 6419850"/>
                      <a:gd name="connsiteX33" fmla="*/ 3763856 w 11356467"/>
                      <a:gd name="connsiteY33" fmla="*/ 6419850 h 6419850"/>
                      <a:gd name="connsiteX34" fmla="*/ 3375626 w 11356467"/>
                      <a:gd name="connsiteY34" fmla="*/ 6419850 h 6419850"/>
                      <a:gd name="connsiteX35" fmla="*/ 2893685 w 11356467"/>
                      <a:gd name="connsiteY35" fmla="*/ 6419850 h 6419850"/>
                      <a:gd name="connsiteX36" fmla="*/ 2224322 w 11356467"/>
                      <a:gd name="connsiteY36" fmla="*/ 6419850 h 6419850"/>
                      <a:gd name="connsiteX37" fmla="*/ 1742381 w 11356467"/>
                      <a:gd name="connsiteY37" fmla="*/ 6419850 h 6419850"/>
                      <a:gd name="connsiteX38" fmla="*/ 992695 w 11356467"/>
                      <a:gd name="connsiteY38" fmla="*/ 6419850 h 6419850"/>
                      <a:gd name="connsiteX39" fmla="*/ 0 w 11356467"/>
                      <a:gd name="connsiteY39" fmla="*/ 5349854 h 6419850"/>
                      <a:gd name="connsiteX40" fmla="*/ 0 w 11356467"/>
                      <a:gd name="connsiteY40" fmla="*/ 4679342 h 6419850"/>
                      <a:gd name="connsiteX41" fmla="*/ 0 w 11356467"/>
                      <a:gd name="connsiteY41" fmla="*/ 3923235 h 6419850"/>
                      <a:gd name="connsiteX42" fmla="*/ 0 w 11356467"/>
                      <a:gd name="connsiteY42" fmla="*/ 3209925 h 6419850"/>
                      <a:gd name="connsiteX43" fmla="*/ 0 w 11356467"/>
                      <a:gd name="connsiteY43" fmla="*/ 2496614 h 6419850"/>
                      <a:gd name="connsiteX44" fmla="*/ 0 w 11356467"/>
                      <a:gd name="connsiteY44" fmla="*/ 1826104 h 6419850"/>
                      <a:gd name="connsiteX45" fmla="*/ 0 w 11356467"/>
                      <a:gd name="connsiteY45" fmla="*/ 1069995 h 6419850"/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849479 w 11356467"/>
                      <a:gd name="connsiteY2" fmla="*/ 0 h 6419850"/>
                      <a:gd name="connsiteX3" fmla="*/ 2237709 w 11356467"/>
                      <a:gd name="connsiteY3" fmla="*/ 0 h 6419850"/>
                      <a:gd name="connsiteX4" fmla="*/ 3000783 w 11356467"/>
                      <a:gd name="connsiteY4" fmla="*/ 0 h 6419850"/>
                      <a:gd name="connsiteX5" fmla="*/ 3482724 w 11356467"/>
                      <a:gd name="connsiteY5" fmla="*/ 0 h 6419850"/>
                      <a:gd name="connsiteX6" fmla="*/ 4339507 w 11356467"/>
                      <a:gd name="connsiteY6" fmla="*/ 0 h 6419850"/>
                      <a:gd name="connsiteX7" fmla="*/ 5196292 w 11356467"/>
                      <a:gd name="connsiteY7" fmla="*/ 0 h 6419850"/>
                      <a:gd name="connsiteX8" fmla="*/ 5678233 w 11356467"/>
                      <a:gd name="connsiteY8" fmla="*/ 0 h 6419850"/>
                      <a:gd name="connsiteX9" fmla="*/ 6347595 w 11356467"/>
                      <a:gd name="connsiteY9" fmla="*/ 0 h 6419850"/>
                      <a:gd name="connsiteX10" fmla="*/ 7204380 w 11356467"/>
                      <a:gd name="connsiteY10" fmla="*/ 0 h 6419850"/>
                      <a:gd name="connsiteX11" fmla="*/ 7686321 w 11356467"/>
                      <a:gd name="connsiteY11" fmla="*/ 0 h 6419850"/>
                      <a:gd name="connsiteX12" fmla="*/ 8261973 w 11356467"/>
                      <a:gd name="connsiteY12" fmla="*/ 0 h 6419850"/>
                      <a:gd name="connsiteX13" fmla="*/ 9118757 w 11356467"/>
                      <a:gd name="connsiteY13" fmla="*/ 0 h 6419850"/>
                      <a:gd name="connsiteX14" fmla="*/ 9694409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82212 h 6419850"/>
                      <a:gd name="connsiteX19" fmla="*/ 11356467 w 11356467"/>
                      <a:gd name="connsiteY19" fmla="*/ 3252723 h 6419850"/>
                      <a:gd name="connsiteX20" fmla="*/ 11356467 w 11356467"/>
                      <a:gd name="connsiteY20" fmla="*/ 3837637 h 6419850"/>
                      <a:gd name="connsiteX21" fmla="*/ 11356467 w 11356467"/>
                      <a:gd name="connsiteY21" fmla="*/ 4508148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506987 w 11356467"/>
                      <a:gd name="connsiteY24" fmla="*/ 6419850 h 6419850"/>
                      <a:gd name="connsiteX25" fmla="*/ 8650203 w 11356467"/>
                      <a:gd name="connsiteY25" fmla="*/ 6419850 h 6419850"/>
                      <a:gd name="connsiteX26" fmla="*/ 7887129 w 11356467"/>
                      <a:gd name="connsiteY26" fmla="*/ 6419850 h 6419850"/>
                      <a:gd name="connsiteX27" fmla="*/ 7124056 w 11356467"/>
                      <a:gd name="connsiteY27" fmla="*/ 6419850 h 6419850"/>
                      <a:gd name="connsiteX28" fmla="*/ 6267272 w 11356467"/>
                      <a:gd name="connsiteY28" fmla="*/ 6419850 h 6419850"/>
                      <a:gd name="connsiteX29" fmla="*/ 5597910 w 11356467"/>
                      <a:gd name="connsiteY29" fmla="*/ 6419850 h 6419850"/>
                      <a:gd name="connsiteX30" fmla="*/ 5209679 w 11356467"/>
                      <a:gd name="connsiteY30" fmla="*/ 6419850 h 6419850"/>
                      <a:gd name="connsiteX31" fmla="*/ 4540317 w 11356467"/>
                      <a:gd name="connsiteY31" fmla="*/ 6419850 h 6419850"/>
                      <a:gd name="connsiteX32" fmla="*/ 3683532 w 11356467"/>
                      <a:gd name="connsiteY32" fmla="*/ 6419850 h 6419850"/>
                      <a:gd name="connsiteX33" fmla="*/ 3014170 w 11356467"/>
                      <a:gd name="connsiteY33" fmla="*/ 6419850 h 6419850"/>
                      <a:gd name="connsiteX34" fmla="*/ 2625940 w 11356467"/>
                      <a:gd name="connsiteY34" fmla="*/ 6419850 h 6419850"/>
                      <a:gd name="connsiteX35" fmla="*/ 2237709 w 11356467"/>
                      <a:gd name="connsiteY35" fmla="*/ 6419850 h 6419850"/>
                      <a:gd name="connsiteX36" fmla="*/ 1568347 w 11356467"/>
                      <a:gd name="connsiteY36" fmla="*/ 6419850 h 6419850"/>
                      <a:gd name="connsiteX37" fmla="*/ 992695 w 11356467"/>
                      <a:gd name="connsiteY37" fmla="*/ 6419850 h 6419850"/>
                      <a:gd name="connsiteX38" fmla="*/ 0 w 11356467"/>
                      <a:gd name="connsiteY38" fmla="*/ 5349854 h 6419850"/>
                      <a:gd name="connsiteX39" fmla="*/ 0 w 11356467"/>
                      <a:gd name="connsiteY39" fmla="*/ 4679342 h 6419850"/>
                      <a:gd name="connsiteX40" fmla="*/ 0 w 11356467"/>
                      <a:gd name="connsiteY40" fmla="*/ 4094428 h 6419850"/>
                      <a:gd name="connsiteX41" fmla="*/ 0 w 11356467"/>
                      <a:gd name="connsiteY41" fmla="*/ 3295521 h 6419850"/>
                      <a:gd name="connsiteX42" fmla="*/ 0 w 11356467"/>
                      <a:gd name="connsiteY42" fmla="*/ 2667809 h 6419850"/>
                      <a:gd name="connsiteX43" fmla="*/ 0 w 11356467"/>
                      <a:gd name="connsiteY43" fmla="*/ 2040097 h 6419850"/>
                      <a:gd name="connsiteX44" fmla="*/ 0 w 11356467"/>
                      <a:gd name="connsiteY44" fmla="*/ 1069995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56467" h="6419850" fill="none" extrusionOk="0">
                        <a:moveTo>
                          <a:pt x="0" y="1069995"/>
                        </a:moveTo>
                        <a:cubicBezTo>
                          <a:pt x="-104161" y="424109"/>
                          <a:pt x="550025" y="30070"/>
                          <a:pt x="992695" y="0"/>
                        </a:cubicBezTo>
                        <a:cubicBezTo>
                          <a:pt x="1105006" y="24567"/>
                          <a:pt x="1189378" y="-30848"/>
                          <a:pt x="1380926" y="0"/>
                        </a:cubicBezTo>
                        <a:cubicBezTo>
                          <a:pt x="1557745" y="13577"/>
                          <a:pt x="1796125" y="19553"/>
                          <a:pt x="1956577" y="0"/>
                        </a:cubicBezTo>
                        <a:cubicBezTo>
                          <a:pt x="2100693" y="-40250"/>
                          <a:pt x="2297168" y="-18756"/>
                          <a:pt x="2625940" y="0"/>
                        </a:cubicBezTo>
                        <a:cubicBezTo>
                          <a:pt x="2924523" y="27955"/>
                          <a:pt x="2945179" y="24157"/>
                          <a:pt x="3201591" y="0"/>
                        </a:cubicBezTo>
                        <a:cubicBezTo>
                          <a:pt x="3452937" y="-20836"/>
                          <a:pt x="3490333" y="-27813"/>
                          <a:pt x="3777243" y="0"/>
                        </a:cubicBezTo>
                        <a:cubicBezTo>
                          <a:pt x="4061807" y="10293"/>
                          <a:pt x="4284281" y="37847"/>
                          <a:pt x="4540317" y="0"/>
                        </a:cubicBezTo>
                        <a:cubicBezTo>
                          <a:pt x="4793938" y="-2645"/>
                          <a:pt x="4949070" y="20462"/>
                          <a:pt x="5115969" y="0"/>
                        </a:cubicBezTo>
                        <a:cubicBezTo>
                          <a:pt x="5245613" y="-13202"/>
                          <a:pt x="5649141" y="921"/>
                          <a:pt x="5785331" y="0"/>
                        </a:cubicBezTo>
                        <a:cubicBezTo>
                          <a:pt x="5921008" y="7099"/>
                          <a:pt x="6142192" y="-20126"/>
                          <a:pt x="6267272" y="0"/>
                        </a:cubicBezTo>
                        <a:cubicBezTo>
                          <a:pt x="6407776" y="48214"/>
                          <a:pt x="6657300" y="-7362"/>
                          <a:pt x="7030346" y="0"/>
                        </a:cubicBezTo>
                        <a:cubicBezTo>
                          <a:pt x="7387310" y="-3860"/>
                          <a:pt x="7620712" y="-58067"/>
                          <a:pt x="7887129" y="0"/>
                        </a:cubicBezTo>
                        <a:cubicBezTo>
                          <a:pt x="8190512" y="28080"/>
                          <a:pt x="8320217" y="2593"/>
                          <a:pt x="8743914" y="0"/>
                        </a:cubicBezTo>
                        <a:cubicBezTo>
                          <a:pt x="9139494" y="-5589"/>
                          <a:pt x="9071404" y="14892"/>
                          <a:pt x="9319565" y="0"/>
                        </a:cubicBezTo>
                        <a:cubicBezTo>
                          <a:pt x="9541731" y="-18993"/>
                          <a:pt x="9936561" y="70613"/>
                          <a:pt x="10363771" y="0"/>
                        </a:cubicBezTo>
                        <a:cubicBezTo>
                          <a:pt x="10888881" y="6958"/>
                          <a:pt x="11251198" y="475674"/>
                          <a:pt x="11356467" y="1069995"/>
                        </a:cubicBezTo>
                        <a:cubicBezTo>
                          <a:pt x="11337340" y="1307994"/>
                          <a:pt x="11314549" y="1551375"/>
                          <a:pt x="11356467" y="1868902"/>
                        </a:cubicBezTo>
                        <a:cubicBezTo>
                          <a:pt x="11416818" y="2171119"/>
                          <a:pt x="11353618" y="2346560"/>
                          <a:pt x="11356467" y="2539413"/>
                        </a:cubicBezTo>
                        <a:cubicBezTo>
                          <a:pt x="11319089" y="2745024"/>
                          <a:pt x="11351107" y="3107223"/>
                          <a:pt x="11356467" y="3295521"/>
                        </a:cubicBezTo>
                        <a:cubicBezTo>
                          <a:pt x="11361532" y="3466117"/>
                          <a:pt x="11358694" y="3685708"/>
                          <a:pt x="11356467" y="3966033"/>
                        </a:cubicBezTo>
                        <a:cubicBezTo>
                          <a:pt x="11398222" y="4194253"/>
                          <a:pt x="11396140" y="4479426"/>
                          <a:pt x="11356467" y="4636544"/>
                        </a:cubicBezTo>
                        <a:cubicBezTo>
                          <a:pt x="11370009" y="4803512"/>
                          <a:pt x="11318349" y="5202507"/>
                          <a:pt x="11356467" y="5349854"/>
                        </a:cubicBezTo>
                        <a:cubicBezTo>
                          <a:pt x="11424390" y="5937775"/>
                          <a:pt x="11064587" y="6377664"/>
                          <a:pt x="10363771" y="6419850"/>
                        </a:cubicBezTo>
                        <a:cubicBezTo>
                          <a:pt x="10187782" y="6475149"/>
                          <a:pt x="9826035" y="6411369"/>
                          <a:pt x="9600698" y="6419850"/>
                        </a:cubicBezTo>
                        <a:cubicBezTo>
                          <a:pt x="9391271" y="6476225"/>
                          <a:pt x="9164254" y="6371922"/>
                          <a:pt x="8931335" y="6419850"/>
                        </a:cubicBezTo>
                        <a:cubicBezTo>
                          <a:pt x="8685843" y="6464763"/>
                          <a:pt x="8534874" y="6384061"/>
                          <a:pt x="8449394" y="6419850"/>
                        </a:cubicBezTo>
                        <a:cubicBezTo>
                          <a:pt x="8352217" y="6451650"/>
                          <a:pt x="7909000" y="6431866"/>
                          <a:pt x="7592610" y="6419850"/>
                        </a:cubicBezTo>
                        <a:cubicBezTo>
                          <a:pt x="7258466" y="6444280"/>
                          <a:pt x="7190524" y="6418713"/>
                          <a:pt x="7016959" y="6419850"/>
                        </a:cubicBezTo>
                        <a:cubicBezTo>
                          <a:pt x="6885203" y="6382968"/>
                          <a:pt x="6567818" y="6412876"/>
                          <a:pt x="6160174" y="6419850"/>
                        </a:cubicBezTo>
                        <a:cubicBezTo>
                          <a:pt x="5770861" y="6463351"/>
                          <a:pt x="5911306" y="6435013"/>
                          <a:pt x="5771944" y="6419850"/>
                        </a:cubicBezTo>
                        <a:cubicBezTo>
                          <a:pt x="5613354" y="6433693"/>
                          <a:pt x="5462878" y="6421416"/>
                          <a:pt x="5196292" y="6419850"/>
                        </a:cubicBezTo>
                        <a:cubicBezTo>
                          <a:pt x="4928297" y="6433582"/>
                          <a:pt x="4878572" y="6394029"/>
                          <a:pt x="4620640" y="6419850"/>
                        </a:cubicBezTo>
                        <a:cubicBezTo>
                          <a:pt x="4355349" y="6461553"/>
                          <a:pt x="4013930" y="6415522"/>
                          <a:pt x="3763856" y="6419850"/>
                        </a:cubicBezTo>
                        <a:cubicBezTo>
                          <a:pt x="3510691" y="6423409"/>
                          <a:pt x="3555589" y="6405993"/>
                          <a:pt x="3375626" y="6419850"/>
                        </a:cubicBezTo>
                        <a:cubicBezTo>
                          <a:pt x="3190494" y="6433091"/>
                          <a:pt x="3112335" y="6426053"/>
                          <a:pt x="2893685" y="6419850"/>
                        </a:cubicBezTo>
                        <a:cubicBezTo>
                          <a:pt x="2638666" y="6442697"/>
                          <a:pt x="2434235" y="6383623"/>
                          <a:pt x="2224322" y="6419850"/>
                        </a:cubicBezTo>
                        <a:cubicBezTo>
                          <a:pt x="2009220" y="6408221"/>
                          <a:pt x="1974825" y="6396338"/>
                          <a:pt x="1742381" y="6419850"/>
                        </a:cubicBezTo>
                        <a:cubicBezTo>
                          <a:pt x="1507066" y="6475054"/>
                          <a:pt x="1237222" y="6349625"/>
                          <a:pt x="992695" y="6419850"/>
                        </a:cubicBezTo>
                        <a:cubicBezTo>
                          <a:pt x="410702" y="6460104"/>
                          <a:pt x="-113805" y="5757479"/>
                          <a:pt x="0" y="5349854"/>
                        </a:cubicBezTo>
                        <a:cubicBezTo>
                          <a:pt x="-3312" y="5137319"/>
                          <a:pt x="-12086" y="4885886"/>
                          <a:pt x="0" y="4679342"/>
                        </a:cubicBezTo>
                        <a:cubicBezTo>
                          <a:pt x="-16562" y="4478781"/>
                          <a:pt x="-15791" y="4130352"/>
                          <a:pt x="0" y="3923235"/>
                        </a:cubicBezTo>
                        <a:cubicBezTo>
                          <a:pt x="57027" y="3743514"/>
                          <a:pt x="38319" y="3346581"/>
                          <a:pt x="0" y="3209925"/>
                        </a:cubicBezTo>
                        <a:cubicBezTo>
                          <a:pt x="-10052" y="3056624"/>
                          <a:pt x="28509" y="2689334"/>
                          <a:pt x="0" y="2496614"/>
                        </a:cubicBezTo>
                        <a:cubicBezTo>
                          <a:pt x="-39263" y="2255122"/>
                          <a:pt x="-31354" y="2077344"/>
                          <a:pt x="0" y="1826104"/>
                        </a:cubicBezTo>
                        <a:cubicBezTo>
                          <a:pt x="3489" y="1566011"/>
                          <a:pt x="4698" y="1427939"/>
                          <a:pt x="0" y="1069995"/>
                        </a:cubicBezTo>
                        <a:close/>
                      </a:path>
                      <a:path w="11356467" h="6419850" stroke="0" extrusionOk="0">
                        <a:moveTo>
                          <a:pt x="0" y="1069995"/>
                        </a:moveTo>
                        <a:cubicBezTo>
                          <a:pt x="-3814" y="596543"/>
                          <a:pt x="431769" y="85370"/>
                          <a:pt x="992695" y="0"/>
                        </a:cubicBezTo>
                        <a:cubicBezTo>
                          <a:pt x="1169987" y="8968"/>
                          <a:pt x="1693389" y="35106"/>
                          <a:pt x="1849479" y="0"/>
                        </a:cubicBezTo>
                        <a:cubicBezTo>
                          <a:pt x="2051883" y="-25903"/>
                          <a:pt x="2097974" y="-12755"/>
                          <a:pt x="2237709" y="0"/>
                        </a:cubicBezTo>
                        <a:cubicBezTo>
                          <a:pt x="2342516" y="-10334"/>
                          <a:pt x="2826184" y="-18598"/>
                          <a:pt x="3000783" y="0"/>
                        </a:cubicBezTo>
                        <a:cubicBezTo>
                          <a:pt x="3174903" y="44999"/>
                          <a:pt x="3278757" y="10439"/>
                          <a:pt x="3482724" y="0"/>
                        </a:cubicBezTo>
                        <a:cubicBezTo>
                          <a:pt x="3680047" y="-1513"/>
                          <a:pt x="4091653" y="-76807"/>
                          <a:pt x="4339507" y="0"/>
                        </a:cubicBezTo>
                        <a:cubicBezTo>
                          <a:pt x="4603142" y="41695"/>
                          <a:pt x="5012494" y="-11350"/>
                          <a:pt x="5196292" y="0"/>
                        </a:cubicBezTo>
                        <a:cubicBezTo>
                          <a:pt x="5362542" y="21849"/>
                          <a:pt x="5485126" y="-32151"/>
                          <a:pt x="5678233" y="0"/>
                        </a:cubicBezTo>
                        <a:cubicBezTo>
                          <a:pt x="5864436" y="6485"/>
                          <a:pt x="6002726" y="3541"/>
                          <a:pt x="6347595" y="0"/>
                        </a:cubicBezTo>
                        <a:cubicBezTo>
                          <a:pt x="6635506" y="8942"/>
                          <a:pt x="6961109" y="-47445"/>
                          <a:pt x="7204380" y="0"/>
                        </a:cubicBezTo>
                        <a:cubicBezTo>
                          <a:pt x="7450919" y="9372"/>
                          <a:pt x="7481664" y="19855"/>
                          <a:pt x="7686321" y="0"/>
                        </a:cubicBezTo>
                        <a:cubicBezTo>
                          <a:pt x="7903149" y="-26914"/>
                          <a:pt x="8132109" y="-2589"/>
                          <a:pt x="8261973" y="0"/>
                        </a:cubicBezTo>
                        <a:cubicBezTo>
                          <a:pt x="8404469" y="55740"/>
                          <a:pt x="8705887" y="47096"/>
                          <a:pt x="9118757" y="0"/>
                        </a:cubicBezTo>
                        <a:cubicBezTo>
                          <a:pt x="9485769" y="-1176"/>
                          <a:pt x="9449007" y="29263"/>
                          <a:pt x="9694409" y="0"/>
                        </a:cubicBezTo>
                        <a:cubicBezTo>
                          <a:pt x="9958779" y="-27838"/>
                          <a:pt x="10031716" y="-45537"/>
                          <a:pt x="10363771" y="0"/>
                        </a:cubicBezTo>
                        <a:cubicBezTo>
                          <a:pt x="10788497" y="-96168"/>
                          <a:pt x="11271908" y="463276"/>
                          <a:pt x="11356467" y="1069995"/>
                        </a:cubicBezTo>
                        <a:cubicBezTo>
                          <a:pt x="11370756" y="1241126"/>
                          <a:pt x="11368931" y="1631075"/>
                          <a:pt x="11356467" y="1868902"/>
                        </a:cubicBezTo>
                        <a:cubicBezTo>
                          <a:pt x="11379680" y="2113376"/>
                          <a:pt x="11362431" y="2294004"/>
                          <a:pt x="11356467" y="2582212"/>
                        </a:cubicBezTo>
                        <a:cubicBezTo>
                          <a:pt x="11330729" y="2880692"/>
                          <a:pt x="11328364" y="3090061"/>
                          <a:pt x="11356467" y="3252723"/>
                        </a:cubicBezTo>
                        <a:cubicBezTo>
                          <a:pt x="11355402" y="3379108"/>
                          <a:pt x="11414838" y="3665033"/>
                          <a:pt x="11356467" y="3837637"/>
                        </a:cubicBezTo>
                        <a:cubicBezTo>
                          <a:pt x="11349860" y="4011833"/>
                          <a:pt x="11350822" y="4315558"/>
                          <a:pt x="11356467" y="4508148"/>
                        </a:cubicBezTo>
                        <a:cubicBezTo>
                          <a:pt x="11325832" y="4669349"/>
                          <a:pt x="11379736" y="5091337"/>
                          <a:pt x="11356467" y="5349854"/>
                        </a:cubicBezTo>
                        <a:cubicBezTo>
                          <a:pt x="11327100" y="6005816"/>
                          <a:pt x="11023174" y="6483641"/>
                          <a:pt x="10363771" y="6419850"/>
                        </a:cubicBezTo>
                        <a:cubicBezTo>
                          <a:pt x="10106953" y="6380010"/>
                          <a:pt x="9871314" y="6388378"/>
                          <a:pt x="9506987" y="6419850"/>
                        </a:cubicBezTo>
                        <a:cubicBezTo>
                          <a:pt x="9127731" y="6426952"/>
                          <a:pt x="8989796" y="6407084"/>
                          <a:pt x="8650203" y="6419850"/>
                        </a:cubicBezTo>
                        <a:cubicBezTo>
                          <a:pt x="8289659" y="6425399"/>
                          <a:pt x="8121741" y="6385140"/>
                          <a:pt x="7887129" y="6419850"/>
                        </a:cubicBezTo>
                        <a:cubicBezTo>
                          <a:pt x="7679633" y="6426783"/>
                          <a:pt x="7334390" y="6392720"/>
                          <a:pt x="7124056" y="6419850"/>
                        </a:cubicBezTo>
                        <a:cubicBezTo>
                          <a:pt x="6936179" y="6427428"/>
                          <a:pt x="6546155" y="6417597"/>
                          <a:pt x="6267272" y="6419850"/>
                        </a:cubicBezTo>
                        <a:cubicBezTo>
                          <a:pt x="6025262" y="6376812"/>
                          <a:pt x="5794480" y="6447286"/>
                          <a:pt x="5597910" y="6419850"/>
                        </a:cubicBezTo>
                        <a:cubicBezTo>
                          <a:pt x="5394948" y="6436283"/>
                          <a:pt x="5325745" y="6395100"/>
                          <a:pt x="5209679" y="6419850"/>
                        </a:cubicBezTo>
                        <a:cubicBezTo>
                          <a:pt x="5077163" y="6448771"/>
                          <a:pt x="4761917" y="6390874"/>
                          <a:pt x="4540317" y="6419850"/>
                        </a:cubicBezTo>
                        <a:cubicBezTo>
                          <a:pt x="4334977" y="6398928"/>
                          <a:pt x="3869138" y="6462077"/>
                          <a:pt x="3683532" y="6419850"/>
                        </a:cubicBezTo>
                        <a:cubicBezTo>
                          <a:pt x="3477783" y="6396248"/>
                          <a:pt x="3323671" y="6353955"/>
                          <a:pt x="3014170" y="6419850"/>
                        </a:cubicBezTo>
                        <a:cubicBezTo>
                          <a:pt x="2699003" y="6450138"/>
                          <a:pt x="2738110" y="6401573"/>
                          <a:pt x="2625940" y="6419850"/>
                        </a:cubicBezTo>
                        <a:cubicBezTo>
                          <a:pt x="2522923" y="6425102"/>
                          <a:pt x="2337935" y="6422946"/>
                          <a:pt x="2237709" y="6419850"/>
                        </a:cubicBezTo>
                        <a:cubicBezTo>
                          <a:pt x="2123349" y="6419225"/>
                          <a:pt x="1748665" y="6398717"/>
                          <a:pt x="1568347" y="6419850"/>
                        </a:cubicBezTo>
                        <a:cubicBezTo>
                          <a:pt x="1372207" y="6418650"/>
                          <a:pt x="1259852" y="6432554"/>
                          <a:pt x="992695" y="6419850"/>
                        </a:cubicBezTo>
                        <a:cubicBezTo>
                          <a:pt x="298957" y="6352870"/>
                          <a:pt x="-91523" y="5946434"/>
                          <a:pt x="0" y="5349854"/>
                        </a:cubicBezTo>
                        <a:cubicBezTo>
                          <a:pt x="-18690" y="5097414"/>
                          <a:pt x="-69851" y="4853734"/>
                          <a:pt x="0" y="4679342"/>
                        </a:cubicBezTo>
                        <a:cubicBezTo>
                          <a:pt x="24609" y="4498877"/>
                          <a:pt x="-6797" y="4236860"/>
                          <a:pt x="0" y="4094428"/>
                        </a:cubicBezTo>
                        <a:cubicBezTo>
                          <a:pt x="16706" y="3931622"/>
                          <a:pt x="-1355" y="3440644"/>
                          <a:pt x="0" y="3295521"/>
                        </a:cubicBezTo>
                        <a:cubicBezTo>
                          <a:pt x="-54797" y="3100159"/>
                          <a:pt x="-1578" y="2825596"/>
                          <a:pt x="0" y="2667809"/>
                        </a:cubicBezTo>
                        <a:cubicBezTo>
                          <a:pt x="49933" y="2481277"/>
                          <a:pt x="56650" y="2226640"/>
                          <a:pt x="0" y="2040097"/>
                        </a:cubicBezTo>
                        <a:cubicBezTo>
                          <a:pt x="30502" y="1814129"/>
                          <a:pt x="99303" y="1475039"/>
                          <a:pt x="0" y="1069995"/>
                        </a:cubicBezTo>
                        <a:close/>
                      </a:path>
                      <a:path w="11356467" h="6419850" fill="none" stroke="0" extrusionOk="0">
                        <a:moveTo>
                          <a:pt x="0" y="1069995"/>
                        </a:moveTo>
                        <a:cubicBezTo>
                          <a:pt x="92722" y="455098"/>
                          <a:pt x="542104" y="186066"/>
                          <a:pt x="992695" y="0"/>
                        </a:cubicBezTo>
                        <a:cubicBezTo>
                          <a:pt x="1118783" y="23024"/>
                          <a:pt x="1195142" y="-10882"/>
                          <a:pt x="1380926" y="0"/>
                        </a:cubicBezTo>
                        <a:cubicBezTo>
                          <a:pt x="1546008" y="-465"/>
                          <a:pt x="1809249" y="-9833"/>
                          <a:pt x="1956577" y="0"/>
                        </a:cubicBezTo>
                        <a:cubicBezTo>
                          <a:pt x="2125532" y="-27521"/>
                          <a:pt x="2335632" y="-38089"/>
                          <a:pt x="2625940" y="0"/>
                        </a:cubicBezTo>
                        <a:cubicBezTo>
                          <a:pt x="2927255" y="29961"/>
                          <a:pt x="2942646" y="19210"/>
                          <a:pt x="3201591" y="0"/>
                        </a:cubicBezTo>
                        <a:cubicBezTo>
                          <a:pt x="3454307" y="-28032"/>
                          <a:pt x="3490564" y="-30083"/>
                          <a:pt x="3777243" y="0"/>
                        </a:cubicBezTo>
                        <a:cubicBezTo>
                          <a:pt x="4051523" y="28287"/>
                          <a:pt x="4242523" y="11186"/>
                          <a:pt x="4540317" y="0"/>
                        </a:cubicBezTo>
                        <a:cubicBezTo>
                          <a:pt x="4788227" y="-12957"/>
                          <a:pt x="4951074" y="35274"/>
                          <a:pt x="5115969" y="0"/>
                        </a:cubicBezTo>
                        <a:cubicBezTo>
                          <a:pt x="5253522" y="-7544"/>
                          <a:pt x="5646546" y="31510"/>
                          <a:pt x="5785331" y="0"/>
                        </a:cubicBezTo>
                        <a:cubicBezTo>
                          <a:pt x="5925045" y="-17570"/>
                          <a:pt x="6141694" y="-12267"/>
                          <a:pt x="6267272" y="0"/>
                        </a:cubicBezTo>
                        <a:cubicBezTo>
                          <a:pt x="6386360" y="-38832"/>
                          <a:pt x="6639417" y="-11717"/>
                          <a:pt x="7030346" y="0"/>
                        </a:cubicBezTo>
                        <a:cubicBezTo>
                          <a:pt x="7415876" y="17110"/>
                          <a:pt x="7568715" y="-18216"/>
                          <a:pt x="7887129" y="0"/>
                        </a:cubicBezTo>
                        <a:cubicBezTo>
                          <a:pt x="8199758" y="13129"/>
                          <a:pt x="8331342" y="-18479"/>
                          <a:pt x="8743914" y="0"/>
                        </a:cubicBezTo>
                        <a:cubicBezTo>
                          <a:pt x="9147977" y="5283"/>
                          <a:pt x="9071490" y="25193"/>
                          <a:pt x="9319565" y="0"/>
                        </a:cubicBezTo>
                        <a:cubicBezTo>
                          <a:pt x="9659233" y="-33449"/>
                          <a:pt x="9935667" y="51178"/>
                          <a:pt x="10363771" y="0"/>
                        </a:cubicBezTo>
                        <a:cubicBezTo>
                          <a:pt x="10870927" y="-182025"/>
                          <a:pt x="11222648" y="450137"/>
                          <a:pt x="11356467" y="1069995"/>
                        </a:cubicBezTo>
                        <a:cubicBezTo>
                          <a:pt x="11364905" y="1360437"/>
                          <a:pt x="11323000" y="1521571"/>
                          <a:pt x="11356467" y="1868902"/>
                        </a:cubicBezTo>
                        <a:cubicBezTo>
                          <a:pt x="11388099" y="2156489"/>
                          <a:pt x="11353113" y="2350544"/>
                          <a:pt x="11356467" y="2539413"/>
                        </a:cubicBezTo>
                        <a:cubicBezTo>
                          <a:pt x="11329320" y="2738610"/>
                          <a:pt x="11393982" y="3089571"/>
                          <a:pt x="11356467" y="3295521"/>
                        </a:cubicBezTo>
                        <a:cubicBezTo>
                          <a:pt x="11368418" y="3505975"/>
                          <a:pt x="11363843" y="3735847"/>
                          <a:pt x="11356467" y="3966033"/>
                        </a:cubicBezTo>
                        <a:cubicBezTo>
                          <a:pt x="11394885" y="4167031"/>
                          <a:pt x="11349263" y="4466604"/>
                          <a:pt x="11356467" y="4636544"/>
                        </a:cubicBezTo>
                        <a:cubicBezTo>
                          <a:pt x="11348406" y="4767300"/>
                          <a:pt x="11332931" y="5179733"/>
                          <a:pt x="11356467" y="5349854"/>
                        </a:cubicBezTo>
                        <a:cubicBezTo>
                          <a:pt x="11363145" y="5991523"/>
                          <a:pt x="10923479" y="6340824"/>
                          <a:pt x="10363771" y="6419850"/>
                        </a:cubicBezTo>
                        <a:cubicBezTo>
                          <a:pt x="10202140" y="6394858"/>
                          <a:pt x="9827041" y="6342530"/>
                          <a:pt x="9600698" y="6419850"/>
                        </a:cubicBezTo>
                        <a:cubicBezTo>
                          <a:pt x="9412660" y="6429653"/>
                          <a:pt x="9214468" y="6364060"/>
                          <a:pt x="8931335" y="6419850"/>
                        </a:cubicBezTo>
                        <a:cubicBezTo>
                          <a:pt x="8693625" y="6460733"/>
                          <a:pt x="8539456" y="6408858"/>
                          <a:pt x="8449394" y="6419850"/>
                        </a:cubicBezTo>
                        <a:cubicBezTo>
                          <a:pt x="8362124" y="6397204"/>
                          <a:pt x="7930965" y="6366517"/>
                          <a:pt x="7592610" y="6419850"/>
                        </a:cubicBezTo>
                        <a:cubicBezTo>
                          <a:pt x="7253493" y="6457240"/>
                          <a:pt x="7200615" y="6428806"/>
                          <a:pt x="7016959" y="6419850"/>
                        </a:cubicBezTo>
                        <a:cubicBezTo>
                          <a:pt x="6880667" y="6420694"/>
                          <a:pt x="6547873" y="6359853"/>
                          <a:pt x="6160174" y="6419850"/>
                        </a:cubicBezTo>
                        <a:cubicBezTo>
                          <a:pt x="5764201" y="6462474"/>
                          <a:pt x="5909287" y="6391666"/>
                          <a:pt x="5771944" y="6419850"/>
                        </a:cubicBezTo>
                        <a:cubicBezTo>
                          <a:pt x="5589200" y="6416814"/>
                          <a:pt x="5447566" y="6378861"/>
                          <a:pt x="5196292" y="6419850"/>
                        </a:cubicBezTo>
                        <a:cubicBezTo>
                          <a:pt x="4923106" y="6434130"/>
                          <a:pt x="4873079" y="6382667"/>
                          <a:pt x="4620640" y="6419850"/>
                        </a:cubicBezTo>
                        <a:cubicBezTo>
                          <a:pt x="4373241" y="6446970"/>
                          <a:pt x="4017746" y="6414085"/>
                          <a:pt x="3763856" y="6419850"/>
                        </a:cubicBezTo>
                        <a:cubicBezTo>
                          <a:pt x="3518102" y="6426467"/>
                          <a:pt x="3547622" y="6409143"/>
                          <a:pt x="3375626" y="6419850"/>
                        </a:cubicBezTo>
                        <a:cubicBezTo>
                          <a:pt x="3202130" y="6426181"/>
                          <a:pt x="3104879" y="6416868"/>
                          <a:pt x="2893685" y="6419850"/>
                        </a:cubicBezTo>
                        <a:cubicBezTo>
                          <a:pt x="2668595" y="6403257"/>
                          <a:pt x="2412982" y="6467658"/>
                          <a:pt x="2224322" y="6419850"/>
                        </a:cubicBezTo>
                        <a:cubicBezTo>
                          <a:pt x="2010533" y="6408265"/>
                          <a:pt x="1983428" y="6402205"/>
                          <a:pt x="1742381" y="6419850"/>
                        </a:cubicBezTo>
                        <a:cubicBezTo>
                          <a:pt x="1477087" y="6448360"/>
                          <a:pt x="1202325" y="6397731"/>
                          <a:pt x="992695" y="6419850"/>
                        </a:cubicBezTo>
                        <a:cubicBezTo>
                          <a:pt x="439781" y="6373696"/>
                          <a:pt x="-91795" y="5927667"/>
                          <a:pt x="0" y="5349854"/>
                        </a:cubicBezTo>
                        <a:cubicBezTo>
                          <a:pt x="2305" y="5152383"/>
                          <a:pt x="8503" y="4917417"/>
                          <a:pt x="0" y="4679342"/>
                        </a:cubicBezTo>
                        <a:cubicBezTo>
                          <a:pt x="-40216" y="4459495"/>
                          <a:pt x="-61584" y="4096864"/>
                          <a:pt x="0" y="3923235"/>
                        </a:cubicBezTo>
                        <a:cubicBezTo>
                          <a:pt x="53440" y="3737227"/>
                          <a:pt x="-4345" y="3346648"/>
                          <a:pt x="0" y="3209925"/>
                        </a:cubicBezTo>
                        <a:cubicBezTo>
                          <a:pt x="8442" y="3109782"/>
                          <a:pt x="36647" y="2709456"/>
                          <a:pt x="0" y="2496614"/>
                        </a:cubicBezTo>
                        <a:cubicBezTo>
                          <a:pt x="-38872" y="2240505"/>
                          <a:pt x="-31862" y="2105434"/>
                          <a:pt x="0" y="1826104"/>
                        </a:cubicBezTo>
                        <a:cubicBezTo>
                          <a:pt x="4057" y="1573158"/>
                          <a:pt x="-763" y="1449505"/>
                          <a:pt x="0" y="10699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7940A-5968-ABC3-D09E-2885A2C3D33E}"/>
              </a:ext>
            </a:extLst>
          </p:cNvPr>
          <p:cNvSpPr txBox="1"/>
          <p:nvPr/>
        </p:nvSpPr>
        <p:spPr>
          <a:xfrm>
            <a:off x="1133475" y="457200"/>
            <a:ext cx="10334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Gợi ý: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Rủ nhau xem cảnh Kiếm Hồ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 cầu Thê Húc, xem chùa Ngọc Sơn,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Đài Nghiên, Tháp Bút chưa mòn,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 ai gây dựng nên non nước này?</a:t>
            </a:r>
          </a:p>
          <a:p>
            <a:pPr algn="r"/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E31E79-C266-2A06-203F-5A4DC02C8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075" y="3519487"/>
            <a:ext cx="4351346" cy="28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27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390525" y="257175"/>
            <a:ext cx="11356467" cy="6419850"/>
          </a:xfrm>
          <a:custGeom>
            <a:avLst/>
            <a:gdLst>
              <a:gd name="csX0" fmla="*/ 0 w 11356467"/>
              <a:gd name="csY0" fmla="*/ 1069995 h 6419850"/>
              <a:gd name="csX1" fmla="*/ 992695 w 11356467"/>
              <a:gd name="csY1" fmla="*/ 0 h 6419850"/>
              <a:gd name="csX2" fmla="*/ 1380926 w 11356467"/>
              <a:gd name="csY2" fmla="*/ 0 h 6419850"/>
              <a:gd name="csX3" fmla="*/ 1956577 w 11356467"/>
              <a:gd name="csY3" fmla="*/ 0 h 6419850"/>
              <a:gd name="csX4" fmla="*/ 2625940 w 11356467"/>
              <a:gd name="csY4" fmla="*/ 0 h 6419850"/>
              <a:gd name="csX5" fmla="*/ 3201591 w 11356467"/>
              <a:gd name="csY5" fmla="*/ 0 h 6419850"/>
              <a:gd name="csX6" fmla="*/ 3777243 w 11356467"/>
              <a:gd name="csY6" fmla="*/ 0 h 6419850"/>
              <a:gd name="csX7" fmla="*/ 4540317 w 11356467"/>
              <a:gd name="csY7" fmla="*/ 0 h 6419850"/>
              <a:gd name="csX8" fmla="*/ 5115969 w 11356467"/>
              <a:gd name="csY8" fmla="*/ 0 h 6419850"/>
              <a:gd name="csX9" fmla="*/ 5785331 w 11356467"/>
              <a:gd name="csY9" fmla="*/ 0 h 6419850"/>
              <a:gd name="csX10" fmla="*/ 6267272 w 11356467"/>
              <a:gd name="csY10" fmla="*/ 0 h 6419850"/>
              <a:gd name="csX11" fmla="*/ 7030346 w 11356467"/>
              <a:gd name="csY11" fmla="*/ 0 h 6419850"/>
              <a:gd name="csX12" fmla="*/ 7887129 w 11356467"/>
              <a:gd name="csY12" fmla="*/ 0 h 6419850"/>
              <a:gd name="csX13" fmla="*/ 8743914 w 11356467"/>
              <a:gd name="csY13" fmla="*/ 0 h 6419850"/>
              <a:gd name="csX14" fmla="*/ 9319565 w 11356467"/>
              <a:gd name="csY14" fmla="*/ 0 h 6419850"/>
              <a:gd name="csX15" fmla="*/ 10363771 w 11356467"/>
              <a:gd name="csY15" fmla="*/ 0 h 6419850"/>
              <a:gd name="csX16" fmla="*/ 11356467 w 11356467"/>
              <a:gd name="csY16" fmla="*/ 1069995 h 6419850"/>
              <a:gd name="csX17" fmla="*/ 11356467 w 11356467"/>
              <a:gd name="csY17" fmla="*/ 1868902 h 6419850"/>
              <a:gd name="csX18" fmla="*/ 11356467 w 11356467"/>
              <a:gd name="csY18" fmla="*/ 2539413 h 6419850"/>
              <a:gd name="csX19" fmla="*/ 11356467 w 11356467"/>
              <a:gd name="csY19" fmla="*/ 3295521 h 6419850"/>
              <a:gd name="csX20" fmla="*/ 11356467 w 11356467"/>
              <a:gd name="csY20" fmla="*/ 3966033 h 6419850"/>
              <a:gd name="csX21" fmla="*/ 11356467 w 11356467"/>
              <a:gd name="csY21" fmla="*/ 4636544 h 6419850"/>
              <a:gd name="csX22" fmla="*/ 11356467 w 11356467"/>
              <a:gd name="csY22" fmla="*/ 5349854 h 6419850"/>
              <a:gd name="csX23" fmla="*/ 10363771 w 11356467"/>
              <a:gd name="csY23" fmla="*/ 6419850 h 6419850"/>
              <a:gd name="csX24" fmla="*/ 9600698 w 11356467"/>
              <a:gd name="csY24" fmla="*/ 6419850 h 6419850"/>
              <a:gd name="csX25" fmla="*/ 8931335 w 11356467"/>
              <a:gd name="csY25" fmla="*/ 6419850 h 6419850"/>
              <a:gd name="csX26" fmla="*/ 8449394 w 11356467"/>
              <a:gd name="csY26" fmla="*/ 6419850 h 6419850"/>
              <a:gd name="csX27" fmla="*/ 7592610 w 11356467"/>
              <a:gd name="csY27" fmla="*/ 6419850 h 6419850"/>
              <a:gd name="csX28" fmla="*/ 7016959 w 11356467"/>
              <a:gd name="csY28" fmla="*/ 6419850 h 6419850"/>
              <a:gd name="csX29" fmla="*/ 6160174 w 11356467"/>
              <a:gd name="csY29" fmla="*/ 6419850 h 6419850"/>
              <a:gd name="csX30" fmla="*/ 5771944 w 11356467"/>
              <a:gd name="csY30" fmla="*/ 6419850 h 6419850"/>
              <a:gd name="csX31" fmla="*/ 5196292 w 11356467"/>
              <a:gd name="csY31" fmla="*/ 6419850 h 6419850"/>
              <a:gd name="csX32" fmla="*/ 4620640 w 11356467"/>
              <a:gd name="csY32" fmla="*/ 6419850 h 6419850"/>
              <a:gd name="csX33" fmla="*/ 3763856 w 11356467"/>
              <a:gd name="csY33" fmla="*/ 6419850 h 6419850"/>
              <a:gd name="csX34" fmla="*/ 3375626 w 11356467"/>
              <a:gd name="csY34" fmla="*/ 6419850 h 6419850"/>
              <a:gd name="csX35" fmla="*/ 2893685 w 11356467"/>
              <a:gd name="csY35" fmla="*/ 6419850 h 6419850"/>
              <a:gd name="csX36" fmla="*/ 2224322 w 11356467"/>
              <a:gd name="csY36" fmla="*/ 6419850 h 6419850"/>
              <a:gd name="csX37" fmla="*/ 1742381 w 11356467"/>
              <a:gd name="csY37" fmla="*/ 6419850 h 6419850"/>
              <a:gd name="csX38" fmla="*/ 992695 w 11356467"/>
              <a:gd name="csY38" fmla="*/ 6419850 h 6419850"/>
              <a:gd name="csX39" fmla="*/ 0 w 11356467"/>
              <a:gd name="csY39" fmla="*/ 5349854 h 6419850"/>
              <a:gd name="csX40" fmla="*/ 0 w 11356467"/>
              <a:gd name="csY40" fmla="*/ 4679342 h 6419850"/>
              <a:gd name="csX41" fmla="*/ 0 w 11356467"/>
              <a:gd name="csY41" fmla="*/ 3923235 h 6419850"/>
              <a:gd name="csX42" fmla="*/ 0 w 11356467"/>
              <a:gd name="csY42" fmla="*/ 3209925 h 6419850"/>
              <a:gd name="csX43" fmla="*/ 0 w 11356467"/>
              <a:gd name="csY43" fmla="*/ 2496614 h 6419850"/>
              <a:gd name="csX44" fmla="*/ 0 w 11356467"/>
              <a:gd name="csY44" fmla="*/ 1826104 h 6419850"/>
              <a:gd name="csX45" fmla="*/ 0 w 11356467"/>
              <a:gd name="csY45" fmla="*/ 1069995 h 6419850"/>
              <a:gd name="csX0" fmla="*/ 0 w 11356467"/>
              <a:gd name="csY0" fmla="*/ 1069995 h 6419850"/>
              <a:gd name="csX1" fmla="*/ 992695 w 11356467"/>
              <a:gd name="csY1" fmla="*/ 0 h 6419850"/>
              <a:gd name="csX2" fmla="*/ 1849479 w 11356467"/>
              <a:gd name="csY2" fmla="*/ 0 h 6419850"/>
              <a:gd name="csX3" fmla="*/ 2237709 w 11356467"/>
              <a:gd name="csY3" fmla="*/ 0 h 6419850"/>
              <a:gd name="csX4" fmla="*/ 3000783 w 11356467"/>
              <a:gd name="csY4" fmla="*/ 0 h 6419850"/>
              <a:gd name="csX5" fmla="*/ 3482724 w 11356467"/>
              <a:gd name="csY5" fmla="*/ 0 h 6419850"/>
              <a:gd name="csX6" fmla="*/ 4339507 w 11356467"/>
              <a:gd name="csY6" fmla="*/ 0 h 6419850"/>
              <a:gd name="csX7" fmla="*/ 5196292 w 11356467"/>
              <a:gd name="csY7" fmla="*/ 0 h 6419850"/>
              <a:gd name="csX8" fmla="*/ 5678233 w 11356467"/>
              <a:gd name="csY8" fmla="*/ 0 h 6419850"/>
              <a:gd name="csX9" fmla="*/ 6347595 w 11356467"/>
              <a:gd name="csY9" fmla="*/ 0 h 6419850"/>
              <a:gd name="csX10" fmla="*/ 7204380 w 11356467"/>
              <a:gd name="csY10" fmla="*/ 0 h 6419850"/>
              <a:gd name="csX11" fmla="*/ 7686321 w 11356467"/>
              <a:gd name="csY11" fmla="*/ 0 h 6419850"/>
              <a:gd name="csX12" fmla="*/ 8261973 w 11356467"/>
              <a:gd name="csY12" fmla="*/ 0 h 6419850"/>
              <a:gd name="csX13" fmla="*/ 9118757 w 11356467"/>
              <a:gd name="csY13" fmla="*/ 0 h 6419850"/>
              <a:gd name="csX14" fmla="*/ 9694409 w 11356467"/>
              <a:gd name="csY14" fmla="*/ 0 h 6419850"/>
              <a:gd name="csX15" fmla="*/ 10363771 w 11356467"/>
              <a:gd name="csY15" fmla="*/ 0 h 6419850"/>
              <a:gd name="csX16" fmla="*/ 11356467 w 11356467"/>
              <a:gd name="csY16" fmla="*/ 1069995 h 6419850"/>
              <a:gd name="csX17" fmla="*/ 11356467 w 11356467"/>
              <a:gd name="csY17" fmla="*/ 1868902 h 6419850"/>
              <a:gd name="csX18" fmla="*/ 11356467 w 11356467"/>
              <a:gd name="csY18" fmla="*/ 2582212 h 6419850"/>
              <a:gd name="csX19" fmla="*/ 11356467 w 11356467"/>
              <a:gd name="csY19" fmla="*/ 3252723 h 6419850"/>
              <a:gd name="csX20" fmla="*/ 11356467 w 11356467"/>
              <a:gd name="csY20" fmla="*/ 3837637 h 6419850"/>
              <a:gd name="csX21" fmla="*/ 11356467 w 11356467"/>
              <a:gd name="csY21" fmla="*/ 4508148 h 6419850"/>
              <a:gd name="csX22" fmla="*/ 11356467 w 11356467"/>
              <a:gd name="csY22" fmla="*/ 5349854 h 6419850"/>
              <a:gd name="csX23" fmla="*/ 10363771 w 11356467"/>
              <a:gd name="csY23" fmla="*/ 6419850 h 6419850"/>
              <a:gd name="csX24" fmla="*/ 9506987 w 11356467"/>
              <a:gd name="csY24" fmla="*/ 6419850 h 6419850"/>
              <a:gd name="csX25" fmla="*/ 8650203 w 11356467"/>
              <a:gd name="csY25" fmla="*/ 6419850 h 6419850"/>
              <a:gd name="csX26" fmla="*/ 7887129 w 11356467"/>
              <a:gd name="csY26" fmla="*/ 6419850 h 6419850"/>
              <a:gd name="csX27" fmla="*/ 7124056 w 11356467"/>
              <a:gd name="csY27" fmla="*/ 6419850 h 6419850"/>
              <a:gd name="csX28" fmla="*/ 6267272 w 11356467"/>
              <a:gd name="csY28" fmla="*/ 6419850 h 6419850"/>
              <a:gd name="csX29" fmla="*/ 5597910 w 11356467"/>
              <a:gd name="csY29" fmla="*/ 6419850 h 6419850"/>
              <a:gd name="csX30" fmla="*/ 5209679 w 11356467"/>
              <a:gd name="csY30" fmla="*/ 6419850 h 6419850"/>
              <a:gd name="csX31" fmla="*/ 4540317 w 11356467"/>
              <a:gd name="csY31" fmla="*/ 6419850 h 6419850"/>
              <a:gd name="csX32" fmla="*/ 3683532 w 11356467"/>
              <a:gd name="csY32" fmla="*/ 6419850 h 6419850"/>
              <a:gd name="csX33" fmla="*/ 3014170 w 11356467"/>
              <a:gd name="csY33" fmla="*/ 6419850 h 6419850"/>
              <a:gd name="csX34" fmla="*/ 2625940 w 11356467"/>
              <a:gd name="csY34" fmla="*/ 6419850 h 6419850"/>
              <a:gd name="csX35" fmla="*/ 2237709 w 11356467"/>
              <a:gd name="csY35" fmla="*/ 6419850 h 6419850"/>
              <a:gd name="csX36" fmla="*/ 1568347 w 11356467"/>
              <a:gd name="csY36" fmla="*/ 6419850 h 6419850"/>
              <a:gd name="csX37" fmla="*/ 992695 w 11356467"/>
              <a:gd name="csY37" fmla="*/ 6419850 h 6419850"/>
              <a:gd name="csX38" fmla="*/ 0 w 11356467"/>
              <a:gd name="csY38" fmla="*/ 5349854 h 6419850"/>
              <a:gd name="csX39" fmla="*/ 0 w 11356467"/>
              <a:gd name="csY39" fmla="*/ 4679342 h 6419850"/>
              <a:gd name="csX40" fmla="*/ 0 w 11356467"/>
              <a:gd name="csY40" fmla="*/ 4094428 h 6419850"/>
              <a:gd name="csX41" fmla="*/ 0 w 11356467"/>
              <a:gd name="csY41" fmla="*/ 3295521 h 6419850"/>
              <a:gd name="csX42" fmla="*/ 0 w 11356467"/>
              <a:gd name="csY42" fmla="*/ 2667809 h 6419850"/>
              <a:gd name="csX43" fmla="*/ 0 w 11356467"/>
              <a:gd name="csY43" fmla="*/ 2040097 h 6419850"/>
              <a:gd name="csX44" fmla="*/ 0 w 11356467"/>
              <a:gd name="csY44" fmla="*/ 1069995 h 6419850"/>
              <a:gd name="csX0" fmla="*/ 0 w 11356467"/>
              <a:gd name="csY0" fmla="*/ 1069995 h 6419850"/>
              <a:gd name="csX1" fmla="*/ 992695 w 11356467"/>
              <a:gd name="csY1" fmla="*/ 0 h 6419850"/>
              <a:gd name="csX2" fmla="*/ 1380926 w 11356467"/>
              <a:gd name="csY2" fmla="*/ 0 h 6419850"/>
              <a:gd name="csX3" fmla="*/ 1956577 w 11356467"/>
              <a:gd name="csY3" fmla="*/ 0 h 6419850"/>
              <a:gd name="csX4" fmla="*/ 2625940 w 11356467"/>
              <a:gd name="csY4" fmla="*/ 0 h 6419850"/>
              <a:gd name="csX5" fmla="*/ 3201591 w 11356467"/>
              <a:gd name="csY5" fmla="*/ 0 h 6419850"/>
              <a:gd name="csX6" fmla="*/ 3777243 w 11356467"/>
              <a:gd name="csY6" fmla="*/ 0 h 6419850"/>
              <a:gd name="csX7" fmla="*/ 4540317 w 11356467"/>
              <a:gd name="csY7" fmla="*/ 0 h 6419850"/>
              <a:gd name="csX8" fmla="*/ 5115969 w 11356467"/>
              <a:gd name="csY8" fmla="*/ 0 h 6419850"/>
              <a:gd name="csX9" fmla="*/ 5785331 w 11356467"/>
              <a:gd name="csY9" fmla="*/ 0 h 6419850"/>
              <a:gd name="csX10" fmla="*/ 6267272 w 11356467"/>
              <a:gd name="csY10" fmla="*/ 0 h 6419850"/>
              <a:gd name="csX11" fmla="*/ 7030346 w 11356467"/>
              <a:gd name="csY11" fmla="*/ 0 h 6419850"/>
              <a:gd name="csX12" fmla="*/ 7887129 w 11356467"/>
              <a:gd name="csY12" fmla="*/ 0 h 6419850"/>
              <a:gd name="csX13" fmla="*/ 8743914 w 11356467"/>
              <a:gd name="csY13" fmla="*/ 0 h 6419850"/>
              <a:gd name="csX14" fmla="*/ 9319565 w 11356467"/>
              <a:gd name="csY14" fmla="*/ 0 h 6419850"/>
              <a:gd name="csX15" fmla="*/ 10363771 w 11356467"/>
              <a:gd name="csY15" fmla="*/ 0 h 6419850"/>
              <a:gd name="csX16" fmla="*/ 11356467 w 11356467"/>
              <a:gd name="csY16" fmla="*/ 1069995 h 6419850"/>
              <a:gd name="csX17" fmla="*/ 11356467 w 11356467"/>
              <a:gd name="csY17" fmla="*/ 1868902 h 6419850"/>
              <a:gd name="csX18" fmla="*/ 11356467 w 11356467"/>
              <a:gd name="csY18" fmla="*/ 2539413 h 6419850"/>
              <a:gd name="csX19" fmla="*/ 11356467 w 11356467"/>
              <a:gd name="csY19" fmla="*/ 3295521 h 6419850"/>
              <a:gd name="csX20" fmla="*/ 11356467 w 11356467"/>
              <a:gd name="csY20" fmla="*/ 3966033 h 6419850"/>
              <a:gd name="csX21" fmla="*/ 11356467 w 11356467"/>
              <a:gd name="csY21" fmla="*/ 4636544 h 6419850"/>
              <a:gd name="csX22" fmla="*/ 11356467 w 11356467"/>
              <a:gd name="csY22" fmla="*/ 5349854 h 6419850"/>
              <a:gd name="csX23" fmla="*/ 10363771 w 11356467"/>
              <a:gd name="csY23" fmla="*/ 6419850 h 6419850"/>
              <a:gd name="csX24" fmla="*/ 9600698 w 11356467"/>
              <a:gd name="csY24" fmla="*/ 6419850 h 6419850"/>
              <a:gd name="csX25" fmla="*/ 8931335 w 11356467"/>
              <a:gd name="csY25" fmla="*/ 6419850 h 6419850"/>
              <a:gd name="csX26" fmla="*/ 8449394 w 11356467"/>
              <a:gd name="csY26" fmla="*/ 6419850 h 6419850"/>
              <a:gd name="csX27" fmla="*/ 7592610 w 11356467"/>
              <a:gd name="csY27" fmla="*/ 6419850 h 6419850"/>
              <a:gd name="csX28" fmla="*/ 7016959 w 11356467"/>
              <a:gd name="csY28" fmla="*/ 6419850 h 6419850"/>
              <a:gd name="csX29" fmla="*/ 6160174 w 11356467"/>
              <a:gd name="csY29" fmla="*/ 6419850 h 6419850"/>
              <a:gd name="csX30" fmla="*/ 5771944 w 11356467"/>
              <a:gd name="csY30" fmla="*/ 6419850 h 6419850"/>
              <a:gd name="csX31" fmla="*/ 5196292 w 11356467"/>
              <a:gd name="csY31" fmla="*/ 6419850 h 6419850"/>
              <a:gd name="csX32" fmla="*/ 4620640 w 11356467"/>
              <a:gd name="csY32" fmla="*/ 6419850 h 6419850"/>
              <a:gd name="csX33" fmla="*/ 3763856 w 11356467"/>
              <a:gd name="csY33" fmla="*/ 6419850 h 6419850"/>
              <a:gd name="csX34" fmla="*/ 3375626 w 11356467"/>
              <a:gd name="csY34" fmla="*/ 6419850 h 6419850"/>
              <a:gd name="csX35" fmla="*/ 2893685 w 11356467"/>
              <a:gd name="csY35" fmla="*/ 6419850 h 6419850"/>
              <a:gd name="csX36" fmla="*/ 2224322 w 11356467"/>
              <a:gd name="csY36" fmla="*/ 6419850 h 6419850"/>
              <a:gd name="csX37" fmla="*/ 1742381 w 11356467"/>
              <a:gd name="csY37" fmla="*/ 6419850 h 6419850"/>
              <a:gd name="csX38" fmla="*/ 992695 w 11356467"/>
              <a:gd name="csY38" fmla="*/ 6419850 h 6419850"/>
              <a:gd name="csX39" fmla="*/ 0 w 11356467"/>
              <a:gd name="csY39" fmla="*/ 5349854 h 6419850"/>
              <a:gd name="csX40" fmla="*/ 0 w 11356467"/>
              <a:gd name="csY40" fmla="*/ 4679342 h 6419850"/>
              <a:gd name="csX41" fmla="*/ 0 w 11356467"/>
              <a:gd name="csY41" fmla="*/ 3923235 h 6419850"/>
              <a:gd name="csX42" fmla="*/ 0 w 11356467"/>
              <a:gd name="csY42" fmla="*/ 3209925 h 6419850"/>
              <a:gd name="csX43" fmla="*/ 0 w 11356467"/>
              <a:gd name="csY43" fmla="*/ 2496614 h 6419850"/>
              <a:gd name="csX44" fmla="*/ 0 w 11356467"/>
              <a:gd name="csY44" fmla="*/ 1826104 h 6419850"/>
              <a:gd name="csX45" fmla="*/ 0 w 11356467"/>
              <a:gd name="csY45" fmla="*/ 1069995 h 64198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11356467" h="6419850" fill="none" extrusionOk="0">
                <a:moveTo>
                  <a:pt x="0" y="1069995"/>
                </a:moveTo>
                <a:cubicBezTo>
                  <a:pt x="-194645" y="424402"/>
                  <a:pt x="569120" y="15483"/>
                  <a:pt x="992695" y="0"/>
                </a:cubicBezTo>
                <a:cubicBezTo>
                  <a:pt x="1098141" y="42504"/>
                  <a:pt x="1187047" y="-35851"/>
                  <a:pt x="1380926" y="0"/>
                </a:cubicBezTo>
                <a:cubicBezTo>
                  <a:pt x="1546711" y="13589"/>
                  <a:pt x="1813606" y="591"/>
                  <a:pt x="1956577" y="0"/>
                </a:cubicBezTo>
                <a:cubicBezTo>
                  <a:pt x="2090369" y="-49410"/>
                  <a:pt x="2263728" y="-5077"/>
                  <a:pt x="2625940" y="0"/>
                </a:cubicBezTo>
                <a:cubicBezTo>
                  <a:pt x="2922117" y="26630"/>
                  <a:pt x="2944828" y="25040"/>
                  <a:pt x="3201591" y="0"/>
                </a:cubicBezTo>
                <a:cubicBezTo>
                  <a:pt x="3446174" y="-22707"/>
                  <a:pt x="3488253" y="-23052"/>
                  <a:pt x="3777243" y="0"/>
                </a:cubicBezTo>
                <a:cubicBezTo>
                  <a:pt x="4060312" y="-16540"/>
                  <a:pt x="4270781" y="66564"/>
                  <a:pt x="4540317" y="0"/>
                </a:cubicBezTo>
                <a:cubicBezTo>
                  <a:pt x="4794492" y="24618"/>
                  <a:pt x="4919747" y="16128"/>
                  <a:pt x="5115969" y="0"/>
                </a:cubicBezTo>
                <a:cubicBezTo>
                  <a:pt x="5242186" y="-7689"/>
                  <a:pt x="5665746" y="-25697"/>
                  <a:pt x="5785331" y="0"/>
                </a:cubicBezTo>
                <a:cubicBezTo>
                  <a:pt x="5908600" y="34990"/>
                  <a:pt x="6144765" y="-26679"/>
                  <a:pt x="6267272" y="0"/>
                </a:cubicBezTo>
                <a:cubicBezTo>
                  <a:pt x="6419971" y="77808"/>
                  <a:pt x="6645540" y="-12774"/>
                  <a:pt x="7030346" y="0"/>
                </a:cubicBezTo>
                <a:cubicBezTo>
                  <a:pt x="7381604" y="-8805"/>
                  <a:pt x="7649130" y="-70536"/>
                  <a:pt x="7887129" y="0"/>
                </a:cubicBezTo>
                <a:cubicBezTo>
                  <a:pt x="8181634" y="852"/>
                  <a:pt x="8315875" y="3690"/>
                  <a:pt x="8743914" y="0"/>
                </a:cubicBezTo>
                <a:cubicBezTo>
                  <a:pt x="9138008" y="-9273"/>
                  <a:pt x="9071440" y="11150"/>
                  <a:pt x="9319565" y="0"/>
                </a:cubicBezTo>
                <a:cubicBezTo>
                  <a:pt x="9477854" y="-8898"/>
                  <a:pt x="9903869" y="118214"/>
                  <a:pt x="10363771" y="0"/>
                </a:cubicBezTo>
                <a:cubicBezTo>
                  <a:pt x="10970891" y="120157"/>
                  <a:pt x="11249657" y="338959"/>
                  <a:pt x="11356467" y="1069995"/>
                </a:cubicBezTo>
                <a:cubicBezTo>
                  <a:pt x="11320797" y="1297852"/>
                  <a:pt x="11293728" y="1537223"/>
                  <a:pt x="11356467" y="1868902"/>
                </a:cubicBezTo>
                <a:cubicBezTo>
                  <a:pt x="11443487" y="2165030"/>
                  <a:pt x="11373822" y="2356807"/>
                  <a:pt x="11356467" y="2539413"/>
                </a:cubicBezTo>
                <a:cubicBezTo>
                  <a:pt x="11295242" y="2750239"/>
                  <a:pt x="11346652" y="3116444"/>
                  <a:pt x="11356467" y="3295521"/>
                </a:cubicBezTo>
                <a:cubicBezTo>
                  <a:pt x="11370448" y="3433439"/>
                  <a:pt x="11380375" y="3655212"/>
                  <a:pt x="11356467" y="3966033"/>
                </a:cubicBezTo>
                <a:cubicBezTo>
                  <a:pt x="11426579" y="4174602"/>
                  <a:pt x="11426786" y="4482415"/>
                  <a:pt x="11356467" y="4636544"/>
                </a:cubicBezTo>
                <a:cubicBezTo>
                  <a:pt x="11376423" y="4805362"/>
                  <a:pt x="11308055" y="5225705"/>
                  <a:pt x="11356467" y="5349854"/>
                </a:cubicBezTo>
                <a:cubicBezTo>
                  <a:pt x="11557291" y="5906450"/>
                  <a:pt x="11131699" y="6380907"/>
                  <a:pt x="10363771" y="6419850"/>
                </a:cubicBezTo>
                <a:cubicBezTo>
                  <a:pt x="10184492" y="6486096"/>
                  <a:pt x="9830688" y="6455493"/>
                  <a:pt x="9600698" y="6419850"/>
                </a:cubicBezTo>
                <a:cubicBezTo>
                  <a:pt x="9417369" y="6529225"/>
                  <a:pt x="9157416" y="6363065"/>
                  <a:pt x="8931335" y="6419850"/>
                </a:cubicBezTo>
                <a:cubicBezTo>
                  <a:pt x="8688126" y="6475832"/>
                  <a:pt x="8523523" y="6365928"/>
                  <a:pt x="8449394" y="6419850"/>
                </a:cubicBezTo>
                <a:cubicBezTo>
                  <a:pt x="8354408" y="6515616"/>
                  <a:pt x="7879493" y="6504499"/>
                  <a:pt x="7592610" y="6419850"/>
                </a:cubicBezTo>
                <a:cubicBezTo>
                  <a:pt x="7258081" y="6438523"/>
                  <a:pt x="7188662" y="6416462"/>
                  <a:pt x="7016959" y="6419850"/>
                </a:cubicBezTo>
                <a:cubicBezTo>
                  <a:pt x="6945107" y="6344676"/>
                  <a:pt x="6580909" y="6471161"/>
                  <a:pt x="6160174" y="6419850"/>
                </a:cubicBezTo>
                <a:cubicBezTo>
                  <a:pt x="5794261" y="6459248"/>
                  <a:pt x="5900525" y="6463606"/>
                  <a:pt x="5771944" y="6419850"/>
                </a:cubicBezTo>
                <a:cubicBezTo>
                  <a:pt x="5602086" y="6421753"/>
                  <a:pt x="5477996" y="6440729"/>
                  <a:pt x="5196292" y="6419850"/>
                </a:cubicBezTo>
                <a:cubicBezTo>
                  <a:pt x="4915024" y="6440671"/>
                  <a:pt x="4884960" y="6396444"/>
                  <a:pt x="4620640" y="6419850"/>
                </a:cubicBezTo>
                <a:cubicBezTo>
                  <a:pt x="4337928" y="6488803"/>
                  <a:pt x="4040799" y="6430758"/>
                  <a:pt x="3763856" y="6419850"/>
                </a:cubicBezTo>
                <a:cubicBezTo>
                  <a:pt x="3502483" y="6419710"/>
                  <a:pt x="3547511" y="6400214"/>
                  <a:pt x="3375626" y="6419850"/>
                </a:cubicBezTo>
                <a:cubicBezTo>
                  <a:pt x="3188148" y="6433755"/>
                  <a:pt x="3125288" y="6415696"/>
                  <a:pt x="2893685" y="6419850"/>
                </a:cubicBezTo>
                <a:cubicBezTo>
                  <a:pt x="2626142" y="6452702"/>
                  <a:pt x="2433262" y="6370049"/>
                  <a:pt x="2224322" y="6419850"/>
                </a:cubicBezTo>
                <a:cubicBezTo>
                  <a:pt x="2002327" y="6403374"/>
                  <a:pt x="1967773" y="6393410"/>
                  <a:pt x="1742381" y="6419850"/>
                </a:cubicBezTo>
                <a:cubicBezTo>
                  <a:pt x="1511832" y="6518807"/>
                  <a:pt x="1266176" y="6305943"/>
                  <a:pt x="992695" y="6419850"/>
                </a:cubicBezTo>
                <a:cubicBezTo>
                  <a:pt x="418615" y="6516440"/>
                  <a:pt x="-126459" y="5744189"/>
                  <a:pt x="0" y="5349854"/>
                </a:cubicBezTo>
                <a:cubicBezTo>
                  <a:pt x="-30746" y="5151973"/>
                  <a:pt x="-27698" y="4852868"/>
                  <a:pt x="0" y="4679342"/>
                </a:cubicBezTo>
                <a:cubicBezTo>
                  <a:pt x="-19294" y="4486877"/>
                  <a:pt x="8546" y="4175959"/>
                  <a:pt x="0" y="3923235"/>
                </a:cubicBezTo>
                <a:cubicBezTo>
                  <a:pt x="71759" y="3743838"/>
                  <a:pt x="59474" y="3337573"/>
                  <a:pt x="0" y="3209925"/>
                </a:cubicBezTo>
                <a:cubicBezTo>
                  <a:pt x="-6709" y="3031183"/>
                  <a:pt x="27841" y="2664481"/>
                  <a:pt x="0" y="2496614"/>
                </a:cubicBezTo>
                <a:cubicBezTo>
                  <a:pt x="-44775" y="2238903"/>
                  <a:pt x="-46278" y="2036583"/>
                  <a:pt x="0" y="1826104"/>
                </a:cubicBezTo>
                <a:cubicBezTo>
                  <a:pt x="-8410" y="1570706"/>
                  <a:pt x="9591" y="1412682"/>
                  <a:pt x="0" y="1069995"/>
                </a:cubicBezTo>
                <a:close/>
              </a:path>
              <a:path w="11356467" h="6419850" stroke="0" extrusionOk="0">
                <a:moveTo>
                  <a:pt x="0" y="1069995"/>
                </a:moveTo>
                <a:cubicBezTo>
                  <a:pt x="-68923" y="710184"/>
                  <a:pt x="376277" y="103211"/>
                  <a:pt x="992695" y="0"/>
                </a:cubicBezTo>
                <a:cubicBezTo>
                  <a:pt x="1160884" y="38888"/>
                  <a:pt x="1717638" y="45232"/>
                  <a:pt x="1849479" y="0"/>
                </a:cubicBezTo>
                <a:cubicBezTo>
                  <a:pt x="2058066" y="-34813"/>
                  <a:pt x="2094599" y="-12657"/>
                  <a:pt x="2237709" y="0"/>
                </a:cubicBezTo>
                <a:cubicBezTo>
                  <a:pt x="2315953" y="-36558"/>
                  <a:pt x="2799674" y="1703"/>
                  <a:pt x="3000783" y="0"/>
                </a:cubicBezTo>
                <a:cubicBezTo>
                  <a:pt x="3187117" y="51689"/>
                  <a:pt x="3283891" y="10709"/>
                  <a:pt x="3482724" y="0"/>
                </a:cubicBezTo>
                <a:cubicBezTo>
                  <a:pt x="3670448" y="802"/>
                  <a:pt x="4101496" y="-117057"/>
                  <a:pt x="4339507" y="0"/>
                </a:cubicBezTo>
                <a:cubicBezTo>
                  <a:pt x="4617100" y="47999"/>
                  <a:pt x="4998554" y="-2502"/>
                  <a:pt x="5196292" y="0"/>
                </a:cubicBezTo>
                <a:cubicBezTo>
                  <a:pt x="5344940" y="32026"/>
                  <a:pt x="5473081" y="-46187"/>
                  <a:pt x="5678233" y="0"/>
                </a:cubicBezTo>
                <a:cubicBezTo>
                  <a:pt x="5871719" y="-12355"/>
                  <a:pt x="5995216" y="3012"/>
                  <a:pt x="6347595" y="0"/>
                </a:cubicBezTo>
                <a:cubicBezTo>
                  <a:pt x="6610801" y="36298"/>
                  <a:pt x="6962985" y="-79867"/>
                  <a:pt x="7204380" y="0"/>
                </a:cubicBezTo>
                <a:cubicBezTo>
                  <a:pt x="7451263" y="12017"/>
                  <a:pt x="7481537" y="21562"/>
                  <a:pt x="7686321" y="0"/>
                </a:cubicBezTo>
                <a:cubicBezTo>
                  <a:pt x="7919357" y="-45297"/>
                  <a:pt x="8145949" y="-5690"/>
                  <a:pt x="8261973" y="0"/>
                </a:cubicBezTo>
                <a:cubicBezTo>
                  <a:pt x="8388724" y="126430"/>
                  <a:pt x="8682134" y="73008"/>
                  <a:pt x="9118757" y="0"/>
                </a:cubicBezTo>
                <a:cubicBezTo>
                  <a:pt x="9483872" y="-3523"/>
                  <a:pt x="9446420" y="26894"/>
                  <a:pt x="9694409" y="0"/>
                </a:cubicBezTo>
                <a:cubicBezTo>
                  <a:pt x="9974566" y="-25628"/>
                  <a:pt x="10027422" y="-54719"/>
                  <a:pt x="10363771" y="0"/>
                </a:cubicBezTo>
                <a:cubicBezTo>
                  <a:pt x="10723414" y="-110638"/>
                  <a:pt x="11266661" y="525251"/>
                  <a:pt x="11356467" y="1069995"/>
                </a:cubicBezTo>
                <a:cubicBezTo>
                  <a:pt x="11365230" y="1231192"/>
                  <a:pt x="11405319" y="1652883"/>
                  <a:pt x="11356467" y="1868902"/>
                </a:cubicBezTo>
                <a:cubicBezTo>
                  <a:pt x="11396277" y="2090140"/>
                  <a:pt x="11353558" y="2295749"/>
                  <a:pt x="11356467" y="2582212"/>
                </a:cubicBezTo>
                <a:cubicBezTo>
                  <a:pt x="11340871" y="2887961"/>
                  <a:pt x="11315140" y="3064177"/>
                  <a:pt x="11356467" y="3252723"/>
                </a:cubicBezTo>
                <a:cubicBezTo>
                  <a:pt x="11329526" y="3361575"/>
                  <a:pt x="11449002" y="3661329"/>
                  <a:pt x="11356467" y="3837637"/>
                </a:cubicBezTo>
                <a:cubicBezTo>
                  <a:pt x="11377639" y="4027189"/>
                  <a:pt x="11361357" y="4268996"/>
                  <a:pt x="11356467" y="4508148"/>
                </a:cubicBezTo>
                <a:cubicBezTo>
                  <a:pt x="11291750" y="4666044"/>
                  <a:pt x="11384208" y="5082902"/>
                  <a:pt x="11356467" y="5349854"/>
                </a:cubicBezTo>
                <a:cubicBezTo>
                  <a:pt x="11328581" y="6029291"/>
                  <a:pt x="11031704" y="6510909"/>
                  <a:pt x="10363771" y="6419850"/>
                </a:cubicBezTo>
                <a:cubicBezTo>
                  <a:pt x="10125783" y="6367735"/>
                  <a:pt x="9858729" y="6368910"/>
                  <a:pt x="9506987" y="6419850"/>
                </a:cubicBezTo>
                <a:cubicBezTo>
                  <a:pt x="9122756" y="6418262"/>
                  <a:pt x="8966944" y="6385046"/>
                  <a:pt x="8650203" y="6419850"/>
                </a:cubicBezTo>
                <a:cubicBezTo>
                  <a:pt x="8283702" y="6439727"/>
                  <a:pt x="8126139" y="6375316"/>
                  <a:pt x="7887129" y="6419850"/>
                </a:cubicBezTo>
                <a:cubicBezTo>
                  <a:pt x="7691831" y="6419990"/>
                  <a:pt x="7352409" y="6382344"/>
                  <a:pt x="7124056" y="6419850"/>
                </a:cubicBezTo>
                <a:cubicBezTo>
                  <a:pt x="6900421" y="6419389"/>
                  <a:pt x="6558281" y="6405467"/>
                  <a:pt x="6267272" y="6419850"/>
                </a:cubicBezTo>
                <a:cubicBezTo>
                  <a:pt x="5998277" y="6360330"/>
                  <a:pt x="5787793" y="6469038"/>
                  <a:pt x="5597910" y="6419850"/>
                </a:cubicBezTo>
                <a:cubicBezTo>
                  <a:pt x="5404557" y="6442639"/>
                  <a:pt x="5332180" y="6389409"/>
                  <a:pt x="5209679" y="6419850"/>
                </a:cubicBezTo>
                <a:cubicBezTo>
                  <a:pt x="5026452" y="6469483"/>
                  <a:pt x="4762035" y="6380680"/>
                  <a:pt x="4540317" y="6419850"/>
                </a:cubicBezTo>
                <a:cubicBezTo>
                  <a:pt x="4375132" y="6380364"/>
                  <a:pt x="3865034" y="6488167"/>
                  <a:pt x="3683532" y="6419850"/>
                </a:cubicBezTo>
                <a:cubicBezTo>
                  <a:pt x="3462895" y="6406334"/>
                  <a:pt x="3312232" y="6332653"/>
                  <a:pt x="3014170" y="6419850"/>
                </a:cubicBezTo>
                <a:cubicBezTo>
                  <a:pt x="2709716" y="6444327"/>
                  <a:pt x="2730825" y="6392596"/>
                  <a:pt x="2625940" y="6419850"/>
                </a:cubicBezTo>
                <a:cubicBezTo>
                  <a:pt x="2531549" y="6416332"/>
                  <a:pt x="2334708" y="6421297"/>
                  <a:pt x="2237709" y="6419850"/>
                </a:cubicBezTo>
                <a:cubicBezTo>
                  <a:pt x="2126829" y="6424168"/>
                  <a:pt x="1745812" y="6393861"/>
                  <a:pt x="1568347" y="6419850"/>
                </a:cubicBezTo>
                <a:cubicBezTo>
                  <a:pt x="1365074" y="6411979"/>
                  <a:pt x="1269419" y="6425970"/>
                  <a:pt x="992695" y="6419850"/>
                </a:cubicBezTo>
                <a:cubicBezTo>
                  <a:pt x="173674" y="6377053"/>
                  <a:pt x="-159538" y="6039542"/>
                  <a:pt x="0" y="5349854"/>
                </a:cubicBezTo>
                <a:cubicBezTo>
                  <a:pt x="-15417" y="5090412"/>
                  <a:pt x="-101149" y="4861034"/>
                  <a:pt x="0" y="4679342"/>
                </a:cubicBezTo>
                <a:cubicBezTo>
                  <a:pt x="16854" y="4472894"/>
                  <a:pt x="1170" y="4218083"/>
                  <a:pt x="0" y="4094428"/>
                </a:cubicBezTo>
                <a:cubicBezTo>
                  <a:pt x="30530" y="3907942"/>
                  <a:pt x="-22661" y="3417081"/>
                  <a:pt x="0" y="3295521"/>
                </a:cubicBezTo>
                <a:cubicBezTo>
                  <a:pt x="-68360" y="3090804"/>
                  <a:pt x="25361" y="2809920"/>
                  <a:pt x="0" y="2667809"/>
                </a:cubicBezTo>
                <a:cubicBezTo>
                  <a:pt x="70272" y="2469025"/>
                  <a:pt x="65230" y="2214622"/>
                  <a:pt x="0" y="2040097"/>
                </a:cubicBezTo>
                <a:cubicBezTo>
                  <a:pt x="72264" y="1815084"/>
                  <a:pt x="141615" y="1513731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91602" y="411449"/>
                  <a:pt x="550290" y="261198"/>
                  <a:pt x="992695" y="0"/>
                </a:cubicBezTo>
                <a:cubicBezTo>
                  <a:pt x="1127121" y="12196"/>
                  <a:pt x="1184340" y="-4621"/>
                  <a:pt x="1380926" y="0"/>
                </a:cubicBezTo>
                <a:cubicBezTo>
                  <a:pt x="1531384" y="-6212"/>
                  <a:pt x="1819677" y="1231"/>
                  <a:pt x="1956577" y="0"/>
                </a:cubicBezTo>
                <a:cubicBezTo>
                  <a:pt x="2127234" y="-32546"/>
                  <a:pt x="2355231" y="-20842"/>
                  <a:pt x="2625940" y="0"/>
                </a:cubicBezTo>
                <a:cubicBezTo>
                  <a:pt x="2926740" y="27533"/>
                  <a:pt x="2941724" y="18607"/>
                  <a:pt x="3201591" y="0"/>
                </a:cubicBezTo>
                <a:cubicBezTo>
                  <a:pt x="3452048" y="-28838"/>
                  <a:pt x="3485817" y="-24846"/>
                  <a:pt x="3777243" y="0"/>
                </a:cubicBezTo>
                <a:cubicBezTo>
                  <a:pt x="4030332" y="47151"/>
                  <a:pt x="4236602" y="-13557"/>
                  <a:pt x="4540317" y="0"/>
                </a:cubicBezTo>
                <a:cubicBezTo>
                  <a:pt x="4761527" y="-5798"/>
                  <a:pt x="4983189" y="32672"/>
                  <a:pt x="5115969" y="0"/>
                </a:cubicBezTo>
                <a:cubicBezTo>
                  <a:pt x="5258516" y="-352"/>
                  <a:pt x="5672204" y="17460"/>
                  <a:pt x="5785331" y="0"/>
                </a:cubicBezTo>
                <a:cubicBezTo>
                  <a:pt x="5929911" y="-42479"/>
                  <a:pt x="6138645" y="-21356"/>
                  <a:pt x="6267272" y="0"/>
                </a:cubicBezTo>
                <a:cubicBezTo>
                  <a:pt x="6395697" y="-48325"/>
                  <a:pt x="6605816" y="-15393"/>
                  <a:pt x="7030346" y="0"/>
                </a:cubicBezTo>
                <a:cubicBezTo>
                  <a:pt x="7408975" y="-17890"/>
                  <a:pt x="7572372" y="10868"/>
                  <a:pt x="7887129" y="0"/>
                </a:cubicBezTo>
                <a:cubicBezTo>
                  <a:pt x="8209651" y="12743"/>
                  <a:pt x="8339072" y="-32970"/>
                  <a:pt x="8743914" y="0"/>
                </a:cubicBezTo>
                <a:cubicBezTo>
                  <a:pt x="9165927" y="9881"/>
                  <a:pt x="9068318" y="22070"/>
                  <a:pt x="9319565" y="0"/>
                </a:cubicBezTo>
                <a:cubicBezTo>
                  <a:pt x="9643639" y="-64313"/>
                  <a:pt x="9976448" y="71520"/>
                  <a:pt x="10363771" y="0"/>
                </a:cubicBezTo>
                <a:cubicBezTo>
                  <a:pt x="10827002" y="-277166"/>
                  <a:pt x="11130109" y="496711"/>
                  <a:pt x="11356467" y="1069995"/>
                </a:cubicBezTo>
                <a:cubicBezTo>
                  <a:pt x="11379521" y="1374451"/>
                  <a:pt x="11313190" y="1558420"/>
                  <a:pt x="11356467" y="1868902"/>
                </a:cubicBezTo>
                <a:cubicBezTo>
                  <a:pt x="11381557" y="2191686"/>
                  <a:pt x="11377105" y="2338888"/>
                  <a:pt x="11356467" y="2539413"/>
                </a:cubicBezTo>
                <a:cubicBezTo>
                  <a:pt x="11326569" y="2772974"/>
                  <a:pt x="11391292" y="3040112"/>
                  <a:pt x="11356467" y="3295521"/>
                </a:cubicBezTo>
                <a:cubicBezTo>
                  <a:pt x="11344922" y="3476110"/>
                  <a:pt x="11334457" y="3763960"/>
                  <a:pt x="11356467" y="3966033"/>
                </a:cubicBezTo>
                <a:cubicBezTo>
                  <a:pt x="11390903" y="4181403"/>
                  <a:pt x="11344013" y="4479932"/>
                  <a:pt x="11356467" y="4636544"/>
                </a:cubicBezTo>
                <a:cubicBezTo>
                  <a:pt x="11358716" y="4762997"/>
                  <a:pt x="11343422" y="5177043"/>
                  <a:pt x="11356467" y="5349854"/>
                </a:cubicBezTo>
                <a:cubicBezTo>
                  <a:pt x="11288638" y="5956862"/>
                  <a:pt x="10932535" y="6315647"/>
                  <a:pt x="10363771" y="6419850"/>
                </a:cubicBezTo>
                <a:cubicBezTo>
                  <a:pt x="10209365" y="6410137"/>
                  <a:pt x="9843795" y="6337223"/>
                  <a:pt x="9600698" y="6419850"/>
                </a:cubicBezTo>
                <a:cubicBezTo>
                  <a:pt x="9385999" y="6422890"/>
                  <a:pt x="9209967" y="6369313"/>
                  <a:pt x="8931335" y="6419850"/>
                </a:cubicBezTo>
                <a:cubicBezTo>
                  <a:pt x="8704641" y="6456634"/>
                  <a:pt x="8528811" y="6413168"/>
                  <a:pt x="8449394" y="6419850"/>
                </a:cubicBezTo>
                <a:cubicBezTo>
                  <a:pt x="8439193" y="6414089"/>
                  <a:pt x="7936166" y="6309417"/>
                  <a:pt x="7592610" y="6419850"/>
                </a:cubicBezTo>
                <a:cubicBezTo>
                  <a:pt x="7253941" y="6462785"/>
                  <a:pt x="7186717" y="6423456"/>
                  <a:pt x="7016959" y="6419850"/>
                </a:cubicBezTo>
                <a:cubicBezTo>
                  <a:pt x="6852020" y="6418329"/>
                  <a:pt x="6531110" y="6285038"/>
                  <a:pt x="6160174" y="6419850"/>
                </a:cubicBezTo>
                <a:cubicBezTo>
                  <a:pt x="5756315" y="6474600"/>
                  <a:pt x="5910093" y="6382549"/>
                  <a:pt x="5771944" y="6419850"/>
                </a:cubicBezTo>
                <a:cubicBezTo>
                  <a:pt x="5586333" y="6414855"/>
                  <a:pt x="5459678" y="6366497"/>
                  <a:pt x="5196292" y="6419850"/>
                </a:cubicBezTo>
                <a:cubicBezTo>
                  <a:pt x="4919496" y="6442903"/>
                  <a:pt x="4871973" y="6377741"/>
                  <a:pt x="4620640" y="6419850"/>
                </a:cubicBezTo>
                <a:cubicBezTo>
                  <a:pt x="4369876" y="6438312"/>
                  <a:pt x="4014616" y="6399361"/>
                  <a:pt x="3763856" y="6419850"/>
                </a:cubicBezTo>
                <a:cubicBezTo>
                  <a:pt x="3519473" y="6425730"/>
                  <a:pt x="3545880" y="6412306"/>
                  <a:pt x="3375626" y="6419850"/>
                </a:cubicBezTo>
                <a:cubicBezTo>
                  <a:pt x="3213544" y="6443432"/>
                  <a:pt x="3097991" y="6409892"/>
                  <a:pt x="2893685" y="6419850"/>
                </a:cubicBezTo>
                <a:cubicBezTo>
                  <a:pt x="2676554" y="6423729"/>
                  <a:pt x="2405804" y="6464712"/>
                  <a:pt x="2224322" y="6419850"/>
                </a:cubicBezTo>
                <a:cubicBezTo>
                  <a:pt x="2014146" y="6406571"/>
                  <a:pt x="1984163" y="6404775"/>
                  <a:pt x="1742381" y="6419850"/>
                </a:cubicBezTo>
                <a:cubicBezTo>
                  <a:pt x="1443089" y="6443877"/>
                  <a:pt x="1231123" y="6413182"/>
                  <a:pt x="992695" y="6419850"/>
                </a:cubicBezTo>
                <a:cubicBezTo>
                  <a:pt x="483331" y="6372069"/>
                  <a:pt x="-154027" y="5809353"/>
                  <a:pt x="0" y="5349854"/>
                </a:cubicBezTo>
                <a:cubicBezTo>
                  <a:pt x="14357" y="5149224"/>
                  <a:pt x="12761" y="4971299"/>
                  <a:pt x="0" y="4679342"/>
                </a:cubicBezTo>
                <a:cubicBezTo>
                  <a:pt x="-23306" y="4478964"/>
                  <a:pt x="-75539" y="4095705"/>
                  <a:pt x="0" y="3923235"/>
                </a:cubicBezTo>
                <a:cubicBezTo>
                  <a:pt x="37182" y="3763636"/>
                  <a:pt x="-9174" y="3334247"/>
                  <a:pt x="0" y="3209925"/>
                </a:cubicBezTo>
                <a:cubicBezTo>
                  <a:pt x="19259" y="3115141"/>
                  <a:pt x="53273" y="2683682"/>
                  <a:pt x="0" y="2496614"/>
                </a:cubicBezTo>
                <a:cubicBezTo>
                  <a:pt x="-65253" y="2242535"/>
                  <a:pt x="-40976" y="2112154"/>
                  <a:pt x="0" y="1826104"/>
                </a:cubicBezTo>
                <a:cubicBezTo>
                  <a:pt x="-982" y="1561549"/>
                  <a:pt x="-1183" y="1467987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-2172" y="451909"/>
                  <a:pt x="585033" y="103008"/>
                  <a:pt x="992695" y="0"/>
                </a:cubicBezTo>
                <a:cubicBezTo>
                  <a:pt x="1123916" y="37269"/>
                  <a:pt x="1182663" y="-22949"/>
                  <a:pt x="1380926" y="0"/>
                </a:cubicBezTo>
                <a:cubicBezTo>
                  <a:pt x="1533528" y="-4880"/>
                  <a:pt x="1801764" y="8184"/>
                  <a:pt x="1956577" y="0"/>
                </a:cubicBezTo>
                <a:cubicBezTo>
                  <a:pt x="2108465" y="-46858"/>
                  <a:pt x="2332804" y="-44429"/>
                  <a:pt x="2625940" y="0"/>
                </a:cubicBezTo>
                <a:cubicBezTo>
                  <a:pt x="2920082" y="29564"/>
                  <a:pt x="2943033" y="23806"/>
                  <a:pt x="3201591" y="0"/>
                </a:cubicBezTo>
                <a:cubicBezTo>
                  <a:pt x="3451357" y="-27253"/>
                  <a:pt x="3485260" y="-25182"/>
                  <a:pt x="3777243" y="0"/>
                </a:cubicBezTo>
                <a:cubicBezTo>
                  <a:pt x="4030523" y="3974"/>
                  <a:pt x="4250352" y="22476"/>
                  <a:pt x="4540317" y="0"/>
                </a:cubicBezTo>
                <a:cubicBezTo>
                  <a:pt x="4790512" y="9728"/>
                  <a:pt x="4929239" y="27818"/>
                  <a:pt x="5115969" y="0"/>
                </a:cubicBezTo>
                <a:cubicBezTo>
                  <a:pt x="5245798" y="-8189"/>
                  <a:pt x="5664712" y="27053"/>
                  <a:pt x="5785331" y="0"/>
                </a:cubicBezTo>
                <a:cubicBezTo>
                  <a:pt x="5917583" y="7302"/>
                  <a:pt x="6151111" y="-251"/>
                  <a:pt x="6267272" y="0"/>
                </a:cubicBezTo>
                <a:cubicBezTo>
                  <a:pt x="6398949" y="-12547"/>
                  <a:pt x="6630602" y="-15438"/>
                  <a:pt x="7030346" y="0"/>
                </a:cubicBezTo>
                <a:cubicBezTo>
                  <a:pt x="7425184" y="21480"/>
                  <a:pt x="7603477" y="-24064"/>
                  <a:pt x="7887129" y="0"/>
                </a:cubicBezTo>
                <a:cubicBezTo>
                  <a:pt x="8196744" y="-3551"/>
                  <a:pt x="8316620" y="-1439"/>
                  <a:pt x="8743914" y="0"/>
                </a:cubicBezTo>
                <a:cubicBezTo>
                  <a:pt x="9155864" y="252"/>
                  <a:pt x="9072637" y="30425"/>
                  <a:pt x="9319565" y="0"/>
                </a:cubicBezTo>
                <a:cubicBezTo>
                  <a:pt x="9602691" y="-25884"/>
                  <a:pt x="9911117" y="75644"/>
                  <a:pt x="10363771" y="0"/>
                </a:cubicBezTo>
                <a:cubicBezTo>
                  <a:pt x="10925169" y="-60600"/>
                  <a:pt x="11228572" y="417310"/>
                  <a:pt x="11356467" y="1069995"/>
                </a:cubicBezTo>
                <a:cubicBezTo>
                  <a:pt x="11322956" y="1342444"/>
                  <a:pt x="11309543" y="1500856"/>
                  <a:pt x="11356467" y="1868902"/>
                </a:cubicBezTo>
                <a:cubicBezTo>
                  <a:pt x="11420321" y="2132132"/>
                  <a:pt x="11378188" y="2380054"/>
                  <a:pt x="11356467" y="2539413"/>
                </a:cubicBezTo>
                <a:cubicBezTo>
                  <a:pt x="11310151" y="2745926"/>
                  <a:pt x="11382865" y="3114078"/>
                  <a:pt x="11356467" y="3295521"/>
                </a:cubicBezTo>
                <a:cubicBezTo>
                  <a:pt x="11401720" y="3461278"/>
                  <a:pt x="11400435" y="3694552"/>
                  <a:pt x="11356467" y="3966033"/>
                </a:cubicBezTo>
                <a:cubicBezTo>
                  <a:pt x="11401913" y="4181153"/>
                  <a:pt x="11367443" y="4463533"/>
                  <a:pt x="11356467" y="4636544"/>
                </a:cubicBezTo>
                <a:cubicBezTo>
                  <a:pt x="11372084" y="4782026"/>
                  <a:pt x="11314783" y="5227037"/>
                  <a:pt x="11356467" y="5349854"/>
                </a:cubicBezTo>
                <a:cubicBezTo>
                  <a:pt x="11457654" y="6033581"/>
                  <a:pt x="11043268" y="6274791"/>
                  <a:pt x="10363771" y="6419850"/>
                </a:cubicBezTo>
                <a:cubicBezTo>
                  <a:pt x="10189125" y="6456443"/>
                  <a:pt x="9827071" y="6394985"/>
                  <a:pt x="9600698" y="6419850"/>
                </a:cubicBezTo>
                <a:cubicBezTo>
                  <a:pt x="9430740" y="6455474"/>
                  <a:pt x="9168536" y="6368261"/>
                  <a:pt x="8931335" y="6419850"/>
                </a:cubicBezTo>
                <a:cubicBezTo>
                  <a:pt x="8692157" y="6472480"/>
                  <a:pt x="8521343" y="6393371"/>
                  <a:pt x="8449394" y="6419850"/>
                </a:cubicBezTo>
                <a:cubicBezTo>
                  <a:pt x="8366654" y="6397861"/>
                  <a:pt x="7911149" y="6421338"/>
                  <a:pt x="7592610" y="6419850"/>
                </a:cubicBezTo>
                <a:cubicBezTo>
                  <a:pt x="7256748" y="6446426"/>
                  <a:pt x="7196642" y="6422874"/>
                  <a:pt x="7016959" y="6419850"/>
                </a:cubicBezTo>
                <a:cubicBezTo>
                  <a:pt x="6934901" y="6391094"/>
                  <a:pt x="6523491" y="6355162"/>
                  <a:pt x="6160174" y="6419850"/>
                </a:cubicBezTo>
                <a:cubicBezTo>
                  <a:pt x="5778464" y="6456974"/>
                  <a:pt x="5898888" y="6428478"/>
                  <a:pt x="5771944" y="6419850"/>
                </a:cubicBezTo>
                <a:cubicBezTo>
                  <a:pt x="5593113" y="6418110"/>
                  <a:pt x="5460940" y="6412821"/>
                  <a:pt x="5196292" y="6419850"/>
                </a:cubicBezTo>
                <a:cubicBezTo>
                  <a:pt x="4916705" y="6438010"/>
                  <a:pt x="4877641" y="6391012"/>
                  <a:pt x="4620640" y="6419850"/>
                </a:cubicBezTo>
                <a:cubicBezTo>
                  <a:pt x="4398367" y="6463881"/>
                  <a:pt x="4072294" y="6425749"/>
                  <a:pt x="3763856" y="6419850"/>
                </a:cubicBezTo>
                <a:cubicBezTo>
                  <a:pt x="3508813" y="6422061"/>
                  <a:pt x="3545031" y="6407738"/>
                  <a:pt x="3375626" y="6419850"/>
                </a:cubicBezTo>
                <a:cubicBezTo>
                  <a:pt x="3198095" y="6427724"/>
                  <a:pt x="3110272" y="6421062"/>
                  <a:pt x="2893685" y="6419850"/>
                </a:cubicBezTo>
                <a:cubicBezTo>
                  <a:pt x="2634886" y="6439327"/>
                  <a:pt x="2429174" y="6391336"/>
                  <a:pt x="2224322" y="6419850"/>
                </a:cubicBezTo>
                <a:cubicBezTo>
                  <a:pt x="2008625" y="6406831"/>
                  <a:pt x="1976008" y="6398200"/>
                  <a:pt x="1742381" y="6419850"/>
                </a:cubicBezTo>
                <a:cubicBezTo>
                  <a:pt x="1458964" y="6489266"/>
                  <a:pt x="1214433" y="6376973"/>
                  <a:pt x="992695" y="6419850"/>
                </a:cubicBezTo>
                <a:cubicBezTo>
                  <a:pt x="473522" y="6380007"/>
                  <a:pt x="-134904" y="5820206"/>
                  <a:pt x="0" y="5349854"/>
                </a:cubicBezTo>
                <a:cubicBezTo>
                  <a:pt x="-20882" y="5170812"/>
                  <a:pt x="35051" y="4873476"/>
                  <a:pt x="0" y="4679342"/>
                </a:cubicBezTo>
                <a:cubicBezTo>
                  <a:pt x="-33869" y="4487988"/>
                  <a:pt x="-27327" y="4127903"/>
                  <a:pt x="0" y="3923235"/>
                </a:cubicBezTo>
                <a:cubicBezTo>
                  <a:pt x="89302" y="3735641"/>
                  <a:pt x="21325" y="3333362"/>
                  <a:pt x="0" y="3209925"/>
                </a:cubicBezTo>
                <a:cubicBezTo>
                  <a:pt x="569" y="3083422"/>
                  <a:pt x="55888" y="2694773"/>
                  <a:pt x="0" y="2496614"/>
                </a:cubicBezTo>
                <a:cubicBezTo>
                  <a:pt x="-48552" y="2212940"/>
                  <a:pt x="-47223" y="2102218"/>
                  <a:pt x="0" y="1826104"/>
                </a:cubicBezTo>
                <a:cubicBezTo>
                  <a:pt x="-13211" y="1578478"/>
                  <a:pt x="1725" y="1442601"/>
                  <a:pt x="0" y="1069995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380926 w 11356467"/>
                      <a:gd name="connsiteY2" fmla="*/ 0 h 6419850"/>
                      <a:gd name="connsiteX3" fmla="*/ 1956577 w 11356467"/>
                      <a:gd name="connsiteY3" fmla="*/ 0 h 6419850"/>
                      <a:gd name="connsiteX4" fmla="*/ 2625940 w 11356467"/>
                      <a:gd name="connsiteY4" fmla="*/ 0 h 6419850"/>
                      <a:gd name="connsiteX5" fmla="*/ 3201591 w 11356467"/>
                      <a:gd name="connsiteY5" fmla="*/ 0 h 6419850"/>
                      <a:gd name="connsiteX6" fmla="*/ 3777243 w 11356467"/>
                      <a:gd name="connsiteY6" fmla="*/ 0 h 6419850"/>
                      <a:gd name="connsiteX7" fmla="*/ 4540317 w 11356467"/>
                      <a:gd name="connsiteY7" fmla="*/ 0 h 6419850"/>
                      <a:gd name="connsiteX8" fmla="*/ 5115969 w 11356467"/>
                      <a:gd name="connsiteY8" fmla="*/ 0 h 6419850"/>
                      <a:gd name="connsiteX9" fmla="*/ 5785331 w 11356467"/>
                      <a:gd name="connsiteY9" fmla="*/ 0 h 6419850"/>
                      <a:gd name="connsiteX10" fmla="*/ 6267272 w 11356467"/>
                      <a:gd name="connsiteY10" fmla="*/ 0 h 6419850"/>
                      <a:gd name="connsiteX11" fmla="*/ 7030346 w 11356467"/>
                      <a:gd name="connsiteY11" fmla="*/ 0 h 6419850"/>
                      <a:gd name="connsiteX12" fmla="*/ 7887129 w 11356467"/>
                      <a:gd name="connsiteY12" fmla="*/ 0 h 6419850"/>
                      <a:gd name="connsiteX13" fmla="*/ 8743914 w 11356467"/>
                      <a:gd name="connsiteY13" fmla="*/ 0 h 6419850"/>
                      <a:gd name="connsiteX14" fmla="*/ 9319565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39413 h 6419850"/>
                      <a:gd name="connsiteX19" fmla="*/ 11356467 w 11356467"/>
                      <a:gd name="connsiteY19" fmla="*/ 3295521 h 6419850"/>
                      <a:gd name="connsiteX20" fmla="*/ 11356467 w 11356467"/>
                      <a:gd name="connsiteY20" fmla="*/ 3966033 h 6419850"/>
                      <a:gd name="connsiteX21" fmla="*/ 11356467 w 11356467"/>
                      <a:gd name="connsiteY21" fmla="*/ 4636544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600698 w 11356467"/>
                      <a:gd name="connsiteY24" fmla="*/ 6419850 h 6419850"/>
                      <a:gd name="connsiteX25" fmla="*/ 8931335 w 11356467"/>
                      <a:gd name="connsiteY25" fmla="*/ 6419850 h 6419850"/>
                      <a:gd name="connsiteX26" fmla="*/ 8449394 w 11356467"/>
                      <a:gd name="connsiteY26" fmla="*/ 6419850 h 6419850"/>
                      <a:gd name="connsiteX27" fmla="*/ 7592610 w 11356467"/>
                      <a:gd name="connsiteY27" fmla="*/ 6419850 h 6419850"/>
                      <a:gd name="connsiteX28" fmla="*/ 7016959 w 11356467"/>
                      <a:gd name="connsiteY28" fmla="*/ 6419850 h 6419850"/>
                      <a:gd name="connsiteX29" fmla="*/ 6160174 w 11356467"/>
                      <a:gd name="connsiteY29" fmla="*/ 6419850 h 6419850"/>
                      <a:gd name="connsiteX30" fmla="*/ 5771944 w 11356467"/>
                      <a:gd name="connsiteY30" fmla="*/ 6419850 h 6419850"/>
                      <a:gd name="connsiteX31" fmla="*/ 5196292 w 11356467"/>
                      <a:gd name="connsiteY31" fmla="*/ 6419850 h 6419850"/>
                      <a:gd name="connsiteX32" fmla="*/ 4620640 w 11356467"/>
                      <a:gd name="connsiteY32" fmla="*/ 6419850 h 6419850"/>
                      <a:gd name="connsiteX33" fmla="*/ 3763856 w 11356467"/>
                      <a:gd name="connsiteY33" fmla="*/ 6419850 h 6419850"/>
                      <a:gd name="connsiteX34" fmla="*/ 3375626 w 11356467"/>
                      <a:gd name="connsiteY34" fmla="*/ 6419850 h 6419850"/>
                      <a:gd name="connsiteX35" fmla="*/ 2893685 w 11356467"/>
                      <a:gd name="connsiteY35" fmla="*/ 6419850 h 6419850"/>
                      <a:gd name="connsiteX36" fmla="*/ 2224322 w 11356467"/>
                      <a:gd name="connsiteY36" fmla="*/ 6419850 h 6419850"/>
                      <a:gd name="connsiteX37" fmla="*/ 1742381 w 11356467"/>
                      <a:gd name="connsiteY37" fmla="*/ 6419850 h 6419850"/>
                      <a:gd name="connsiteX38" fmla="*/ 992695 w 11356467"/>
                      <a:gd name="connsiteY38" fmla="*/ 6419850 h 6419850"/>
                      <a:gd name="connsiteX39" fmla="*/ 0 w 11356467"/>
                      <a:gd name="connsiteY39" fmla="*/ 5349854 h 6419850"/>
                      <a:gd name="connsiteX40" fmla="*/ 0 w 11356467"/>
                      <a:gd name="connsiteY40" fmla="*/ 4679342 h 6419850"/>
                      <a:gd name="connsiteX41" fmla="*/ 0 w 11356467"/>
                      <a:gd name="connsiteY41" fmla="*/ 3923235 h 6419850"/>
                      <a:gd name="connsiteX42" fmla="*/ 0 w 11356467"/>
                      <a:gd name="connsiteY42" fmla="*/ 3209925 h 6419850"/>
                      <a:gd name="connsiteX43" fmla="*/ 0 w 11356467"/>
                      <a:gd name="connsiteY43" fmla="*/ 2496614 h 6419850"/>
                      <a:gd name="connsiteX44" fmla="*/ 0 w 11356467"/>
                      <a:gd name="connsiteY44" fmla="*/ 1826104 h 6419850"/>
                      <a:gd name="connsiteX45" fmla="*/ 0 w 11356467"/>
                      <a:gd name="connsiteY45" fmla="*/ 1069995 h 6419850"/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849479 w 11356467"/>
                      <a:gd name="connsiteY2" fmla="*/ 0 h 6419850"/>
                      <a:gd name="connsiteX3" fmla="*/ 2237709 w 11356467"/>
                      <a:gd name="connsiteY3" fmla="*/ 0 h 6419850"/>
                      <a:gd name="connsiteX4" fmla="*/ 3000783 w 11356467"/>
                      <a:gd name="connsiteY4" fmla="*/ 0 h 6419850"/>
                      <a:gd name="connsiteX5" fmla="*/ 3482724 w 11356467"/>
                      <a:gd name="connsiteY5" fmla="*/ 0 h 6419850"/>
                      <a:gd name="connsiteX6" fmla="*/ 4339507 w 11356467"/>
                      <a:gd name="connsiteY6" fmla="*/ 0 h 6419850"/>
                      <a:gd name="connsiteX7" fmla="*/ 5196292 w 11356467"/>
                      <a:gd name="connsiteY7" fmla="*/ 0 h 6419850"/>
                      <a:gd name="connsiteX8" fmla="*/ 5678233 w 11356467"/>
                      <a:gd name="connsiteY8" fmla="*/ 0 h 6419850"/>
                      <a:gd name="connsiteX9" fmla="*/ 6347595 w 11356467"/>
                      <a:gd name="connsiteY9" fmla="*/ 0 h 6419850"/>
                      <a:gd name="connsiteX10" fmla="*/ 7204380 w 11356467"/>
                      <a:gd name="connsiteY10" fmla="*/ 0 h 6419850"/>
                      <a:gd name="connsiteX11" fmla="*/ 7686321 w 11356467"/>
                      <a:gd name="connsiteY11" fmla="*/ 0 h 6419850"/>
                      <a:gd name="connsiteX12" fmla="*/ 8261973 w 11356467"/>
                      <a:gd name="connsiteY12" fmla="*/ 0 h 6419850"/>
                      <a:gd name="connsiteX13" fmla="*/ 9118757 w 11356467"/>
                      <a:gd name="connsiteY13" fmla="*/ 0 h 6419850"/>
                      <a:gd name="connsiteX14" fmla="*/ 9694409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82212 h 6419850"/>
                      <a:gd name="connsiteX19" fmla="*/ 11356467 w 11356467"/>
                      <a:gd name="connsiteY19" fmla="*/ 3252723 h 6419850"/>
                      <a:gd name="connsiteX20" fmla="*/ 11356467 w 11356467"/>
                      <a:gd name="connsiteY20" fmla="*/ 3837637 h 6419850"/>
                      <a:gd name="connsiteX21" fmla="*/ 11356467 w 11356467"/>
                      <a:gd name="connsiteY21" fmla="*/ 4508148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506987 w 11356467"/>
                      <a:gd name="connsiteY24" fmla="*/ 6419850 h 6419850"/>
                      <a:gd name="connsiteX25" fmla="*/ 8650203 w 11356467"/>
                      <a:gd name="connsiteY25" fmla="*/ 6419850 h 6419850"/>
                      <a:gd name="connsiteX26" fmla="*/ 7887129 w 11356467"/>
                      <a:gd name="connsiteY26" fmla="*/ 6419850 h 6419850"/>
                      <a:gd name="connsiteX27" fmla="*/ 7124056 w 11356467"/>
                      <a:gd name="connsiteY27" fmla="*/ 6419850 h 6419850"/>
                      <a:gd name="connsiteX28" fmla="*/ 6267272 w 11356467"/>
                      <a:gd name="connsiteY28" fmla="*/ 6419850 h 6419850"/>
                      <a:gd name="connsiteX29" fmla="*/ 5597910 w 11356467"/>
                      <a:gd name="connsiteY29" fmla="*/ 6419850 h 6419850"/>
                      <a:gd name="connsiteX30" fmla="*/ 5209679 w 11356467"/>
                      <a:gd name="connsiteY30" fmla="*/ 6419850 h 6419850"/>
                      <a:gd name="connsiteX31" fmla="*/ 4540317 w 11356467"/>
                      <a:gd name="connsiteY31" fmla="*/ 6419850 h 6419850"/>
                      <a:gd name="connsiteX32" fmla="*/ 3683532 w 11356467"/>
                      <a:gd name="connsiteY32" fmla="*/ 6419850 h 6419850"/>
                      <a:gd name="connsiteX33" fmla="*/ 3014170 w 11356467"/>
                      <a:gd name="connsiteY33" fmla="*/ 6419850 h 6419850"/>
                      <a:gd name="connsiteX34" fmla="*/ 2625940 w 11356467"/>
                      <a:gd name="connsiteY34" fmla="*/ 6419850 h 6419850"/>
                      <a:gd name="connsiteX35" fmla="*/ 2237709 w 11356467"/>
                      <a:gd name="connsiteY35" fmla="*/ 6419850 h 6419850"/>
                      <a:gd name="connsiteX36" fmla="*/ 1568347 w 11356467"/>
                      <a:gd name="connsiteY36" fmla="*/ 6419850 h 6419850"/>
                      <a:gd name="connsiteX37" fmla="*/ 992695 w 11356467"/>
                      <a:gd name="connsiteY37" fmla="*/ 6419850 h 6419850"/>
                      <a:gd name="connsiteX38" fmla="*/ 0 w 11356467"/>
                      <a:gd name="connsiteY38" fmla="*/ 5349854 h 6419850"/>
                      <a:gd name="connsiteX39" fmla="*/ 0 w 11356467"/>
                      <a:gd name="connsiteY39" fmla="*/ 4679342 h 6419850"/>
                      <a:gd name="connsiteX40" fmla="*/ 0 w 11356467"/>
                      <a:gd name="connsiteY40" fmla="*/ 4094428 h 6419850"/>
                      <a:gd name="connsiteX41" fmla="*/ 0 w 11356467"/>
                      <a:gd name="connsiteY41" fmla="*/ 3295521 h 6419850"/>
                      <a:gd name="connsiteX42" fmla="*/ 0 w 11356467"/>
                      <a:gd name="connsiteY42" fmla="*/ 2667809 h 6419850"/>
                      <a:gd name="connsiteX43" fmla="*/ 0 w 11356467"/>
                      <a:gd name="connsiteY43" fmla="*/ 2040097 h 6419850"/>
                      <a:gd name="connsiteX44" fmla="*/ 0 w 11356467"/>
                      <a:gd name="connsiteY44" fmla="*/ 1069995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56467" h="6419850" fill="none" extrusionOk="0">
                        <a:moveTo>
                          <a:pt x="0" y="1069995"/>
                        </a:moveTo>
                        <a:cubicBezTo>
                          <a:pt x="-104161" y="424109"/>
                          <a:pt x="550025" y="30070"/>
                          <a:pt x="992695" y="0"/>
                        </a:cubicBezTo>
                        <a:cubicBezTo>
                          <a:pt x="1105006" y="24567"/>
                          <a:pt x="1189378" y="-30848"/>
                          <a:pt x="1380926" y="0"/>
                        </a:cubicBezTo>
                        <a:cubicBezTo>
                          <a:pt x="1557745" y="13577"/>
                          <a:pt x="1796125" y="19553"/>
                          <a:pt x="1956577" y="0"/>
                        </a:cubicBezTo>
                        <a:cubicBezTo>
                          <a:pt x="2100693" y="-40250"/>
                          <a:pt x="2297168" y="-18756"/>
                          <a:pt x="2625940" y="0"/>
                        </a:cubicBezTo>
                        <a:cubicBezTo>
                          <a:pt x="2924523" y="27955"/>
                          <a:pt x="2945179" y="24157"/>
                          <a:pt x="3201591" y="0"/>
                        </a:cubicBezTo>
                        <a:cubicBezTo>
                          <a:pt x="3452937" y="-20836"/>
                          <a:pt x="3490333" y="-27813"/>
                          <a:pt x="3777243" y="0"/>
                        </a:cubicBezTo>
                        <a:cubicBezTo>
                          <a:pt x="4061807" y="10293"/>
                          <a:pt x="4284281" y="37847"/>
                          <a:pt x="4540317" y="0"/>
                        </a:cubicBezTo>
                        <a:cubicBezTo>
                          <a:pt x="4793938" y="-2645"/>
                          <a:pt x="4949070" y="20462"/>
                          <a:pt x="5115969" y="0"/>
                        </a:cubicBezTo>
                        <a:cubicBezTo>
                          <a:pt x="5245613" y="-13202"/>
                          <a:pt x="5649141" y="921"/>
                          <a:pt x="5785331" y="0"/>
                        </a:cubicBezTo>
                        <a:cubicBezTo>
                          <a:pt x="5921008" y="7099"/>
                          <a:pt x="6142192" y="-20126"/>
                          <a:pt x="6267272" y="0"/>
                        </a:cubicBezTo>
                        <a:cubicBezTo>
                          <a:pt x="6407776" y="48214"/>
                          <a:pt x="6657300" y="-7362"/>
                          <a:pt x="7030346" y="0"/>
                        </a:cubicBezTo>
                        <a:cubicBezTo>
                          <a:pt x="7387310" y="-3860"/>
                          <a:pt x="7620712" y="-58067"/>
                          <a:pt x="7887129" y="0"/>
                        </a:cubicBezTo>
                        <a:cubicBezTo>
                          <a:pt x="8190512" y="28080"/>
                          <a:pt x="8320217" y="2593"/>
                          <a:pt x="8743914" y="0"/>
                        </a:cubicBezTo>
                        <a:cubicBezTo>
                          <a:pt x="9139494" y="-5589"/>
                          <a:pt x="9071404" y="14892"/>
                          <a:pt x="9319565" y="0"/>
                        </a:cubicBezTo>
                        <a:cubicBezTo>
                          <a:pt x="9541731" y="-18993"/>
                          <a:pt x="9936561" y="70613"/>
                          <a:pt x="10363771" y="0"/>
                        </a:cubicBezTo>
                        <a:cubicBezTo>
                          <a:pt x="10888881" y="6958"/>
                          <a:pt x="11251198" y="475674"/>
                          <a:pt x="11356467" y="1069995"/>
                        </a:cubicBezTo>
                        <a:cubicBezTo>
                          <a:pt x="11337340" y="1307994"/>
                          <a:pt x="11314549" y="1551375"/>
                          <a:pt x="11356467" y="1868902"/>
                        </a:cubicBezTo>
                        <a:cubicBezTo>
                          <a:pt x="11416818" y="2171119"/>
                          <a:pt x="11353618" y="2346560"/>
                          <a:pt x="11356467" y="2539413"/>
                        </a:cubicBezTo>
                        <a:cubicBezTo>
                          <a:pt x="11319089" y="2745024"/>
                          <a:pt x="11351107" y="3107223"/>
                          <a:pt x="11356467" y="3295521"/>
                        </a:cubicBezTo>
                        <a:cubicBezTo>
                          <a:pt x="11361532" y="3466117"/>
                          <a:pt x="11358694" y="3685708"/>
                          <a:pt x="11356467" y="3966033"/>
                        </a:cubicBezTo>
                        <a:cubicBezTo>
                          <a:pt x="11398222" y="4194253"/>
                          <a:pt x="11396140" y="4479426"/>
                          <a:pt x="11356467" y="4636544"/>
                        </a:cubicBezTo>
                        <a:cubicBezTo>
                          <a:pt x="11370009" y="4803512"/>
                          <a:pt x="11318349" y="5202507"/>
                          <a:pt x="11356467" y="5349854"/>
                        </a:cubicBezTo>
                        <a:cubicBezTo>
                          <a:pt x="11424390" y="5937775"/>
                          <a:pt x="11064587" y="6377664"/>
                          <a:pt x="10363771" y="6419850"/>
                        </a:cubicBezTo>
                        <a:cubicBezTo>
                          <a:pt x="10187782" y="6475149"/>
                          <a:pt x="9826035" y="6411369"/>
                          <a:pt x="9600698" y="6419850"/>
                        </a:cubicBezTo>
                        <a:cubicBezTo>
                          <a:pt x="9391271" y="6476225"/>
                          <a:pt x="9164254" y="6371922"/>
                          <a:pt x="8931335" y="6419850"/>
                        </a:cubicBezTo>
                        <a:cubicBezTo>
                          <a:pt x="8685843" y="6464763"/>
                          <a:pt x="8534874" y="6384061"/>
                          <a:pt x="8449394" y="6419850"/>
                        </a:cubicBezTo>
                        <a:cubicBezTo>
                          <a:pt x="8352217" y="6451650"/>
                          <a:pt x="7909000" y="6431866"/>
                          <a:pt x="7592610" y="6419850"/>
                        </a:cubicBezTo>
                        <a:cubicBezTo>
                          <a:pt x="7258466" y="6444280"/>
                          <a:pt x="7190524" y="6418713"/>
                          <a:pt x="7016959" y="6419850"/>
                        </a:cubicBezTo>
                        <a:cubicBezTo>
                          <a:pt x="6885203" y="6382968"/>
                          <a:pt x="6567818" y="6412876"/>
                          <a:pt x="6160174" y="6419850"/>
                        </a:cubicBezTo>
                        <a:cubicBezTo>
                          <a:pt x="5770861" y="6463351"/>
                          <a:pt x="5911306" y="6435013"/>
                          <a:pt x="5771944" y="6419850"/>
                        </a:cubicBezTo>
                        <a:cubicBezTo>
                          <a:pt x="5613354" y="6433693"/>
                          <a:pt x="5462878" y="6421416"/>
                          <a:pt x="5196292" y="6419850"/>
                        </a:cubicBezTo>
                        <a:cubicBezTo>
                          <a:pt x="4928297" y="6433582"/>
                          <a:pt x="4878572" y="6394029"/>
                          <a:pt x="4620640" y="6419850"/>
                        </a:cubicBezTo>
                        <a:cubicBezTo>
                          <a:pt x="4355349" y="6461553"/>
                          <a:pt x="4013930" y="6415522"/>
                          <a:pt x="3763856" y="6419850"/>
                        </a:cubicBezTo>
                        <a:cubicBezTo>
                          <a:pt x="3510691" y="6423409"/>
                          <a:pt x="3555589" y="6405993"/>
                          <a:pt x="3375626" y="6419850"/>
                        </a:cubicBezTo>
                        <a:cubicBezTo>
                          <a:pt x="3190494" y="6433091"/>
                          <a:pt x="3112335" y="6426053"/>
                          <a:pt x="2893685" y="6419850"/>
                        </a:cubicBezTo>
                        <a:cubicBezTo>
                          <a:pt x="2638666" y="6442697"/>
                          <a:pt x="2434235" y="6383623"/>
                          <a:pt x="2224322" y="6419850"/>
                        </a:cubicBezTo>
                        <a:cubicBezTo>
                          <a:pt x="2009220" y="6408221"/>
                          <a:pt x="1974825" y="6396338"/>
                          <a:pt x="1742381" y="6419850"/>
                        </a:cubicBezTo>
                        <a:cubicBezTo>
                          <a:pt x="1507066" y="6475054"/>
                          <a:pt x="1237222" y="6349625"/>
                          <a:pt x="992695" y="6419850"/>
                        </a:cubicBezTo>
                        <a:cubicBezTo>
                          <a:pt x="410702" y="6460104"/>
                          <a:pt x="-113805" y="5757479"/>
                          <a:pt x="0" y="5349854"/>
                        </a:cubicBezTo>
                        <a:cubicBezTo>
                          <a:pt x="-3312" y="5137319"/>
                          <a:pt x="-12086" y="4885886"/>
                          <a:pt x="0" y="4679342"/>
                        </a:cubicBezTo>
                        <a:cubicBezTo>
                          <a:pt x="-16562" y="4478781"/>
                          <a:pt x="-15791" y="4130352"/>
                          <a:pt x="0" y="3923235"/>
                        </a:cubicBezTo>
                        <a:cubicBezTo>
                          <a:pt x="57027" y="3743514"/>
                          <a:pt x="38319" y="3346581"/>
                          <a:pt x="0" y="3209925"/>
                        </a:cubicBezTo>
                        <a:cubicBezTo>
                          <a:pt x="-10052" y="3056624"/>
                          <a:pt x="28509" y="2689334"/>
                          <a:pt x="0" y="2496614"/>
                        </a:cubicBezTo>
                        <a:cubicBezTo>
                          <a:pt x="-39263" y="2255122"/>
                          <a:pt x="-31354" y="2077344"/>
                          <a:pt x="0" y="1826104"/>
                        </a:cubicBezTo>
                        <a:cubicBezTo>
                          <a:pt x="3489" y="1566011"/>
                          <a:pt x="4698" y="1427939"/>
                          <a:pt x="0" y="1069995"/>
                        </a:cubicBezTo>
                        <a:close/>
                      </a:path>
                      <a:path w="11356467" h="6419850" stroke="0" extrusionOk="0">
                        <a:moveTo>
                          <a:pt x="0" y="1069995"/>
                        </a:moveTo>
                        <a:cubicBezTo>
                          <a:pt x="-3814" y="596543"/>
                          <a:pt x="431769" y="85370"/>
                          <a:pt x="992695" y="0"/>
                        </a:cubicBezTo>
                        <a:cubicBezTo>
                          <a:pt x="1169987" y="8968"/>
                          <a:pt x="1693389" y="35106"/>
                          <a:pt x="1849479" y="0"/>
                        </a:cubicBezTo>
                        <a:cubicBezTo>
                          <a:pt x="2051883" y="-25903"/>
                          <a:pt x="2097974" y="-12755"/>
                          <a:pt x="2237709" y="0"/>
                        </a:cubicBezTo>
                        <a:cubicBezTo>
                          <a:pt x="2342516" y="-10334"/>
                          <a:pt x="2826184" y="-18598"/>
                          <a:pt x="3000783" y="0"/>
                        </a:cubicBezTo>
                        <a:cubicBezTo>
                          <a:pt x="3174903" y="44999"/>
                          <a:pt x="3278757" y="10439"/>
                          <a:pt x="3482724" y="0"/>
                        </a:cubicBezTo>
                        <a:cubicBezTo>
                          <a:pt x="3680047" y="-1513"/>
                          <a:pt x="4091653" y="-76807"/>
                          <a:pt x="4339507" y="0"/>
                        </a:cubicBezTo>
                        <a:cubicBezTo>
                          <a:pt x="4603142" y="41695"/>
                          <a:pt x="5012494" y="-11350"/>
                          <a:pt x="5196292" y="0"/>
                        </a:cubicBezTo>
                        <a:cubicBezTo>
                          <a:pt x="5362542" y="21849"/>
                          <a:pt x="5485126" y="-32151"/>
                          <a:pt x="5678233" y="0"/>
                        </a:cubicBezTo>
                        <a:cubicBezTo>
                          <a:pt x="5864436" y="6485"/>
                          <a:pt x="6002726" y="3541"/>
                          <a:pt x="6347595" y="0"/>
                        </a:cubicBezTo>
                        <a:cubicBezTo>
                          <a:pt x="6635506" y="8942"/>
                          <a:pt x="6961109" y="-47445"/>
                          <a:pt x="7204380" y="0"/>
                        </a:cubicBezTo>
                        <a:cubicBezTo>
                          <a:pt x="7450919" y="9372"/>
                          <a:pt x="7481664" y="19855"/>
                          <a:pt x="7686321" y="0"/>
                        </a:cubicBezTo>
                        <a:cubicBezTo>
                          <a:pt x="7903149" y="-26914"/>
                          <a:pt x="8132109" y="-2589"/>
                          <a:pt x="8261973" y="0"/>
                        </a:cubicBezTo>
                        <a:cubicBezTo>
                          <a:pt x="8404469" y="55740"/>
                          <a:pt x="8705887" y="47096"/>
                          <a:pt x="9118757" y="0"/>
                        </a:cubicBezTo>
                        <a:cubicBezTo>
                          <a:pt x="9485769" y="-1176"/>
                          <a:pt x="9449007" y="29263"/>
                          <a:pt x="9694409" y="0"/>
                        </a:cubicBezTo>
                        <a:cubicBezTo>
                          <a:pt x="9958779" y="-27838"/>
                          <a:pt x="10031716" y="-45537"/>
                          <a:pt x="10363771" y="0"/>
                        </a:cubicBezTo>
                        <a:cubicBezTo>
                          <a:pt x="10788497" y="-96168"/>
                          <a:pt x="11271908" y="463276"/>
                          <a:pt x="11356467" y="1069995"/>
                        </a:cubicBezTo>
                        <a:cubicBezTo>
                          <a:pt x="11370756" y="1241126"/>
                          <a:pt x="11368931" y="1631075"/>
                          <a:pt x="11356467" y="1868902"/>
                        </a:cubicBezTo>
                        <a:cubicBezTo>
                          <a:pt x="11379680" y="2113376"/>
                          <a:pt x="11362431" y="2294004"/>
                          <a:pt x="11356467" y="2582212"/>
                        </a:cubicBezTo>
                        <a:cubicBezTo>
                          <a:pt x="11330729" y="2880692"/>
                          <a:pt x="11328364" y="3090061"/>
                          <a:pt x="11356467" y="3252723"/>
                        </a:cubicBezTo>
                        <a:cubicBezTo>
                          <a:pt x="11355402" y="3379108"/>
                          <a:pt x="11414838" y="3665033"/>
                          <a:pt x="11356467" y="3837637"/>
                        </a:cubicBezTo>
                        <a:cubicBezTo>
                          <a:pt x="11349860" y="4011833"/>
                          <a:pt x="11350822" y="4315558"/>
                          <a:pt x="11356467" y="4508148"/>
                        </a:cubicBezTo>
                        <a:cubicBezTo>
                          <a:pt x="11325832" y="4669349"/>
                          <a:pt x="11379736" y="5091337"/>
                          <a:pt x="11356467" y="5349854"/>
                        </a:cubicBezTo>
                        <a:cubicBezTo>
                          <a:pt x="11327100" y="6005816"/>
                          <a:pt x="11023174" y="6483641"/>
                          <a:pt x="10363771" y="6419850"/>
                        </a:cubicBezTo>
                        <a:cubicBezTo>
                          <a:pt x="10106953" y="6380010"/>
                          <a:pt x="9871314" y="6388378"/>
                          <a:pt x="9506987" y="6419850"/>
                        </a:cubicBezTo>
                        <a:cubicBezTo>
                          <a:pt x="9127731" y="6426952"/>
                          <a:pt x="8989796" y="6407084"/>
                          <a:pt x="8650203" y="6419850"/>
                        </a:cubicBezTo>
                        <a:cubicBezTo>
                          <a:pt x="8289659" y="6425399"/>
                          <a:pt x="8121741" y="6385140"/>
                          <a:pt x="7887129" y="6419850"/>
                        </a:cubicBezTo>
                        <a:cubicBezTo>
                          <a:pt x="7679633" y="6426783"/>
                          <a:pt x="7334390" y="6392720"/>
                          <a:pt x="7124056" y="6419850"/>
                        </a:cubicBezTo>
                        <a:cubicBezTo>
                          <a:pt x="6936179" y="6427428"/>
                          <a:pt x="6546155" y="6417597"/>
                          <a:pt x="6267272" y="6419850"/>
                        </a:cubicBezTo>
                        <a:cubicBezTo>
                          <a:pt x="6025262" y="6376812"/>
                          <a:pt x="5794480" y="6447286"/>
                          <a:pt x="5597910" y="6419850"/>
                        </a:cubicBezTo>
                        <a:cubicBezTo>
                          <a:pt x="5394948" y="6436283"/>
                          <a:pt x="5325745" y="6395100"/>
                          <a:pt x="5209679" y="6419850"/>
                        </a:cubicBezTo>
                        <a:cubicBezTo>
                          <a:pt x="5077163" y="6448771"/>
                          <a:pt x="4761917" y="6390874"/>
                          <a:pt x="4540317" y="6419850"/>
                        </a:cubicBezTo>
                        <a:cubicBezTo>
                          <a:pt x="4334977" y="6398928"/>
                          <a:pt x="3869138" y="6462077"/>
                          <a:pt x="3683532" y="6419850"/>
                        </a:cubicBezTo>
                        <a:cubicBezTo>
                          <a:pt x="3477783" y="6396248"/>
                          <a:pt x="3323671" y="6353955"/>
                          <a:pt x="3014170" y="6419850"/>
                        </a:cubicBezTo>
                        <a:cubicBezTo>
                          <a:pt x="2699003" y="6450138"/>
                          <a:pt x="2738110" y="6401573"/>
                          <a:pt x="2625940" y="6419850"/>
                        </a:cubicBezTo>
                        <a:cubicBezTo>
                          <a:pt x="2522923" y="6425102"/>
                          <a:pt x="2337935" y="6422946"/>
                          <a:pt x="2237709" y="6419850"/>
                        </a:cubicBezTo>
                        <a:cubicBezTo>
                          <a:pt x="2123349" y="6419225"/>
                          <a:pt x="1748665" y="6398717"/>
                          <a:pt x="1568347" y="6419850"/>
                        </a:cubicBezTo>
                        <a:cubicBezTo>
                          <a:pt x="1372207" y="6418650"/>
                          <a:pt x="1259852" y="6432554"/>
                          <a:pt x="992695" y="6419850"/>
                        </a:cubicBezTo>
                        <a:cubicBezTo>
                          <a:pt x="298957" y="6352870"/>
                          <a:pt x="-91523" y="5946434"/>
                          <a:pt x="0" y="5349854"/>
                        </a:cubicBezTo>
                        <a:cubicBezTo>
                          <a:pt x="-18690" y="5097414"/>
                          <a:pt x="-69851" y="4853734"/>
                          <a:pt x="0" y="4679342"/>
                        </a:cubicBezTo>
                        <a:cubicBezTo>
                          <a:pt x="24609" y="4498877"/>
                          <a:pt x="-6797" y="4236860"/>
                          <a:pt x="0" y="4094428"/>
                        </a:cubicBezTo>
                        <a:cubicBezTo>
                          <a:pt x="16706" y="3931622"/>
                          <a:pt x="-1355" y="3440644"/>
                          <a:pt x="0" y="3295521"/>
                        </a:cubicBezTo>
                        <a:cubicBezTo>
                          <a:pt x="-54797" y="3100159"/>
                          <a:pt x="-1578" y="2825596"/>
                          <a:pt x="0" y="2667809"/>
                        </a:cubicBezTo>
                        <a:cubicBezTo>
                          <a:pt x="49933" y="2481277"/>
                          <a:pt x="56650" y="2226640"/>
                          <a:pt x="0" y="2040097"/>
                        </a:cubicBezTo>
                        <a:cubicBezTo>
                          <a:pt x="30502" y="1814129"/>
                          <a:pt x="99303" y="1475039"/>
                          <a:pt x="0" y="1069995"/>
                        </a:cubicBezTo>
                        <a:close/>
                      </a:path>
                      <a:path w="11356467" h="6419850" fill="none" stroke="0" extrusionOk="0">
                        <a:moveTo>
                          <a:pt x="0" y="1069995"/>
                        </a:moveTo>
                        <a:cubicBezTo>
                          <a:pt x="92722" y="455098"/>
                          <a:pt x="542104" y="186066"/>
                          <a:pt x="992695" y="0"/>
                        </a:cubicBezTo>
                        <a:cubicBezTo>
                          <a:pt x="1118783" y="23024"/>
                          <a:pt x="1195142" y="-10882"/>
                          <a:pt x="1380926" y="0"/>
                        </a:cubicBezTo>
                        <a:cubicBezTo>
                          <a:pt x="1546008" y="-465"/>
                          <a:pt x="1809249" y="-9833"/>
                          <a:pt x="1956577" y="0"/>
                        </a:cubicBezTo>
                        <a:cubicBezTo>
                          <a:pt x="2125532" y="-27521"/>
                          <a:pt x="2335632" y="-38089"/>
                          <a:pt x="2625940" y="0"/>
                        </a:cubicBezTo>
                        <a:cubicBezTo>
                          <a:pt x="2927255" y="29961"/>
                          <a:pt x="2942646" y="19210"/>
                          <a:pt x="3201591" y="0"/>
                        </a:cubicBezTo>
                        <a:cubicBezTo>
                          <a:pt x="3454307" y="-28032"/>
                          <a:pt x="3490564" y="-30083"/>
                          <a:pt x="3777243" y="0"/>
                        </a:cubicBezTo>
                        <a:cubicBezTo>
                          <a:pt x="4051523" y="28287"/>
                          <a:pt x="4242523" y="11186"/>
                          <a:pt x="4540317" y="0"/>
                        </a:cubicBezTo>
                        <a:cubicBezTo>
                          <a:pt x="4788227" y="-12957"/>
                          <a:pt x="4951074" y="35274"/>
                          <a:pt x="5115969" y="0"/>
                        </a:cubicBezTo>
                        <a:cubicBezTo>
                          <a:pt x="5253522" y="-7544"/>
                          <a:pt x="5646546" y="31510"/>
                          <a:pt x="5785331" y="0"/>
                        </a:cubicBezTo>
                        <a:cubicBezTo>
                          <a:pt x="5925045" y="-17570"/>
                          <a:pt x="6141694" y="-12267"/>
                          <a:pt x="6267272" y="0"/>
                        </a:cubicBezTo>
                        <a:cubicBezTo>
                          <a:pt x="6386360" y="-38832"/>
                          <a:pt x="6639417" y="-11717"/>
                          <a:pt x="7030346" y="0"/>
                        </a:cubicBezTo>
                        <a:cubicBezTo>
                          <a:pt x="7415876" y="17110"/>
                          <a:pt x="7568715" y="-18216"/>
                          <a:pt x="7887129" y="0"/>
                        </a:cubicBezTo>
                        <a:cubicBezTo>
                          <a:pt x="8199758" y="13129"/>
                          <a:pt x="8331342" y="-18479"/>
                          <a:pt x="8743914" y="0"/>
                        </a:cubicBezTo>
                        <a:cubicBezTo>
                          <a:pt x="9147977" y="5283"/>
                          <a:pt x="9071490" y="25193"/>
                          <a:pt x="9319565" y="0"/>
                        </a:cubicBezTo>
                        <a:cubicBezTo>
                          <a:pt x="9659233" y="-33449"/>
                          <a:pt x="9935667" y="51178"/>
                          <a:pt x="10363771" y="0"/>
                        </a:cubicBezTo>
                        <a:cubicBezTo>
                          <a:pt x="10870927" y="-182025"/>
                          <a:pt x="11222648" y="450137"/>
                          <a:pt x="11356467" y="1069995"/>
                        </a:cubicBezTo>
                        <a:cubicBezTo>
                          <a:pt x="11364905" y="1360437"/>
                          <a:pt x="11323000" y="1521571"/>
                          <a:pt x="11356467" y="1868902"/>
                        </a:cubicBezTo>
                        <a:cubicBezTo>
                          <a:pt x="11388099" y="2156489"/>
                          <a:pt x="11353113" y="2350544"/>
                          <a:pt x="11356467" y="2539413"/>
                        </a:cubicBezTo>
                        <a:cubicBezTo>
                          <a:pt x="11329320" y="2738610"/>
                          <a:pt x="11393982" y="3089571"/>
                          <a:pt x="11356467" y="3295521"/>
                        </a:cubicBezTo>
                        <a:cubicBezTo>
                          <a:pt x="11368418" y="3505975"/>
                          <a:pt x="11363843" y="3735847"/>
                          <a:pt x="11356467" y="3966033"/>
                        </a:cubicBezTo>
                        <a:cubicBezTo>
                          <a:pt x="11394885" y="4167031"/>
                          <a:pt x="11349263" y="4466604"/>
                          <a:pt x="11356467" y="4636544"/>
                        </a:cubicBezTo>
                        <a:cubicBezTo>
                          <a:pt x="11348406" y="4767300"/>
                          <a:pt x="11332931" y="5179733"/>
                          <a:pt x="11356467" y="5349854"/>
                        </a:cubicBezTo>
                        <a:cubicBezTo>
                          <a:pt x="11363145" y="5991523"/>
                          <a:pt x="10923479" y="6340824"/>
                          <a:pt x="10363771" y="6419850"/>
                        </a:cubicBezTo>
                        <a:cubicBezTo>
                          <a:pt x="10202140" y="6394858"/>
                          <a:pt x="9827041" y="6342530"/>
                          <a:pt x="9600698" y="6419850"/>
                        </a:cubicBezTo>
                        <a:cubicBezTo>
                          <a:pt x="9412660" y="6429653"/>
                          <a:pt x="9214468" y="6364060"/>
                          <a:pt x="8931335" y="6419850"/>
                        </a:cubicBezTo>
                        <a:cubicBezTo>
                          <a:pt x="8693625" y="6460733"/>
                          <a:pt x="8539456" y="6408858"/>
                          <a:pt x="8449394" y="6419850"/>
                        </a:cubicBezTo>
                        <a:cubicBezTo>
                          <a:pt x="8362124" y="6397204"/>
                          <a:pt x="7930965" y="6366517"/>
                          <a:pt x="7592610" y="6419850"/>
                        </a:cubicBezTo>
                        <a:cubicBezTo>
                          <a:pt x="7253493" y="6457240"/>
                          <a:pt x="7200615" y="6428806"/>
                          <a:pt x="7016959" y="6419850"/>
                        </a:cubicBezTo>
                        <a:cubicBezTo>
                          <a:pt x="6880667" y="6420694"/>
                          <a:pt x="6547873" y="6359853"/>
                          <a:pt x="6160174" y="6419850"/>
                        </a:cubicBezTo>
                        <a:cubicBezTo>
                          <a:pt x="5764201" y="6462474"/>
                          <a:pt x="5909287" y="6391666"/>
                          <a:pt x="5771944" y="6419850"/>
                        </a:cubicBezTo>
                        <a:cubicBezTo>
                          <a:pt x="5589200" y="6416814"/>
                          <a:pt x="5447566" y="6378861"/>
                          <a:pt x="5196292" y="6419850"/>
                        </a:cubicBezTo>
                        <a:cubicBezTo>
                          <a:pt x="4923106" y="6434130"/>
                          <a:pt x="4873079" y="6382667"/>
                          <a:pt x="4620640" y="6419850"/>
                        </a:cubicBezTo>
                        <a:cubicBezTo>
                          <a:pt x="4373241" y="6446970"/>
                          <a:pt x="4017746" y="6414085"/>
                          <a:pt x="3763856" y="6419850"/>
                        </a:cubicBezTo>
                        <a:cubicBezTo>
                          <a:pt x="3518102" y="6426467"/>
                          <a:pt x="3547622" y="6409143"/>
                          <a:pt x="3375626" y="6419850"/>
                        </a:cubicBezTo>
                        <a:cubicBezTo>
                          <a:pt x="3202130" y="6426181"/>
                          <a:pt x="3104879" y="6416868"/>
                          <a:pt x="2893685" y="6419850"/>
                        </a:cubicBezTo>
                        <a:cubicBezTo>
                          <a:pt x="2668595" y="6403257"/>
                          <a:pt x="2412982" y="6467658"/>
                          <a:pt x="2224322" y="6419850"/>
                        </a:cubicBezTo>
                        <a:cubicBezTo>
                          <a:pt x="2010533" y="6408265"/>
                          <a:pt x="1983428" y="6402205"/>
                          <a:pt x="1742381" y="6419850"/>
                        </a:cubicBezTo>
                        <a:cubicBezTo>
                          <a:pt x="1477087" y="6448360"/>
                          <a:pt x="1202325" y="6397731"/>
                          <a:pt x="992695" y="6419850"/>
                        </a:cubicBezTo>
                        <a:cubicBezTo>
                          <a:pt x="439781" y="6373696"/>
                          <a:pt x="-91795" y="5927667"/>
                          <a:pt x="0" y="5349854"/>
                        </a:cubicBezTo>
                        <a:cubicBezTo>
                          <a:pt x="2305" y="5152383"/>
                          <a:pt x="8503" y="4917417"/>
                          <a:pt x="0" y="4679342"/>
                        </a:cubicBezTo>
                        <a:cubicBezTo>
                          <a:pt x="-40216" y="4459495"/>
                          <a:pt x="-61584" y="4096864"/>
                          <a:pt x="0" y="3923235"/>
                        </a:cubicBezTo>
                        <a:cubicBezTo>
                          <a:pt x="53440" y="3737227"/>
                          <a:pt x="-4345" y="3346648"/>
                          <a:pt x="0" y="3209925"/>
                        </a:cubicBezTo>
                        <a:cubicBezTo>
                          <a:pt x="8442" y="3109782"/>
                          <a:pt x="36647" y="2709456"/>
                          <a:pt x="0" y="2496614"/>
                        </a:cubicBezTo>
                        <a:cubicBezTo>
                          <a:pt x="-38872" y="2240505"/>
                          <a:pt x="-31862" y="2105434"/>
                          <a:pt x="0" y="1826104"/>
                        </a:cubicBezTo>
                        <a:cubicBezTo>
                          <a:pt x="4057" y="1573158"/>
                          <a:pt x="-763" y="1449505"/>
                          <a:pt x="0" y="10699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7940A-5968-ABC3-D09E-2885A2C3D33E}"/>
              </a:ext>
            </a:extLst>
          </p:cNvPr>
          <p:cNvSpPr txBox="1"/>
          <p:nvPr/>
        </p:nvSpPr>
        <p:spPr>
          <a:xfrm>
            <a:off x="809625" y="352425"/>
            <a:ext cx="103346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Việt Nam đất nước ta ơi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Mênh mông biển lúa đâu trời đẹp hơn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Cánh cò bay lả rập rờn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Mây mờ che đỉnh Trường Sơn sớm chiều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Quê hương biết mấy thân yêu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Bao nhiêu đời đã chịu nhiều thương đau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người vất vả in sâu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Gái trai cũng một áo nâu nhuộm bùn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DEFF3-381A-0562-C778-F687CD98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9" y="3884961"/>
            <a:ext cx="3857626" cy="24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84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61768" y="3186235"/>
            <a:ext cx="2498330" cy="3671765"/>
          </a:xfrm>
          <a:prstGeom prst="rect">
            <a:avLst/>
          </a:pr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F9D79964-FC70-53B2-AE7B-428165DD57D1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728" y="-1507046"/>
            <a:ext cx="8431219" cy="521951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C8A0AE7-AFEC-19B5-F2DE-9D25D9A14D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27848" y="3571633"/>
            <a:ext cx="3860628" cy="3112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8050F-D486-BD35-507E-41E8796AB342}"/>
              </a:ext>
            </a:extLst>
          </p:cNvPr>
          <p:cNvSpPr txBox="1"/>
          <p:nvPr/>
        </p:nvSpPr>
        <p:spPr>
          <a:xfrm>
            <a:off x="1038225" y="1200150"/>
            <a:ext cx="6524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300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133350"/>
            <a:ext cx="11301984" cy="6581775"/>
          </a:xfrm>
          <a:custGeom>
            <a:avLst/>
            <a:gdLst>
              <a:gd name="csX0" fmla="*/ 0 w 11301984"/>
              <a:gd name="csY0" fmla="*/ 1096983 h 6581775"/>
              <a:gd name="csX1" fmla="*/ 987933 w 11301984"/>
              <a:gd name="csY1" fmla="*/ 0 h 6581775"/>
              <a:gd name="csX2" fmla="*/ 1374301 w 11301984"/>
              <a:gd name="csY2" fmla="*/ 0 h 6581775"/>
              <a:gd name="csX3" fmla="*/ 1947191 w 11301984"/>
              <a:gd name="csY3" fmla="*/ 0 h 6581775"/>
              <a:gd name="csX4" fmla="*/ 2613342 w 11301984"/>
              <a:gd name="csY4" fmla="*/ 0 h 6581775"/>
              <a:gd name="csX5" fmla="*/ 3186232 w 11301984"/>
              <a:gd name="csY5" fmla="*/ 0 h 6581775"/>
              <a:gd name="csX6" fmla="*/ 3759122 w 11301984"/>
              <a:gd name="csY6" fmla="*/ 0 h 6581775"/>
              <a:gd name="csX7" fmla="*/ 4518535 w 11301984"/>
              <a:gd name="csY7" fmla="*/ 0 h 6581775"/>
              <a:gd name="csX8" fmla="*/ 5091425 w 11301984"/>
              <a:gd name="csY8" fmla="*/ 0 h 6581775"/>
              <a:gd name="csX9" fmla="*/ 5757576 w 11301984"/>
              <a:gd name="csY9" fmla="*/ 0 h 6581775"/>
              <a:gd name="csX10" fmla="*/ 6237205 w 11301984"/>
              <a:gd name="csY10" fmla="*/ 0 h 6581775"/>
              <a:gd name="csX11" fmla="*/ 6996618 w 11301984"/>
              <a:gd name="csY11" fmla="*/ 0 h 6581775"/>
              <a:gd name="csX12" fmla="*/ 7849291 w 11301984"/>
              <a:gd name="csY12" fmla="*/ 0 h 6581775"/>
              <a:gd name="csX13" fmla="*/ 8701965 w 11301984"/>
              <a:gd name="csY13" fmla="*/ 0 h 6581775"/>
              <a:gd name="csX14" fmla="*/ 9274855 w 11301984"/>
              <a:gd name="csY14" fmla="*/ 0 h 6581775"/>
              <a:gd name="csX15" fmla="*/ 10314051 w 11301984"/>
              <a:gd name="csY15" fmla="*/ 0 h 6581775"/>
              <a:gd name="csX16" fmla="*/ 11301984 w 11301984"/>
              <a:gd name="csY16" fmla="*/ 1096983 h 6581775"/>
              <a:gd name="csX17" fmla="*/ 11301984 w 11301984"/>
              <a:gd name="csY17" fmla="*/ 1916041 h 6581775"/>
              <a:gd name="csX18" fmla="*/ 11301984 w 11301984"/>
              <a:gd name="csY18" fmla="*/ 2603463 h 6581775"/>
              <a:gd name="csX19" fmla="*/ 11301984 w 11301984"/>
              <a:gd name="csY19" fmla="*/ 3378643 h 6581775"/>
              <a:gd name="csX20" fmla="*/ 11301984 w 11301984"/>
              <a:gd name="csY20" fmla="*/ 4066066 h 6581775"/>
              <a:gd name="csX21" fmla="*/ 11301984 w 11301984"/>
              <a:gd name="csY21" fmla="*/ 4753489 h 6581775"/>
              <a:gd name="csX22" fmla="*/ 11301984 w 11301984"/>
              <a:gd name="csY22" fmla="*/ 5484791 h 6581775"/>
              <a:gd name="csX23" fmla="*/ 10314051 w 11301984"/>
              <a:gd name="csY23" fmla="*/ 6581775 h 6581775"/>
              <a:gd name="csX24" fmla="*/ 9554639 w 11301984"/>
              <a:gd name="csY24" fmla="*/ 6581775 h 6581775"/>
              <a:gd name="csX25" fmla="*/ 8888487 w 11301984"/>
              <a:gd name="csY25" fmla="*/ 6581775 h 6581775"/>
              <a:gd name="csX26" fmla="*/ 8408858 w 11301984"/>
              <a:gd name="csY26" fmla="*/ 6581775 h 6581775"/>
              <a:gd name="csX27" fmla="*/ 7556185 w 11301984"/>
              <a:gd name="csY27" fmla="*/ 6581775 h 6581775"/>
              <a:gd name="csX28" fmla="*/ 6983295 w 11301984"/>
              <a:gd name="csY28" fmla="*/ 6581775 h 6581775"/>
              <a:gd name="csX29" fmla="*/ 6130621 w 11301984"/>
              <a:gd name="csY29" fmla="*/ 6581775 h 6581775"/>
              <a:gd name="csX30" fmla="*/ 5744253 w 11301984"/>
              <a:gd name="csY30" fmla="*/ 6581775 h 6581775"/>
              <a:gd name="csX31" fmla="*/ 5171363 w 11301984"/>
              <a:gd name="csY31" fmla="*/ 6581775 h 6581775"/>
              <a:gd name="csX32" fmla="*/ 4598473 w 11301984"/>
              <a:gd name="csY32" fmla="*/ 6581775 h 6581775"/>
              <a:gd name="csX33" fmla="*/ 3745799 w 11301984"/>
              <a:gd name="csY33" fmla="*/ 6581775 h 6581775"/>
              <a:gd name="csX34" fmla="*/ 3359432 w 11301984"/>
              <a:gd name="csY34" fmla="*/ 6581775 h 6581775"/>
              <a:gd name="csX35" fmla="*/ 2879803 w 11301984"/>
              <a:gd name="csY35" fmla="*/ 6581775 h 6581775"/>
              <a:gd name="csX36" fmla="*/ 2213651 w 11301984"/>
              <a:gd name="csY36" fmla="*/ 6581775 h 6581775"/>
              <a:gd name="csX37" fmla="*/ 1734022 w 11301984"/>
              <a:gd name="csY37" fmla="*/ 6581775 h 6581775"/>
              <a:gd name="csX38" fmla="*/ 987933 w 11301984"/>
              <a:gd name="csY38" fmla="*/ 6581775 h 6581775"/>
              <a:gd name="csX39" fmla="*/ 0 w 11301984"/>
              <a:gd name="csY39" fmla="*/ 5484791 h 6581775"/>
              <a:gd name="csX40" fmla="*/ 0 w 11301984"/>
              <a:gd name="csY40" fmla="*/ 4797367 h 6581775"/>
              <a:gd name="csX41" fmla="*/ 0 w 11301984"/>
              <a:gd name="csY41" fmla="*/ 4022189 h 6581775"/>
              <a:gd name="csX42" fmla="*/ 0 w 11301984"/>
              <a:gd name="csY42" fmla="*/ 3290887 h 6581775"/>
              <a:gd name="csX43" fmla="*/ 0 w 11301984"/>
              <a:gd name="csY43" fmla="*/ 2559585 h 6581775"/>
              <a:gd name="csX44" fmla="*/ 0 w 11301984"/>
              <a:gd name="csY44" fmla="*/ 1872163 h 6581775"/>
              <a:gd name="csX45" fmla="*/ 0 w 11301984"/>
              <a:gd name="csY45" fmla="*/ 1096983 h 6581775"/>
              <a:gd name="csX0" fmla="*/ 0 w 11301984"/>
              <a:gd name="csY0" fmla="*/ 1096983 h 6581775"/>
              <a:gd name="csX1" fmla="*/ 987933 w 11301984"/>
              <a:gd name="csY1" fmla="*/ 0 h 6581775"/>
              <a:gd name="csX2" fmla="*/ 1840607 w 11301984"/>
              <a:gd name="csY2" fmla="*/ 0 h 6581775"/>
              <a:gd name="csX3" fmla="*/ 2226974 w 11301984"/>
              <a:gd name="csY3" fmla="*/ 0 h 6581775"/>
              <a:gd name="csX4" fmla="*/ 2986387 w 11301984"/>
              <a:gd name="csY4" fmla="*/ 0 h 6581775"/>
              <a:gd name="csX5" fmla="*/ 3466016 w 11301984"/>
              <a:gd name="csY5" fmla="*/ 0 h 6581775"/>
              <a:gd name="csX6" fmla="*/ 4318689 w 11301984"/>
              <a:gd name="csY6" fmla="*/ 0 h 6581775"/>
              <a:gd name="csX7" fmla="*/ 5171363 w 11301984"/>
              <a:gd name="csY7" fmla="*/ 0 h 6581775"/>
              <a:gd name="csX8" fmla="*/ 5650992 w 11301984"/>
              <a:gd name="csY8" fmla="*/ 0 h 6581775"/>
              <a:gd name="csX9" fmla="*/ 6317143 w 11301984"/>
              <a:gd name="csY9" fmla="*/ 0 h 6581775"/>
              <a:gd name="csX10" fmla="*/ 7169817 w 11301984"/>
              <a:gd name="csY10" fmla="*/ 0 h 6581775"/>
              <a:gd name="csX11" fmla="*/ 7649446 w 11301984"/>
              <a:gd name="csY11" fmla="*/ 0 h 6581775"/>
              <a:gd name="csX12" fmla="*/ 8222336 w 11301984"/>
              <a:gd name="csY12" fmla="*/ 0 h 6581775"/>
              <a:gd name="csX13" fmla="*/ 9075010 w 11301984"/>
              <a:gd name="csY13" fmla="*/ 0 h 6581775"/>
              <a:gd name="csX14" fmla="*/ 9647900 w 11301984"/>
              <a:gd name="csY14" fmla="*/ 0 h 6581775"/>
              <a:gd name="csX15" fmla="*/ 10314051 w 11301984"/>
              <a:gd name="csY15" fmla="*/ 0 h 6581775"/>
              <a:gd name="csX16" fmla="*/ 11301984 w 11301984"/>
              <a:gd name="csY16" fmla="*/ 1096983 h 6581775"/>
              <a:gd name="csX17" fmla="*/ 11301984 w 11301984"/>
              <a:gd name="csY17" fmla="*/ 1916041 h 6581775"/>
              <a:gd name="csX18" fmla="*/ 11301984 w 11301984"/>
              <a:gd name="csY18" fmla="*/ 2647342 h 6581775"/>
              <a:gd name="csX19" fmla="*/ 11301984 w 11301984"/>
              <a:gd name="csY19" fmla="*/ 3334765 h 6581775"/>
              <a:gd name="csX20" fmla="*/ 11301984 w 11301984"/>
              <a:gd name="csY20" fmla="*/ 3934432 h 6581775"/>
              <a:gd name="csX21" fmla="*/ 11301984 w 11301984"/>
              <a:gd name="csY21" fmla="*/ 4621855 h 6581775"/>
              <a:gd name="csX22" fmla="*/ 11301984 w 11301984"/>
              <a:gd name="csY22" fmla="*/ 5484791 h 6581775"/>
              <a:gd name="csX23" fmla="*/ 10314051 w 11301984"/>
              <a:gd name="csY23" fmla="*/ 6581775 h 6581775"/>
              <a:gd name="csX24" fmla="*/ 9461377 w 11301984"/>
              <a:gd name="csY24" fmla="*/ 6581775 h 6581775"/>
              <a:gd name="csX25" fmla="*/ 8608704 w 11301984"/>
              <a:gd name="csY25" fmla="*/ 6581775 h 6581775"/>
              <a:gd name="csX26" fmla="*/ 7849291 w 11301984"/>
              <a:gd name="csY26" fmla="*/ 6581775 h 6581775"/>
              <a:gd name="csX27" fmla="*/ 7089879 w 11301984"/>
              <a:gd name="csY27" fmla="*/ 6581775 h 6581775"/>
              <a:gd name="csX28" fmla="*/ 6237205 w 11301984"/>
              <a:gd name="csY28" fmla="*/ 6581775 h 6581775"/>
              <a:gd name="csX29" fmla="*/ 5571054 w 11301984"/>
              <a:gd name="csY29" fmla="*/ 6581775 h 6581775"/>
              <a:gd name="csX30" fmla="*/ 5184686 w 11301984"/>
              <a:gd name="csY30" fmla="*/ 6581775 h 6581775"/>
              <a:gd name="csX31" fmla="*/ 4518535 w 11301984"/>
              <a:gd name="csY31" fmla="*/ 6581775 h 6581775"/>
              <a:gd name="csX32" fmla="*/ 3665861 w 11301984"/>
              <a:gd name="csY32" fmla="*/ 6581775 h 6581775"/>
              <a:gd name="csX33" fmla="*/ 2999710 w 11301984"/>
              <a:gd name="csY33" fmla="*/ 6581775 h 6581775"/>
              <a:gd name="csX34" fmla="*/ 2613342 w 11301984"/>
              <a:gd name="csY34" fmla="*/ 6581775 h 6581775"/>
              <a:gd name="csX35" fmla="*/ 2226974 w 11301984"/>
              <a:gd name="csY35" fmla="*/ 6581775 h 6581775"/>
              <a:gd name="csX36" fmla="*/ 1560823 w 11301984"/>
              <a:gd name="csY36" fmla="*/ 6581775 h 6581775"/>
              <a:gd name="csX37" fmla="*/ 987933 w 11301984"/>
              <a:gd name="csY37" fmla="*/ 6581775 h 6581775"/>
              <a:gd name="csX38" fmla="*/ 0 w 11301984"/>
              <a:gd name="csY38" fmla="*/ 5484791 h 6581775"/>
              <a:gd name="csX39" fmla="*/ 0 w 11301984"/>
              <a:gd name="csY39" fmla="*/ 4797367 h 6581775"/>
              <a:gd name="csX40" fmla="*/ 0 w 11301984"/>
              <a:gd name="csY40" fmla="*/ 4197700 h 6581775"/>
              <a:gd name="csX41" fmla="*/ 0 w 11301984"/>
              <a:gd name="csY41" fmla="*/ 3378643 h 6581775"/>
              <a:gd name="csX42" fmla="*/ 0 w 11301984"/>
              <a:gd name="csY42" fmla="*/ 2735098 h 6581775"/>
              <a:gd name="csX43" fmla="*/ 0 w 11301984"/>
              <a:gd name="csY43" fmla="*/ 2091553 h 6581775"/>
              <a:gd name="csX44" fmla="*/ 0 w 11301984"/>
              <a:gd name="csY44" fmla="*/ 1096983 h 6581775"/>
              <a:gd name="csX0" fmla="*/ 0 w 11301984"/>
              <a:gd name="csY0" fmla="*/ 1096983 h 6581775"/>
              <a:gd name="csX1" fmla="*/ 987933 w 11301984"/>
              <a:gd name="csY1" fmla="*/ 0 h 6581775"/>
              <a:gd name="csX2" fmla="*/ 1374301 w 11301984"/>
              <a:gd name="csY2" fmla="*/ 0 h 6581775"/>
              <a:gd name="csX3" fmla="*/ 1947191 w 11301984"/>
              <a:gd name="csY3" fmla="*/ 0 h 6581775"/>
              <a:gd name="csX4" fmla="*/ 2613342 w 11301984"/>
              <a:gd name="csY4" fmla="*/ 0 h 6581775"/>
              <a:gd name="csX5" fmla="*/ 3186232 w 11301984"/>
              <a:gd name="csY5" fmla="*/ 0 h 6581775"/>
              <a:gd name="csX6" fmla="*/ 3759122 w 11301984"/>
              <a:gd name="csY6" fmla="*/ 0 h 6581775"/>
              <a:gd name="csX7" fmla="*/ 4518535 w 11301984"/>
              <a:gd name="csY7" fmla="*/ 0 h 6581775"/>
              <a:gd name="csX8" fmla="*/ 5091425 w 11301984"/>
              <a:gd name="csY8" fmla="*/ 0 h 6581775"/>
              <a:gd name="csX9" fmla="*/ 5757576 w 11301984"/>
              <a:gd name="csY9" fmla="*/ 0 h 6581775"/>
              <a:gd name="csX10" fmla="*/ 6237205 w 11301984"/>
              <a:gd name="csY10" fmla="*/ 0 h 6581775"/>
              <a:gd name="csX11" fmla="*/ 6996618 w 11301984"/>
              <a:gd name="csY11" fmla="*/ 0 h 6581775"/>
              <a:gd name="csX12" fmla="*/ 7849291 w 11301984"/>
              <a:gd name="csY12" fmla="*/ 0 h 6581775"/>
              <a:gd name="csX13" fmla="*/ 8701965 w 11301984"/>
              <a:gd name="csY13" fmla="*/ 0 h 6581775"/>
              <a:gd name="csX14" fmla="*/ 9274855 w 11301984"/>
              <a:gd name="csY14" fmla="*/ 0 h 6581775"/>
              <a:gd name="csX15" fmla="*/ 10314051 w 11301984"/>
              <a:gd name="csY15" fmla="*/ 0 h 6581775"/>
              <a:gd name="csX16" fmla="*/ 11301984 w 11301984"/>
              <a:gd name="csY16" fmla="*/ 1096983 h 6581775"/>
              <a:gd name="csX17" fmla="*/ 11301984 w 11301984"/>
              <a:gd name="csY17" fmla="*/ 1916041 h 6581775"/>
              <a:gd name="csX18" fmla="*/ 11301984 w 11301984"/>
              <a:gd name="csY18" fmla="*/ 2603463 h 6581775"/>
              <a:gd name="csX19" fmla="*/ 11301984 w 11301984"/>
              <a:gd name="csY19" fmla="*/ 3378643 h 6581775"/>
              <a:gd name="csX20" fmla="*/ 11301984 w 11301984"/>
              <a:gd name="csY20" fmla="*/ 4066066 h 6581775"/>
              <a:gd name="csX21" fmla="*/ 11301984 w 11301984"/>
              <a:gd name="csY21" fmla="*/ 4753489 h 6581775"/>
              <a:gd name="csX22" fmla="*/ 11301984 w 11301984"/>
              <a:gd name="csY22" fmla="*/ 5484791 h 6581775"/>
              <a:gd name="csX23" fmla="*/ 10314051 w 11301984"/>
              <a:gd name="csY23" fmla="*/ 6581775 h 6581775"/>
              <a:gd name="csX24" fmla="*/ 9554639 w 11301984"/>
              <a:gd name="csY24" fmla="*/ 6581775 h 6581775"/>
              <a:gd name="csX25" fmla="*/ 8888487 w 11301984"/>
              <a:gd name="csY25" fmla="*/ 6581775 h 6581775"/>
              <a:gd name="csX26" fmla="*/ 8408858 w 11301984"/>
              <a:gd name="csY26" fmla="*/ 6581775 h 6581775"/>
              <a:gd name="csX27" fmla="*/ 7556185 w 11301984"/>
              <a:gd name="csY27" fmla="*/ 6581775 h 6581775"/>
              <a:gd name="csX28" fmla="*/ 6983295 w 11301984"/>
              <a:gd name="csY28" fmla="*/ 6581775 h 6581775"/>
              <a:gd name="csX29" fmla="*/ 6130621 w 11301984"/>
              <a:gd name="csY29" fmla="*/ 6581775 h 6581775"/>
              <a:gd name="csX30" fmla="*/ 5744253 w 11301984"/>
              <a:gd name="csY30" fmla="*/ 6581775 h 6581775"/>
              <a:gd name="csX31" fmla="*/ 5171363 w 11301984"/>
              <a:gd name="csY31" fmla="*/ 6581775 h 6581775"/>
              <a:gd name="csX32" fmla="*/ 4598473 w 11301984"/>
              <a:gd name="csY32" fmla="*/ 6581775 h 6581775"/>
              <a:gd name="csX33" fmla="*/ 3745799 w 11301984"/>
              <a:gd name="csY33" fmla="*/ 6581775 h 6581775"/>
              <a:gd name="csX34" fmla="*/ 3359432 w 11301984"/>
              <a:gd name="csY34" fmla="*/ 6581775 h 6581775"/>
              <a:gd name="csX35" fmla="*/ 2879803 w 11301984"/>
              <a:gd name="csY35" fmla="*/ 6581775 h 6581775"/>
              <a:gd name="csX36" fmla="*/ 2213651 w 11301984"/>
              <a:gd name="csY36" fmla="*/ 6581775 h 6581775"/>
              <a:gd name="csX37" fmla="*/ 1734022 w 11301984"/>
              <a:gd name="csY37" fmla="*/ 6581775 h 6581775"/>
              <a:gd name="csX38" fmla="*/ 987933 w 11301984"/>
              <a:gd name="csY38" fmla="*/ 6581775 h 6581775"/>
              <a:gd name="csX39" fmla="*/ 0 w 11301984"/>
              <a:gd name="csY39" fmla="*/ 5484791 h 6581775"/>
              <a:gd name="csX40" fmla="*/ 0 w 11301984"/>
              <a:gd name="csY40" fmla="*/ 4797367 h 6581775"/>
              <a:gd name="csX41" fmla="*/ 0 w 11301984"/>
              <a:gd name="csY41" fmla="*/ 4022189 h 6581775"/>
              <a:gd name="csX42" fmla="*/ 0 w 11301984"/>
              <a:gd name="csY42" fmla="*/ 3290887 h 6581775"/>
              <a:gd name="csX43" fmla="*/ 0 w 11301984"/>
              <a:gd name="csY43" fmla="*/ 2559585 h 6581775"/>
              <a:gd name="csX44" fmla="*/ 0 w 11301984"/>
              <a:gd name="csY44" fmla="*/ 1872163 h 6581775"/>
              <a:gd name="csX45" fmla="*/ 0 w 11301984"/>
              <a:gd name="csY45" fmla="*/ 1096983 h 65817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11301984" h="6581775" fill="none" extrusionOk="0">
                <a:moveTo>
                  <a:pt x="0" y="1096983"/>
                </a:moveTo>
                <a:cubicBezTo>
                  <a:pt x="-209005" y="435140"/>
                  <a:pt x="564975" y="18783"/>
                  <a:pt x="987933" y="0"/>
                </a:cubicBezTo>
                <a:cubicBezTo>
                  <a:pt x="1094598" y="38270"/>
                  <a:pt x="1174969" y="-49787"/>
                  <a:pt x="1374301" y="0"/>
                </a:cubicBezTo>
                <a:cubicBezTo>
                  <a:pt x="1543123" y="13928"/>
                  <a:pt x="1812776" y="-7259"/>
                  <a:pt x="1947191" y="0"/>
                </a:cubicBezTo>
                <a:cubicBezTo>
                  <a:pt x="2070027" y="-59013"/>
                  <a:pt x="2254432" y="-6586"/>
                  <a:pt x="2613342" y="0"/>
                </a:cubicBezTo>
                <a:cubicBezTo>
                  <a:pt x="2909523" y="28181"/>
                  <a:pt x="2931156" y="24371"/>
                  <a:pt x="3186232" y="0"/>
                </a:cubicBezTo>
                <a:cubicBezTo>
                  <a:pt x="3429070" y="-23354"/>
                  <a:pt x="3471858" y="-24637"/>
                  <a:pt x="3759122" y="0"/>
                </a:cubicBezTo>
                <a:cubicBezTo>
                  <a:pt x="4039236" y="-44188"/>
                  <a:pt x="4241380" y="86148"/>
                  <a:pt x="4518535" y="0"/>
                </a:cubicBezTo>
                <a:cubicBezTo>
                  <a:pt x="4771193" y="8893"/>
                  <a:pt x="4932980" y="22242"/>
                  <a:pt x="5091425" y="0"/>
                </a:cubicBezTo>
                <a:cubicBezTo>
                  <a:pt x="5216787" y="-7996"/>
                  <a:pt x="5644352" y="-34312"/>
                  <a:pt x="5757576" y="0"/>
                </a:cubicBezTo>
                <a:cubicBezTo>
                  <a:pt x="5886045" y="21263"/>
                  <a:pt x="6118661" y="-35607"/>
                  <a:pt x="6237205" y="0"/>
                </a:cubicBezTo>
                <a:cubicBezTo>
                  <a:pt x="6400380" y="105095"/>
                  <a:pt x="6537392" y="-47941"/>
                  <a:pt x="6996618" y="0"/>
                </a:cubicBezTo>
                <a:cubicBezTo>
                  <a:pt x="7338732" y="-15101"/>
                  <a:pt x="7600224" y="-66044"/>
                  <a:pt x="7849291" y="0"/>
                </a:cubicBezTo>
                <a:cubicBezTo>
                  <a:pt x="8138744" y="-9102"/>
                  <a:pt x="8278476" y="2935"/>
                  <a:pt x="8701965" y="0"/>
                </a:cubicBezTo>
                <a:cubicBezTo>
                  <a:pt x="9088228" y="-23844"/>
                  <a:pt x="9028057" y="-2540"/>
                  <a:pt x="9274855" y="0"/>
                </a:cubicBezTo>
                <a:cubicBezTo>
                  <a:pt x="9391077" y="-3021"/>
                  <a:pt x="9845800" y="134453"/>
                  <a:pt x="10314051" y="0"/>
                </a:cubicBezTo>
                <a:cubicBezTo>
                  <a:pt x="10836252" y="3753"/>
                  <a:pt x="11196714" y="444235"/>
                  <a:pt x="11301984" y="1096983"/>
                </a:cubicBezTo>
                <a:cubicBezTo>
                  <a:pt x="11298209" y="1351065"/>
                  <a:pt x="11227247" y="1568309"/>
                  <a:pt x="11301984" y="1916041"/>
                </a:cubicBezTo>
                <a:cubicBezTo>
                  <a:pt x="11359604" y="2226647"/>
                  <a:pt x="11335429" y="2424063"/>
                  <a:pt x="11301984" y="2603463"/>
                </a:cubicBezTo>
                <a:cubicBezTo>
                  <a:pt x="11240829" y="2819199"/>
                  <a:pt x="11278531" y="3222366"/>
                  <a:pt x="11301984" y="3378643"/>
                </a:cubicBezTo>
                <a:cubicBezTo>
                  <a:pt x="11317880" y="3515021"/>
                  <a:pt x="11310233" y="3771466"/>
                  <a:pt x="11301984" y="4066066"/>
                </a:cubicBezTo>
                <a:cubicBezTo>
                  <a:pt x="11374758" y="4278693"/>
                  <a:pt x="11347598" y="4592922"/>
                  <a:pt x="11301984" y="4753489"/>
                </a:cubicBezTo>
                <a:cubicBezTo>
                  <a:pt x="11338188" y="4931010"/>
                  <a:pt x="11270166" y="5318810"/>
                  <a:pt x="11301984" y="5484791"/>
                </a:cubicBezTo>
                <a:cubicBezTo>
                  <a:pt x="11423317" y="6075397"/>
                  <a:pt x="11048005" y="6540093"/>
                  <a:pt x="10314051" y="6581775"/>
                </a:cubicBezTo>
                <a:cubicBezTo>
                  <a:pt x="10141101" y="6630036"/>
                  <a:pt x="9781893" y="6600923"/>
                  <a:pt x="9554639" y="6581775"/>
                </a:cubicBezTo>
                <a:cubicBezTo>
                  <a:pt x="9357726" y="6662102"/>
                  <a:pt x="9096225" y="6502107"/>
                  <a:pt x="8888487" y="6581775"/>
                </a:cubicBezTo>
                <a:cubicBezTo>
                  <a:pt x="8641773" y="6615645"/>
                  <a:pt x="8495803" y="6548664"/>
                  <a:pt x="8408858" y="6581775"/>
                </a:cubicBezTo>
                <a:cubicBezTo>
                  <a:pt x="8315500" y="6711814"/>
                  <a:pt x="7865418" y="6606695"/>
                  <a:pt x="7556185" y="6581775"/>
                </a:cubicBezTo>
                <a:cubicBezTo>
                  <a:pt x="7222970" y="6596930"/>
                  <a:pt x="7154779" y="6579323"/>
                  <a:pt x="6983295" y="6581775"/>
                </a:cubicBezTo>
                <a:cubicBezTo>
                  <a:pt x="6842221" y="6551243"/>
                  <a:pt x="6542637" y="6601652"/>
                  <a:pt x="6130621" y="6581775"/>
                </a:cubicBezTo>
                <a:cubicBezTo>
                  <a:pt x="5783169" y="6619411"/>
                  <a:pt x="5880635" y="6602392"/>
                  <a:pt x="5744253" y="6581775"/>
                </a:cubicBezTo>
                <a:cubicBezTo>
                  <a:pt x="5568970" y="6577659"/>
                  <a:pt x="5451888" y="6602513"/>
                  <a:pt x="5171363" y="6581775"/>
                </a:cubicBezTo>
                <a:cubicBezTo>
                  <a:pt x="4897321" y="6599619"/>
                  <a:pt x="4863123" y="6558285"/>
                  <a:pt x="4598473" y="6581775"/>
                </a:cubicBezTo>
                <a:cubicBezTo>
                  <a:pt x="4301380" y="6675812"/>
                  <a:pt x="4042194" y="6604193"/>
                  <a:pt x="3745799" y="6581775"/>
                </a:cubicBezTo>
                <a:cubicBezTo>
                  <a:pt x="3491048" y="6584276"/>
                  <a:pt x="3529300" y="6561009"/>
                  <a:pt x="3359432" y="6581775"/>
                </a:cubicBezTo>
                <a:cubicBezTo>
                  <a:pt x="3156025" y="6600749"/>
                  <a:pt x="3105995" y="6581332"/>
                  <a:pt x="2879803" y="6581775"/>
                </a:cubicBezTo>
                <a:cubicBezTo>
                  <a:pt x="2622884" y="6606756"/>
                  <a:pt x="2423123" y="6553933"/>
                  <a:pt x="2213651" y="6581775"/>
                </a:cubicBezTo>
                <a:cubicBezTo>
                  <a:pt x="1992163" y="6564675"/>
                  <a:pt x="1968769" y="6559173"/>
                  <a:pt x="1734022" y="6581775"/>
                </a:cubicBezTo>
                <a:cubicBezTo>
                  <a:pt x="1501592" y="6653456"/>
                  <a:pt x="1255903" y="6473556"/>
                  <a:pt x="987933" y="6581775"/>
                </a:cubicBezTo>
                <a:cubicBezTo>
                  <a:pt x="410292" y="6632895"/>
                  <a:pt x="-156574" y="5859049"/>
                  <a:pt x="0" y="5484791"/>
                </a:cubicBezTo>
                <a:cubicBezTo>
                  <a:pt x="-31227" y="5281514"/>
                  <a:pt x="-31650" y="4968609"/>
                  <a:pt x="0" y="4797367"/>
                </a:cubicBezTo>
                <a:cubicBezTo>
                  <a:pt x="-19297" y="4598922"/>
                  <a:pt x="5425" y="4273342"/>
                  <a:pt x="0" y="4022189"/>
                </a:cubicBezTo>
                <a:cubicBezTo>
                  <a:pt x="71368" y="3838238"/>
                  <a:pt x="50369" y="3426135"/>
                  <a:pt x="0" y="3290887"/>
                </a:cubicBezTo>
                <a:cubicBezTo>
                  <a:pt x="-4411" y="3091307"/>
                  <a:pt x="28434" y="2759999"/>
                  <a:pt x="0" y="2559585"/>
                </a:cubicBezTo>
                <a:cubicBezTo>
                  <a:pt x="-56297" y="2262230"/>
                  <a:pt x="-54661" y="2066190"/>
                  <a:pt x="0" y="1872163"/>
                </a:cubicBezTo>
                <a:cubicBezTo>
                  <a:pt x="15241" y="1600612"/>
                  <a:pt x="8281" y="1452989"/>
                  <a:pt x="0" y="1096983"/>
                </a:cubicBezTo>
                <a:close/>
              </a:path>
              <a:path w="11301984" h="6581775" stroke="0" extrusionOk="0">
                <a:moveTo>
                  <a:pt x="0" y="1096983"/>
                </a:moveTo>
                <a:cubicBezTo>
                  <a:pt x="-67833" y="720316"/>
                  <a:pt x="328881" y="119508"/>
                  <a:pt x="987933" y="0"/>
                </a:cubicBezTo>
                <a:cubicBezTo>
                  <a:pt x="1158977" y="26166"/>
                  <a:pt x="1666089" y="27471"/>
                  <a:pt x="1840607" y="0"/>
                </a:cubicBezTo>
                <a:cubicBezTo>
                  <a:pt x="2042426" y="-26877"/>
                  <a:pt x="2082956" y="-12942"/>
                  <a:pt x="2226974" y="0"/>
                </a:cubicBezTo>
                <a:cubicBezTo>
                  <a:pt x="2347938" y="6553"/>
                  <a:pt x="2789562" y="-1872"/>
                  <a:pt x="2986387" y="0"/>
                </a:cubicBezTo>
                <a:cubicBezTo>
                  <a:pt x="3161784" y="46964"/>
                  <a:pt x="3264952" y="10764"/>
                  <a:pt x="3466016" y="0"/>
                </a:cubicBezTo>
                <a:cubicBezTo>
                  <a:pt x="3606560" y="11688"/>
                  <a:pt x="4073117" y="-82075"/>
                  <a:pt x="4318689" y="0"/>
                </a:cubicBezTo>
                <a:cubicBezTo>
                  <a:pt x="4633036" y="66133"/>
                  <a:pt x="4939086" y="19575"/>
                  <a:pt x="5171363" y="0"/>
                </a:cubicBezTo>
                <a:cubicBezTo>
                  <a:pt x="5305502" y="40309"/>
                  <a:pt x="5451148" y="-41487"/>
                  <a:pt x="5650992" y="0"/>
                </a:cubicBezTo>
                <a:cubicBezTo>
                  <a:pt x="5860176" y="-54746"/>
                  <a:pt x="6001215" y="5645"/>
                  <a:pt x="6317143" y="0"/>
                </a:cubicBezTo>
                <a:cubicBezTo>
                  <a:pt x="6589441" y="24460"/>
                  <a:pt x="6929308" y="-74874"/>
                  <a:pt x="7169817" y="0"/>
                </a:cubicBezTo>
                <a:cubicBezTo>
                  <a:pt x="7415726" y="13687"/>
                  <a:pt x="7445804" y="19682"/>
                  <a:pt x="7649446" y="0"/>
                </a:cubicBezTo>
                <a:cubicBezTo>
                  <a:pt x="7892137" y="-57671"/>
                  <a:pt x="8122358" y="-9039"/>
                  <a:pt x="8222336" y="0"/>
                </a:cubicBezTo>
                <a:cubicBezTo>
                  <a:pt x="8350258" y="117744"/>
                  <a:pt x="8645858" y="66764"/>
                  <a:pt x="9075010" y="0"/>
                </a:cubicBezTo>
                <a:cubicBezTo>
                  <a:pt x="9437165" y="-4973"/>
                  <a:pt x="9392310" y="19636"/>
                  <a:pt x="9647900" y="0"/>
                </a:cubicBezTo>
                <a:cubicBezTo>
                  <a:pt x="9927903" y="-26261"/>
                  <a:pt x="9978054" y="-57875"/>
                  <a:pt x="10314051" y="0"/>
                </a:cubicBezTo>
                <a:cubicBezTo>
                  <a:pt x="10781420" y="-87755"/>
                  <a:pt x="11214023" y="517567"/>
                  <a:pt x="11301984" y="1096983"/>
                </a:cubicBezTo>
                <a:cubicBezTo>
                  <a:pt x="11275548" y="1199718"/>
                  <a:pt x="11323900" y="1677405"/>
                  <a:pt x="11301984" y="1916041"/>
                </a:cubicBezTo>
                <a:cubicBezTo>
                  <a:pt x="11350753" y="2131057"/>
                  <a:pt x="11283564" y="2356496"/>
                  <a:pt x="11301984" y="2647342"/>
                </a:cubicBezTo>
                <a:cubicBezTo>
                  <a:pt x="11312456" y="2979065"/>
                  <a:pt x="11270446" y="3161771"/>
                  <a:pt x="11301984" y="3334765"/>
                </a:cubicBezTo>
                <a:cubicBezTo>
                  <a:pt x="11304167" y="3466865"/>
                  <a:pt x="11383469" y="3755070"/>
                  <a:pt x="11301984" y="3934432"/>
                </a:cubicBezTo>
                <a:cubicBezTo>
                  <a:pt x="11305817" y="4118594"/>
                  <a:pt x="11296992" y="4422459"/>
                  <a:pt x="11301984" y="4621855"/>
                </a:cubicBezTo>
                <a:cubicBezTo>
                  <a:pt x="11246233" y="4784796"/>
                  <a:pt x="11343802" y="5185380"/>
                  <a:pt x="11301984" y="5484791"/>
                </a:cubicBezTo>
                <a:cubicBezTo>
                  <a:pt x="11279706" y="6265563"/>
                  <a:pt x="11011813" y="6778691"/>
                  <a:pt x="10314051" y="6581775"/>
                </a:cubicBezTo>
                <a:cubicBezTo>
                  <a:pt x="10063448" y="6538438"/>
                  <a:pt x="9796542" y="6507500"/>
                  <a:pt x="9461377" y="6581775"/>
                </a:cubicBezTo>
                <a:cubicBezTo>
                  <a:pt x="9064424" y="6555298"/>
                  <a:pt x="8931820" y="6554864"/>
                  <a:pt x="8608704" y="6581775"/>
                </a:cubicBezTo>
                <a:cubicBezTo>
                  <a:pt x="8233776" y="6625941"/>
                  <a:pt x="8091784" y="6526577"/>
                  <a:pt x="7849291" y="6581775"/>
                </a:cubicBezTo>
                <a:cubicBezTo>
                  <a:pt x="7648550" y="6586002"/>
                  <a:pt x="7334205" y="6534336"/>
                  <a:pt x="7089879" y="6581775"/>
                </a:cubicBezTo>
                <a:cubicBezTo>
                  <a:pt x="6885772" y="6585749"/>
                  <a:pt x="6555579" y="6539885"/>
                  <a:pt x="6237205" y="6581775"/>
                </a:cubicBezTo>
                <a:cubicBezTo>
                  <a:pt x="5954480" y="6512170"/>
                  <a:pt x="5764724" y="6615069"/>
                  <a:pt x="5571054" y="6581775"/>
                </a:cubicBezTo>
                <a:cubicBezTo>
                  <a:pt x="5385215" y="6609188"/>
                  <a:pt x="5309052" y="6548711"/>
                  <a:pt x="5184686" y="6581775"/>
                </a:cubicBezTo>
                <a:cubicBezTo>
                  <a:pt x="5024305" y="6622799"/>
                  <a:pt x="4739582" y="6509169"/>
                  <a:pt x="4518535" y="6581775"/>
                </a:cubicBezTo>
                <a:cubicBezTo>
                  <a:pt x="4329310" y="6553549"/>
                  <a:pt x="3847102" y="6646987"/>
                  <a:pt x="3665861" y="6581775"/>
                </a:cubicBezTo>
                <a:cubicBezTo>
                  <a:pt x="3434075" y="6575494"/>
                  <a:pt x="3317153" y="6532673"/>
                  <a:pt x="2999710" y="6581775"/>
                </a:cubicBezTo>
                <a:cubicBezTo>
                  <a:pt x="2685471" y="6613313"/>
                  <a:pt x="2713904" y="6549457"/>
                  <a:pt x="2613342" y="6581775"/>
                </a:cubicBezTo>
                <a:cubicBezTo>
                  <a:pt x="2521443" y="6576688"/>
                  <a:pt x="2335005" y="6589565"/>
                  <a:pt x="2226974" y="6581775"/>
                </a:cubicBezTo>
                <a:cubicBezTo>
                  <a:pt x="2147165" y="6628969"/>
                  <a:pt x="1711296" y="6511281"/>
                  <a:pt x="1560823" y="6581775"/>
                </a:cubicBezTo>
                <a:cubicBezTo>
                  <a:pt x="1357987" y="6573570"/>
                  <a:pt x="1259360" y="6591229"/>
                  <a:pt x="987933" y="6581775"/>
                </a:cubicBezTo>
                <a:cubicBezTo>
                  <a:pt x="204396" y="6530777"/>
                  <a:pt x="-112887" y="6123303"/>
                  <a:pt x="0" y="5484791"/>
                </a:cubicBezTo>
                <a:cubicBezTo>
                  <a:pt x="-8179" y="5203942"/>
                  <a:pt x="-75422" y="4977251"/>
                  <a:pt x="0" y="4797367"/>
                </a:cubicBezTo>
                <a:cubicBezTo>
                  <a:pt x="11143" y="4568088"/>
                  <a:pt x="-3888" y="4337318"/>
                  <a:pt x="0" y="4197700"/>
                </a:cubicBezTo>
                <a:cubicBezTo>
                  <a:pt x="25681" y="4015513"/>
                  <a:pt x="-11294" y="3517345"/>
                  <a:pt x="0" y="3378643"/>
                </a:cubicBezTo>
                <a:cubicBezTo>
                  <a:pt x="-43076" y="3186846"/>
                  <a:pt x="38060" y="2874131"/>
                  <a:pt x="0" y="2735098"/>
                </a:cubicBezTo>
                <a:cubicBezTo>
                  <a:pt x="68951" y="2532796"/>
                  <a:pt x="60538" y="2278200"/>
                  <a:pt x="0" y="2091553"/>
                </a:cubicBezTo>
                <a:cubicBezTo>
                  <a:pt x="30497" y="1859850"/>
                  <a:pt x="104929" y="1516302"/>
                  <a:pt x="0" y="1096983"/>
                </a:cubicBezTo>
                <a:close/>
              </a:path>
              <a:path w="11301984" h="6581775" fill="none" stroke="0" extrusionOk="0">
                <a:moveTo>
                  <a:pt x="0" y="1096983"/>
                </a:moveTo>
                <a:cubicBezTo>
                  <a:pt x="-2801" y="325630"/>
                  <a:pt x="525995" y="250836"/>
                  <a:pt x="987933" y="0"/>
                </a:cubicBezTo>
                <a:cubicBezTo>
                  <a:pt x="1114115" y="21695"/>
                  <a:pt x="1167597" y="6514"/>
                  <a:pt x="1374301" y="0"/>
                </a:cubicBezTo>
                <a:cubicBezTo>
                  <a:pt x="1524505" y="-2367"/>
                  <a:pt x="1799755" y="28254"/>
                  <a:pt x="1947191" y="0"/>
                </a:cubicBezTo>
                <a:cubicBezTo>
                  <a:pt x="2117006" y="-34733"/>
                  <a:pt x="2366096" y="-11200"/>
                  <a:pt x="2613342" y="0"/>
                </a:cubicBezTo>
                <a:cubicBezTo>
                  <a:pt x="2910985" y="29281"/>
                  <a:pt x="2926140" y="17108"/>
                  <a:pt x="3186232" y="0"/>
                </a:cubicBezTo>
                <a:cubicBezTo>
                  <a:pt x="3432915" y="-26485"/>
                  <a:pt x="3467059" y="-25742"/>
                  <a:pt x="3759122" y="0"/>
                </a:cubicBezTo>
                <a:cubicBezTo>
                  <a:pt x="3988443" y="40875"/>
                  <a:pt x="4245129" y="-21674"/>
                  <a:pt x="4518535" y="0"/>
                </a:cubicBezTo>
                <a:cubicBezTo>
                  <a:pt x="4738527" y="-17204"/>
                  <a:pt x="4977291" y="26687"/>
                  <a:pt x="5091425" y="0"/>
                </a:cubicBezTo>
                <a:cubicBezTo>
                  <a:pt x="5245576" y="19881"/>
                  <a:pt x="5624152" y="28006"/>
                  <a:pt x="5757576" y="0"/>
                </a:cubicBezTo>
                <a:cubicBezTo>
                  <a:pt x="5881418" y="-33499"/>
                  <a:pt x="6113354" y="-13021"/>
                  <a:pt x="6237205" y="0"/>
                </a:cubicBezTo>
                <a:cubicBezTo>
                  <a:pt x="6386291" y="-27374"/>
                  <a:pt x="6546857" y="-22384"/>
                  <a:pt x="6996618" y="0"/>
                </a:cubicBezTo>
                <a:cubicBezTo>
                  <a:pt x="7368764" y="-23362"/>
                  <a:pt x="7535030" y="-1847"/>
                  <a:pt x="7849291" y="0"/>
                </a:cubicBezTo>
                <a:cubicBezTo>
                  <a:pt x="8188789" y="24138"/>
                  <a:pt x="8301694" y="-14174"/>
                  <a:pt x="8701965" y="0"/>
                </a:cubicBezTo>
                <a:cubicBezTo>
                  <a:pt x="9131162" y="12947"/>
                  <a:pt x="9018534" y="22063"/>
                  <a:pt x="9274855" y="0"/>
                </a:cubicBezTo>
                <a:cubicBezTo>
                  <a:pt x="9531928" y="-39784"/>
                  <a:pt x="9880054" y="96681"/>
                  <a:pt x="10314051" y="0"/>
                </a:cubicBezTo>
                <a:cubicBezTo>
                  <a:pt x="10729554" y="-232198"/>
                  <a:pt x="11056981" y="558866"/>
                  <a:pt x="11301984" y="1096983"/>
                </a:cubicBezTo>
                <a:cubicBezTo>
                  <a:pt x="11331425" y="1400262"/>
                  <a:pt x="11263439" y="1583775"/>
                  <a:pt x="11301984" y="1916041"/>
                </a:cubicBezTo>
                <a:cubicBezTo>
                  <a:pt x="11330100" y="2223648"/>
                  <a:pt x="11348341" y="2419537"/>
                  <a:pt x="11301984" y="2603463"/>
                </a:cubicBezTo>
                <a:cubicBezTo>
                  <a:pt x="11292456" y="2824482"/>
                  <a:pt x="11350844" y="3160815"/>
                  <a:pt x="11301984" y="3378643"/>
                </a:cubicBezTo>
                <a:cubicBezTo>
                  <a:pt x="11325181" y="3570937"/>
                  <a:pt x="11268630" y="3863252"/>
                  <a:pt x="11301984" y="4066066"/>
                </a:cubicBezTo>
                <a:cubicBezTo>
                  <a:pt x="11328857" y="4314222"/>
                  <a:pt x="11280073" y="4607974"/>
                  <a:pt x="11301984" y="4753489"/>
                </a:cubicBezTo>
                <a:cubicBezTo>
                  <a:pt x="11320928" y="4884054"/>
                  <a:pt x="11289357" y="5299330"/>
                  <a:pt x="11301984" y="5484791"/>
                </a:cubicBezTo>
                <a:cubicBezTo>
                  <a:pt x="11267870" y="6133436"/>
                  <a:pt x="10879765" y="6398537"/>
                  <a:pt x="10314051" y="6581775"/>
                </a:cubicBezTo>
                <a:cubicBezTo>
                  <a:pt x="10164628" y="6597978"/>
                  <a:pt x="9833840" y="6495686"/>
                  <a:pt x="9554639" y="6581775"/>
                </a:cubicBezTo>
                <a:cubicBezTo>
                  <a:pt x="9313688" y="6594086"/>
                  <a:pt x="9127098" y="6572275"/>
                  <a:pt x="8888487" y="6581775"/>
                </a:cubicBezTo>
                <a:cubicBezTo>
                  <a:pt x="8655694" y="6613834"/>
                  <a:pt x="8493412" y="6571767"/>
                  <a:pt x="8408858" y="6581775"/>
                </a:cubicBezTo>
                <a:cubicBezTo>
                  <a:pt x="8362341" y="6538532"/>
                  <a:pt x="7895977" y="6501348"/>
                  <a:pt x="7556185" y="6581775"/>
                </a:cubicBezTo>
                <a:cubicBezTo>
                  <a:pt x="7214065" y="6631015"/>
                  <a:pt x="7164656" y="6592279"/>
                  <a:pt x="6983295" y="6581775"/>
                </a:cubicBezTo>
                <a:cubicBezTo>
                  <a:pt x="6828756" y="6582691"/>
                  <a:pt x="6511805" y="6501243"/>
                  <a:pt x="6130621" y="6581775"/>
                </a:cubicBezTo>
                <a:cubicBezTo>
                  <a:pt x="5734626" y="6633593"/>
                  <a:pt x="5877553" y="6534046"/>
                  <a:pt x="5744253" y="6581775"/>
                </a:cubicBezTo>
                <a:cubicBezTo>
                  <a:pt x="5579897" y="6593281"/>
                  <a:pt x="5437111" y="6537712"/>
                  <a:pt x="5171363" y="6581775"/>
                </a:cubicBezTo>
                <a:cubicBezTo>
                  <a:pt x="4896940" y="6605719"/>
                  <a:pt x="4850815" y="6546850"/>
                  <a:pt x="4598473" y="6581775"/>
                </a:cubicBezTo>
                <a:cubicBezTo>
                  <a:pt x="4374870" y="6584357"/>
                  <a:pt x="4018944" y="6521064"/>
                  <a:pt x="3745799" y="6581775"/>
                </a:cubicBezTo>
                <a:cubicBezTo>
                  <a:pt x="3505632" y="6583140"/>
                  <a:pt x="3530271" y="6573750"/>
                  <a:pt x="3359432" y="6581775"/>
                </a:cubicBezTo>
                <a:cubicBezTo>
                  <a:pt x="3191007" y="6595361"/>
                  <a:pt x="3080025" y="6564904"/>
                  <a:pt x="2879803" y="6581775"/>
                </a:cubicBezTo>
                <a:cubicBezTo>
                  <a:pt x="2654190" y="6578489"/>
                  <a:pt x="2380320" y="6594163"/>
                  <a:pt x="2213651" y="6581775"/>
                </a:cubicBezTo>
                <a:cubicBezTo>
                  <a:pt x="2004105" y="6566370"/>
                  <a:pt x="1976285" y="6570610"/>
                  <a:pt x="1734022" y="6581775"/>
                </a:cubicBezTo>
                <a:cubicBezTo>
                  <a:pt x="1440884" y="6601232"/>
                  <a:pt x="1228848" y="6580351"/>
                  <a:pt x="987933" y="6581775"/>
                </a:cubicBezTo>
                <a:cubicBezTo>
                  <a:pt x="556431" y="6541599"/>
                  <a:pt x="-130889" y="5898245"/>
                  <a:pt x="0" y="5484791"/>
                </a:cubicBezTo>
                <a:cubicBezTo>
                  <a:pt x="56918" y="5269054"/>
                  <a:pt x="47790" y="5076123"/>
                  <a:pt x="0" y="4797367"/>
                </a:cubicBezTo>
                <a:cubicBezTo>
                  <a:pt x="-4824" y="4564453"/>
                  <a:pt x="-70635" y="4201907"/>
                  <a:pt x="0" y="4022189"/>
                </a:cubicBezTo>
                <a:cubicBezTo>
                  <a:pt x="42276" y="3850784"/>
                  <a:pt x="-3507" y="3413689"/>
                  <a:pt x="0" y="3290887"/>
                </a:cubicBezTo>
                <a:cubicBezTo>
                  <a:pt x="28721" y="3189452"/>
                  <a:pt x="85214" y="2776468"/>
                  <a:pt x="0" y="2559585"/>
                </a:cubicBezTo>
                <a:cubicBezTo>
                  <a:pt x="-48759" y="2311388"/>
                  <a:pt x="-66628" y="2196204"/>
                  <a:pt x="0" y="1872163"/>
                </a:cubicBezTo>
                <a:cubicBezTo>
                  <a:pt x="15238" y="1594846"/>
                  <a:pt x="-3491" y="1519248"/>
                  <a:pt x="0" y="1096983"/>
                </a:cubicBezTo>
                <a:close/>
              </a:path>
              <a:path w="11301984" h="6581775" fill="none" stroke="0" extrusionOk="0">
                <a:moveTo>
                  <a:pt x="0" y="1096983"/>
                </a:moveTo>
                <a:cubicBezTo>
                  <a:pt x="-104413" y="441963"/>
                  <a:pt x="543951" y="139500"/>
                  <a:pt x="987933" y="0"/>
                </a:cubicBezTo>
                <a:cubicBezTo>
                  <a:pt x="1103907" y="26742"/>
                  <a:pt x="1176353" y="-28706"/>
                  <a:pt x="1374301" y="0"/>
                </a:cubicBezTo>
                <a:cubicBezTo>
                  <a:pt x="1527712" y="-2570"/>
                  <a:pt x="1801515" y="1381"/>
                  <a:pt x="1947191" y="0"/>
                </a:cubicBezTo>
                <a:cubicBezTo>
                  <a:pt x="2101206" y="-65064"/>
                  <a:pt x="2287231" y="-26537"/>
                  <a:pt x="2613342" y="0"/>
                </a:cubicBezTo>
                <a:cubicBezTo>
                  <a:pt x="2910525" y="31097"/>
                  <a:pt x="2928443" y="23160"/>
                  <a:pt x="3186232" y="0"/>
                </a:cubicBezTo>
                <a:cubicBezTo>
                  <a:pt x="3432730" y="-26859"/>
                  <a:pt x="3471977" y="-28237"/>
                  <a:pt x="3759122" y="0"/>
                </a:cubicBezTo>
                <a:cubicBezTo>
                  <a:pt x="3990162" y="-18172"/>
                  <a:pt x="4215144" y="18683"/>
                  <a:pt x="4518535" y="0"/>
                </a:cubicBezTo>
                <a:cubicBezTo>
                  <a:pt x="4768818" y="6114"/>
                  <a:pt x="4918295" y="35954"/>
                  <a:pt x="5091425" y="0"/>
                </a:cubicBezTo>
                <a:cubicBezTo>
                  <a:pt x="5218870" y="-3607"/>
                  <a:pt x="5631715" y="-1358"/>
                  <a:pt x="5757576" y="0"/>
                </a:cubicBezTo>
                <a:cubicBezTo>
                  <a:pt x="5878388" y="-4744"/>
                  <a:pt x="6127547" y="-5690"/>
                  <a:pt x="6237205" y="0"/>
                </a:cubicBezTo>
                <a:cubicBezTo>
                  <a:pt x="6382965" y="55438"/>
                  <a:pt x="6541555" y="-40274"/>
                  <a:pt x="6996618" y="0"/>
                </a:cubicBezTo>
                <a:cubicBezTo>
                  <a:pt x="7390302" y="21695"/>
                  <a:pt x="7550764" y="-40273"/>
                  <a:pt x="7849291" y="0"/>
                </a:cubicBezTo>
                <a:cubicBezTo>
                  <a:pt x="8145785" y="-7153"/>
                  <a:pt x="8272737" y="-20772"/>
                  <a:pt x="8701965" y="0"/>
                </a:cubicBezTo>
                <a:cubicBezTo>
                  <a:pt x="9104754" y="-5618"/>
                  <a:pt x="9029232" y="21657"/>
                  <a:pt x="9274855" y="0"/>
                </a:cubicBezTo>
                <a:cubicBezTo>
                  <a:pt x="9518468" y="-19463"/>
                  <a:pt x="9821047" y="125035"/>
                  <a:pt x="10314051" y="0"/>
                </a:cubicBezTo>
                <a:cubicBezTo>
                  <a:pt x="10810656" y="-53828"/>
                  <a:pt x="11150426" y="403014"/>
                  <a:pt x="11301984" y="1096983"/>
                </a:cubicBezTo>
                <a:cubicBezTo>
                  <a:pt x="11307349" y="1383837"/>
                  <a:pt x="11230860" y="1549695"/>
                  <a:pt x="11301984" y="1916041"/>
                </a:cubicBezTo>
                <a:cubicBezTo>
                  <a:pt x="11345588" y="2196327"/>
                  <a:pt x="11312333" y="2421640"/>
                  <a:pt x="11301984" y="2603463"/>
                </a:cubicBezTo>
                <a:cubicBezTo>
                  <a:pt x="11220881" y="2818667"/>
                  <a:pt x="11302863" y="3204555"/>
                  <a:pt x="11301984" y="3378643"/>
                </a:cubicBezTo>
                <a:cubicBezTo>
                  <a:pt x="11332792" y="3552384"/>
                  <a:pt x="11314582" y="3814887"/>
                  <a:pt x="11301984" y="4066066"/>
                </a:cubicBezTo>
                <a:cubicBezTo>
                  <a:pt x="11357137" y="4268703"/>
                  <a:pt x="11305096" y="4573136"/>
                  <a:pt x="11301984" y="4753489"/>
                </a:cubicBezTo>
                <a:cubicBezTo>
                  <a:pt x="11328740" y="4899248"/>
                  <a:pt x="11269752" y="5330929"/>
                  <a:pt x="11301984" y="5484791"/>
                </a:cubicBezTo>
                <a:cubicBezTo>
                  <a:pt x="11397299" y="6220628"/>
                  <a:pt x="10897378" y="6449333"/>
                  <a:pt x="10314051" y="6581775"/>
                </a:cubicBezTo>
                <a:cubicBezTo>
                  <a:pt x="10145136" y="6603920"/>
                  <a:pt x="9781793" y="6540064"/>
                  <a:pt x="9554639" y="6581775"/>
                </a:cubicBezTo>
                <a:cubicBezTo>
                  <a:pt x="9370235" y="6648027"/>
                  <a:pt x="9119435" y="6509075"/>
                  <a:pt x="8888487" y="6581775"/>
                </a:cubicBezTo>
                <a:cubicBezTo>
                  <a:pt x="8643688" y="6616191"/>
                  <a:pt x="8485559" y="6560167"/>
                  <a:pt x="8408858" y="6581775"/>
                </a:cubicBezTo>
                <a:cubicBezTo>
                  <a:pt x="8332173" y="6606824"/>
                  <a:pt x="7876706" y="6559417"/>
                  <a:pt x="7556185" y="6581775"/>
                </a:cubicBezTo>
                <a:cubicBezTo>
                  <a:pt x="7213947" y="6616390"/>
                  <a:pt x="7165161" y="6588867"/>
                  <a:pt x="6983295" y="6581775"/>
                </a:cubicBezTo>
                <a:cubicBezTo>
                  <a:pt x="6862209" y="6577318"/>
                  <a:pt x="6523154" y="6566989"/>
                  <a:pt x="6130621" y="6581775"/>
                </a:cubicBezTo>
                <a:cubicBezTo>
                  <a:pt x="5769682" y="6613264"/>
                  <a:pt x="5877538" y="6592250"/>
                  <a:pt x="5744253" y="6581775"/>
                </a:cubicBezTo>
                <a:cubicBezTo>
                  <a:pt x="5562759" y="6573751"/>
                  <a:pt x="5441267" y="6567308"/>
                  <a:pt x="5171363" y="6581775"/>
                </a:cubicBezTo>
                <a:cubicBezTo>
                  <a:pt x="4898039" y="6598753"/>
                  <a:pt x="4857062" y="6544824"/>
                  <a:pt x="4598473" y="6581775"/>
                </a:cubicBezTo>
                <a:cubicBezTo>
                  <a:pt x="4363343" y="6654707"/>
                  <a:pt x="4032323" y="6591090"/>
                  <a:pt x="3745799" y="6581775"/>
                </a:cubicBezTo>
                <a:cubicBezTo>
                  <a:pt x="3488510" y="6581084"/>
                  <a:pt x="3521653" y="6564527"/>
                  <a:pt x="3359432" y="6581775"/>
                </a:cubicBezTo>
                <a:cubicBezTo>
                  <a:pt x="3168272" y="6594095"/>
                  <a:pt x="3095585" y="6582111"/>
                  <a:pt x="2879803" y="6581775"/>
                </a:cubicBezTo>
                <a:cubicBezTo>
                  <a:pt x="2636833" y="6577563"/>
                  <a:pt x="2412256" y="6576652"/>
                  <a:pt x="2213651" y="6581775"/>
                </a:cubicBezTo>
                <a:cubicBezTo>
                  <a:pt x="1994866" y="6565657"/>
                  <a:pt x="1972209" y="6563340"/>
                  <a:pt x="1734022" y="6581775"/>
                </a:cubicBezTo>
                <a:cubicBezTo>
                  <a:pt x="1483663" y="6631623"/>
                  <a:pt x="1188052" y="6564342"/>
                  <a:pt x="987933" y="6581775"/>
                </a:cubicBezTo>
                <a:cubicBezTo>
                  <a:pt x="464352" y="6548021"/>
                  <a:pt x="-118914" y="6036320"/>
                  <a:pt x="0" y="5484791"/>
                </a:cubicBezTo>
                <a:cubicBezTo>
                  <a:pt x="6671" y="5265166"/>
                  <a:pt x="23398" y="4985096"/>
                  <a:pt x="0" y="4797367"/>
                </a:cubicBezTo>
                <a:cubicBezTo>
                  <a:pt x="-50221" y="4593119"/>
                  <a:pt x="-33722" y="4237493"/>
                  <a:pt x="0" y="4022189"/>
                </a:cubicBezTo>
                <a:cubicBezTo>
                  <a:pt x="99243" y="3829731"/>
                  <a:pt x="36341" y="3421179"/>
                  <a:pt x="0" y="3290887"/>
                </a:cubicBezTo>
                <a:cubicBezTo>
                  <a:pt x="-1846" y="3141222"/>
                  <a:pt x="41801" y="2769073"/>
                  <a:pt x="0" y="2559585"/>
                </a:cubicBezTo>
                <a:cubicBezTo>
                  <a:pt x="-42339" y="2301457"/>
                  <a:pt x="-46598" y="2121069"/>
                  <a:pt x="0" y="1872163"/>
                </a:cubicBezTo>
                <a:cubicBezTo>
                  <a:pt x="-3672" y="1616583"/>
                  <a:pt x="-2838" y="1498768"/>
                  <a:pt x="0" y="109698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1984"/>
                      <a:gd name="connsiteY0" fmla="*/ 1096983 h 6581775"/>
                      <a:gd name="connsiteX1" fmla="*/ 987933 w 11301984"/>
                      <a:gd name="connsiteY1" fmla="*/ 0 h 6581775"/>
                      <a:gd name="connsiteX2" fmla="*/ 1374301 w 11301984"/>
                      <a:gd name="connsiteY2" fmla="*/ 0 h 6581775"/>
                      <a:gd name="connsiteX3" fmla="*/ 1947191 w 11301984"/>
                      <a:gd name="connsiteY3" fmla="*/ 0 h 6581775"/>
                      <a:gd name="connsiteX4" fmla="*/ 2613342 w 11301984"/>
                      <a:gd name="connsiteY4" fmla="*/ 0 h 6581775"/>
                      <a:gd name="connsiteX5" fmla="*/ 3186232 w 11301984"/>
                      <a:gd name="connsiteY5" fmla="*/ 0 h 6581775"/>
                      <a:gd name="connsiteX6" fmla="*/ 3759122 w 11301984"/>
                      <a:gd name="connsiteY6" fmla="*/ 0 h 6581775"/>
                      <a:gd name="connsiteX7" fmla="*/ 4518535 w 11301984"/>
                      <a:gd name="connsiteY7" fmla="*/ 0 h 6581775"/>
                      <a:gd name="connsiteX8" fmla="*/ 5091425 w 11301984"/>
                      <a:gd name="connsiteY8" fmla="*/ 0 h 6581775"/>
                      <a:gd name="connsiteX9" fmla="*/ 5757576 w 11301984"/>
                      <a:gd name="connsiteY9" fmla="*/ 0 h 6581775"/>
                      <a:gd name="connsiteX10" fmla="*/ 6237205 w 11301984"/>
                      <a:gd name="connsiteY10" fmla="*/ 0 h 6581775"/>
                      <a:gd name="connsiteX11" fmla="*/ 6996618 w 11301984"/>
                      <a:gd name="connsiteY11" fmla="*/ 0 h 6581775"/>
                      <a:gd name="connsiteX12" fmla="*/ 7849291 w 11301984"/>
                      <a:gd name="connsiteY12" fmla="*/ 0 h 6581775"/>
                      <a:gd name="connsiteX13" fmla="*/ 8701965 w 11301984"/>
                      <a:gd name="connsiteY13" fmla="*/ 0 h 6581775"/>
                      <a:gd name="connsiteX14" fmla="*/ 9274855 w 11301984"/>
                      <a:gd name="connsiteY14" fmla="*/ 0 h 6581775"/>
                      <a:gd name="connsiteX15" fmla="*/ 10314051 w 11301984"/>
                      <a:gd name="connsiteY15" fmla="*/ 0 h 6581775"/>
                      <a:gd name="connsiteX16" fmla="*/ 11301984 w 11301984"/>
                      <a:gd name="connsiteY16" fmla="*/ 1096983 h 6581775"/>
                      <a:gd name="connsiteX17" fmla="*/ 11301984 w 11301984"/>
                      <a:gd name="connsiteY17" fmla="*/ 1916041 h 6581775"/>
                      <a:gd name="connsiteX18" fmla="*/ 11301984 w 11301984"/>
                      <a:gd name="connsiteY18" fmla="*/ 2603463 h 6581775"/>
                      <a:gd name="connsiteX19" fmla="*/ 11301984 w 11301984"/>
                      <a:gd name="connsiteY19" fmla="*/ 3378643 h 6581775"/>
                      <a:gd name="connsiteX20" fmla="*/ 11301984 w 11301984"/>
                      <a:gd name="connsiteY20" fmla="*/ 4066066 h 6581775"/>
                      <a:gd name="connsiteX21" fmla="*/ 11301984 w 11301984"/>
                      <a:gd name="connsiteY21" fmla="*/ 4753489 h 6581775"/>
                      <a:gd name="connsiteX22" fmla="*/ 11301984 w 11301984"/>
                      <a:gd name="connsiteY22" fmla="*/ 5484791 h 6581775"/>
                      <a:gd name="connsiteX23" fmla="*/ 10314051 w 11301984"/>
                      <a:gd name="connsiteY23" fmla="*/ 6581775 h 6581775"/>
                      <a:gd name="connsiteX24" fmla="*/ 9554639 w 11301984"/>
                      <a:gd name="connsiteY24" fmla="*/ 6581775 h 6581775"/>
                      <a:gd name="connsiteX25" fmla="*/ 8888487 w 11301984"/>
                      <a:gd name="connsiteY25" fmla="*/ 6581775 h 6581775"/>
                      <a:gd name="connsiteX26" fmla="*/ 8408858 w 11301984"/>
                      <a:gd name="connsiteY26" fmla="*/ 6581775 h 6581775"/>
                      <a:gd name="connsiteX27" fmla="*/ 7556185 w 11301984"/>
                      <a:gd name="connsiteY27" fmla="*/ 6581775 h 6581775"/>
                      <a:gd name="connsiteX28" fmla="*/ 6983295 w 11301984"/>
                      <a:gd name="connsiteY28" fmla="*/ 6581775 h 6581775"/>
                      <a:gd name="connsiteX29" fmla="*/ 6130621 w 11301984"/>
                      <a:gd name="connsiteY29" fmla="*/ 6581775 h 6581775"/>
                      <a:gd name="connsiteX30" fmla="*/ 5744253 w 11301984"/>
                      <a:gd name="connsiteY30" fmla="*/ 6581775 h 6581775"/>
                      <a:gd name="connsiteX31" fmla="*/ 5171363 w 11301984"/>
                      <a:gd name="connsiteY31" fmla="*/ 6581775 h 6581775"/>
                      <a:gd name="connsiteX32" fmla="*/ 4598473 w 11301984"/>
                      <a:gd name="connsiteY32" fmla="*/ 6581775 h 6581775"/>
                      <a:gd name="connsiteX33" fmla="*/ 3745799 w 11301984"/>
                      <a:gd name="connsiteY33" fmla="*/ 6581775 h 6581775"/>
                      <a:gd name="connsiteX34" fmla="*/ 3359432 w 11301984"/>
                      <a:gd name="connsiteY34" fmla="*/ 6581775 h 6581775"/>
                      <a:gd name="connsiteX35" fmla="*/ 2879803 w 11301984"/>
                      <a:gd name="connsiteY35" fmla="*/ 6581775 h 6581775"/>
                      <a:gd name="connsiteX36" fmla="*/ 2213651 w 11301984"/>
                      <a:gd name="connsiteY36" fmla="*/ 6581775 h 6581775"/>
                      <a:gd name="connsiteX37" fmla="*/ 1734022 w 11301984"/>
                      <a:gd name="connsiteY37" fmla="*/ 6581775 h 6581775"/>
                      <a:gd name="connsiteX38" fmla="*/ 987933 w 11301984"/>
                      <a:gd name="connsiteY38" fmla="*/ 6581775 h 6581775"/>
                      <a:gd name="connsiteX39" fmla="*/ 0 w 11301984"/>
                      <a:gd name="connsiteY39" fmla="*/ 5484791 h 6581775"/>
                      <a:gd name="connsiteX40" fmla="*/ 0 w 11301984"/>
                      <a:gd name="connsiteY40" fmla="*/ 4797367 h 6581775"/>
                      <a:gd name="connsiteX41" fmla="*/ 0 w 11301984"/>
                      <a:gd name="connsiteY41" fmla="*/ 4022189 h 6581775"/>
                      <a:gd name="connsiteX42" fmla="*/ 0 w 11301984"/>
                      <a:gd name="connsiteY42" fmla="*/ 3290887 h 6581775"/>
                      <a:gd name="connsiteX43" fmla="*/ 0 w 11301984"/>
                      <a:gd name="connsiteY43" fmla="*/ 2559585 h 6581775"/>
                      <a:gd name="connsiteX44" fmla="*/ 0 w 11301984"/>
                      <a:gd name="connsiteY44" fmla="*/ 1872163 h 6581775"/>
                      <a:gd name="connsiteX45" fmla="*/ 0 w 11301984"/>
                      <a:gd name="connsiteY45" fmla="*/ 1096983 h 6581775"/>
                      <a:gd name="connsiteX0" fmla="*/ 0 w 11301984"/>
                      <a:gd name="connsiteY0" fmla="*/ 1096983 h 6581775"/>
                      <a:gd name="connsiteX1" fmla="*/ 987933 w 11301984"/>
                      <a:gd name="connsiteY1" fmla="*/ 0 h 6581775"/>
                      <a:gd name="connsiteX2" fmla="*/ 1840607 w 11301984"/>
                      <a:gd name="connsiteY2" fmla="*/ 0 h 6581775"/>
                      <a:gd name="connsiteX3" fmla="*/ 2226974 w 11301984"/>
                      <a:gd name="connsiteY3" fmla="*/ 0 h 6581775"/>
                      <a:gd name="connsiteX4" fmla="*/ 2986387 w 11301984"/>
                      <a:gd name="connsiteY4" fmla="*/ 0 h 6581775"/>
                      <a:gd name="connsiteX5" fmla="*/ 3466016 w 11301984"/>
                      <a:gd name="connsiteY5" fmla="*/ 0 h 6581775"/>
                      <a:gd name="connsiteX6" fmla="*/ 4318689 w 11301984"/>
                      <a:gd name="connsiteY6" fmla="*/ 0 h 6581775"/>
                      <a:gd name="connsiteX7" fmla="*/ 5171363 w 11301984"/>
                      <a:gd name="connsiteY7" fmla="*/ 0 h 6581775"/>
                      <a:gd name="connsiteX8" fmla="*/ 5650992 w 11301984"/>
                      <a:gd name="connsiteY8" fmla="*/ 0 h 6581775"/>
                      <a:gd name="connsiteX9" fmla="*/ 6317143 w 11301984"/>
                      <a:gd name="connsiteY9" fmla="*/ 0 h 6581775"/>
                      <a:gd name="connsiteX10" fmla="*/ 7169817 w 11301984"/>
                      <a:gd name="connsiteY10" fmla="*/ 0 h 6581775"/>
                      <a:gd name="connsiteX11" fmla="*/ 7649446 w 11301984"/>
                      <a:gd name="connsiteY11" fmla="*/ 0 h 6581775"/>
                      <a:gd name="connsiteX12" fmla="*/ 8222336 w 11301984"/>
                      <a:gd name="connsiteY12" fmla="*/ 0 h 6581775"/>
                      <a:gd name="connsiteX13" fmla="*/ 9075010 w 11301984"/>
                      <a:gd name="connsiteY13" fmla="*/ 0 h 6581775"/>
                      <a:gd name="connsiteX14" fmla="*/ 9647900 w 11301984"/>
                      <a:gd name="connsiteY14" fmla="*/ 0 h 6581775"/>
                      <a:gd name="connsiteX15" fmla="*/ 10314051 w 11301984"/>
                      <a:gd name="connsiteY15" fmla="*/ 0 h 6581775"/>
                      <a:gd name="connsiteX16" fmla="*/ 11301984 w 11301984"/>
                      <a:gd name="connsiteY16" fmla="*/ 1096983 h 6581775"/>
                      <a:gd name="connsiteX17" fmla="*/ 11301984 w 11301984"/>
                      <a:gd name="connsiteY17" fmla="*/ 1916041 h 6581775"/>
                      <a:gd name="connsiteX18" fmla="*/ 11301984 w 11301984"/>
                      <a:gd name="connsiteY18" fmla="*/ 2647342 h 6581775"/>
                      <a:gd name="connsiteX19" fmla="*/ 11301984 w 11301984"/>
                      <a:gd name="connsiteY19" fmla="*/ 3334765 h 6581775"/>
                      <a:gd name="connsiteX20" fmla="*/ 11301984 w 11301984"/>
                      <a:gd name="connsiteY20" fmla="*/ 3934432 h 6581775"/>
                      <a:gd name="connsiteX21" fmla="*/ 11301984 w 11301984"/>
                      <a:gd name="connsiteY21" fmla="*/ 4621855 h 6581775"/>
                      <a:gd name="connsiteX22" fmla="*/ 11301984 w 11301984"/>
                      <a:gd name="connsiteY22" fmla="*/ 5484791 h 6581775"/>
                      <a:gd name="connsiteX23" fmla="*/ 10314051 w 11301984"/>
                      <a:gd name="connsiteY23" fmla="*/ 6581775 h 6581775"/>
                      <a:gd name="connsiteX24" fmla="*/ 9461377 w 11301984"/>
                      <a:gd name="connsiteY24" fmla="*/ 6581775 h 6581775"/>
                      <a:gd name="connsiteX25" fmla="*/ 8608704 w 11301984"/>
                      <a:gd name="connsiteY25" fmla="*/ 6581775 h 6581775"/>
                      <a:gd name="connsiteX26" fmla="*/ 7849291 w 11301984"/>
                      <a:gd name="connsiteY26" fmla="*/ 6581775 h 6581775"/>
                      <a:gd name="connsiteX27" fmla="*/ 7089879 w 11301984"/>
                      <a:gd name="connsiteY27" fmla="*/ 6581775 h 6581775"/>
                      <a:gd name="connsiteX28" fmla="*/ 6237205 w 11301984"/>
                      <a:gd name="connsiteY28" fmla="*/ 6581775 h 6581775"/>
                      <a:gd name="connsiteX29" fmla="*/ 5571054 w 11301984"/>
                      <a:gd name="connsiteY29" fmla="*/ 6581775 h 6581775"/>
                      <a:gd name="connsiteX30" fmla="*/ 5184686 w 11301984"/>
                      <a:gd name="connsiteY30" fmla="*/ 6581775 h 6581775"/>
                      <a:gd name="connsiteX31" fmla="*/ 4518535 w 11301984"/>
                      <a:gd name="connsiteY31" fmla="*/ 6581775 h 6581775"/>
                      <a:gd name="connsiteX32" fmla="*/ 3665861 w 11301984"/>
                      <a:gd name="connsiteY32" fmla="*/ 6581775 h 6581775"/>
                      <a:gd name="connsiteX33" fmla="*/ 2999710 w 11301984"/>
                      <a:gd name="connsiteY33" fmla="*/ 6581775 h 6581775"/>
                      <a:gd name="connsiteX34" fmla="*/ 2613342 w 11301984"/>
                      <a:gd name="connsiteY34" fmla="*/ 6581775 h 6581775"/>
                      <a:gd name="connsiteX35" fmla="*/ 2226974 w 11301984"/>
                      <a:gd name="connsiteY35" fmla="*/ 6581775 h 6581775"/>
                      <a:gd name="connsiteX36" fmla="*/ 1560823 w 11301984"/>
                      <a:gd name="connsiteY36" fmla="*/ 6581775 h 6581775"/>
                      <a:gd name="connsiteX37" fmla="*/ 987933 w 11301984"/>
                      <a:gd name="connsiteY37" fmla="*/ 6581775 h 6581775"/>
                      <a:gd name="connsiteX38" fmla="*/ 0 w 11301984"/>
                      <a:gd name="connsiteY38" fmla="*/ 5484791 h 6581775"/>
                      <a:gd name="connsiteX39" fmla="*/ 0 w 11301984"/>
                      <a:gd name="connsiteY39" fmla="*/ 4797367 h 6581775"/>
                      <a:gd name="connsiteX40" fmla="*/ 0 w 11301984"/>
                      <a:gd name="connsiteY40" fmla="*/ 4197700 h 6581775"/>
                      <a:gd name="connsiteX41" fmla="*/ 0 w 11301984"/>
                      <a:gd name="connsiteY41" fmla="*/ 3378643 h 6581775"/>
                      <a:gd name="connsiteX42" fmla="*/ 0 w 11301984"/>
                      <a:gd name="connsiteY42" fmla="*/ 2735098 h 6581775"/>
                      <a:gd name="connsiteX43" fmla="*/ 0 w 11301984"/>
                      <a:gd name="connsiteY43" fmla="*/ 2091553 h 6581775"/>
                      <a:gd name="connsiteX44" fmla="*/ 0 w 11301984"/>
                      <a:gd name="connsiteY44" fmla="*/ 1096983 h 6581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01984" h="6581775" fill="none" extrusionOk="0">
                        <a:moveTo>
                          <a:pt x="0" y="1096983"/>
                        </a:moveTo>
                        <a:cubicBezTo>
                          <a:pt x="-130380" y="434885"/>
                          <a:pt x="507195" y="62921"/>
                          <a:pt x="987933" y="0"/>
                        </a:cubicBezTo>
                        <a:cubicBezTo>
                          <a:pt x="1100012" y="24126"/>
                          <a:pt x="1181804" y="-35118"/>
                          <a:pt x="1374301" y="0"/>
                        </a:cubicBezTo>
                        <a:cubicBezTo>
                          <a:pt x="1549350" y="13921"/>
                          <a:pt x="1797676" y="9120"/>
                          <a:pt x="1947191" y="0"/>
                        </a:cubicBezTo>
                        <a:cubicBezTo>
                          <a:pt x="2081802" y="-48566"/>
                          <a:pt x="2266245" y="-11418"/>
                          <a:pt x="2613342" y="0"/>
                        </a:cubicBezTo>
                        <a:cubicBezTo>
                          <a:pt x="2913115" y="30159"/>
                          <a:pt x="2931443" y="23651"/>
                          <a:pt x="3186232" y="0"/>
                        </a:cubicBezTo>
                        <a:cubicBezTo>
                          <a:pt x="3433924" y="-22011"/>
                          <a:pt x="3473857" y="-29212"/>
                          <a:pt x="3759122" y="0"/>
                        </a:cubicBezTo>
                        <a:cubicBezTo>
                          <a:pt x="4041261" y="-7851"/>
                          <a:pt x="4262920" y="40327"/>
                          <a:pt x="4518535" y="0"/>
                        </a:cubicBezTo>
                        <a:cubicBezTo>
                          <a:pt x="4770978" y="-1687"/>
                          <a:pt x="4948911" y="24597"/>
                          <a:pt x="5091425" y="0"/>
                        </a:cubicBezTo>
                        <a:cubicBezTo>
                          <a:pt x="5218600" y="-10913"/>
                          <a:pt x="5627846" y="-7852"/>
                          <a:pt x="5757576" y="0"/>
                        </a:cubicBezTo>
                        <a:cubicBezTo>
                          <a:pt x="5898136" y="-5916"/>
                          <a:pt x="6116543" y="-30212"/>
                          <a:pt x="6237205" y="0"/>
                        </a:cubicBezTo>
                        <a:cubicBezTo>
                          <a:pt x="6384625" y="66862"/>
                          <a:pt x="6578017" y="-29245"/>
                          <a:pt x="6996618" y="0"/>
                        </a:cubicBezTo>
                        <a:cubicBezTo>
                          <a:pt x="7350327" y="-5051"/>
                          <a:pt x="7553417" y="-45507"/>
                          <a:pt x="7849291" y="0"/>
                        </a:cubicBezTo>
                        <a:cubicBezTo>
                          <a:pt x="8143372" y="5091"/>
                          <a:pt x="8291051" y="-242"/>
                          <a:pt x="8701965" y="0"/>
                        </a:cubicBezTo>
                        <a:cubicBezTo>
                          <a:pt x="9094039" y="-9441"/>
                          <a:pt x="9027977" y="5842"/>
                          <a:pt x="9274855" y="0"/>
                        </a:cubicBezTo>
                        <a:cubicBezTo>
                          <a:pt x="9436453" y="-10192"/>
                          <a:pt x="9857175" y="117891"/>
                          <a:pt x="10314051" y="0"/>
                        </a:cubicBezTo>
                        <a:cubicBezTo>
                          <a:pt x="10803793" y="-41051"/>
                          <a:pt x="11197621" y="524755"/>
                          <a:pt x="11301984" y="1096983"/>
                        </a:cubicBezTo>
                        <a:cubicBezTo>
                          <a:pt x="11316381" y="1362206"/>
                          <a:pt x="11233098" y="1572286"/>
                          <a:pt x="11301984" y="1916041"/>
                        </a:cubicBezTo>
                        <a:cubicBezTo>
                          <a:pt x="11342513" y="2230549"/>
                          <a:pt x="11301481" y="2406846"/>
                          <a:pt x="11301984" y="2603463"/>
                        </a:cubicBezTo>
                        <a:cubicBezTo>
                          <a:pt x="11262423" y="2814477"/>
                          <a:pt x="11288622" y="3201481"/>
                          <a:pt x="11301984" y="3378643"/>
                        </a:cubicBezTo>
                        <a:cubicBezTo>
                          <a:pt x="11306832" y="3555510"/>
                          <a:pt x="11283973" y="3808402"/>
                          <a:pt x="11301984" y="4066066"/>
                        </a:cubicBezTo>
                        <a:cubicBezTo>
                          <a:pt x="11349364" y="4296291"/>
                          <a:pt x="11339376" y="4592120"/>
                          <a:pt x="11301984" y="4753489"/>
                        </a:cubicBezTo>
                        <a:cubicBezTo>
                          <a:pt x="11326012" y="4927499"/>
                          <a:pt x="11272171" y="5314291"/>
                          <a:pt x="11301984" y="5484791"/>
                        </a:cubicBezTo>
                        <a:cubicBezTo>
                          <a:pt x="11352657" y="6092052"/>
                          <a:pt x="10914853" y="6533659"/>
                          <a:pt x="10314051" y="6581775"/>
                        </a:cubicBezTo>
                        <a:cubicBezTo>
                          <a:pt x="10143939" y="6620591"/>
                          <a:pt x="9779425" y="6577518"/>
                          <a:pt x="9554639" y="6581775"/>
                        </a:cubicBezTo>
                        <a:cubicBezTo>
                          <a:pt x="9354793" y="6656146"/>
                          <a:pt x="9108694" y="6518256"/>
                          <a:pt x="8888487" y="6581775"/>
                        </a:cubicBezTo>
                        <a:cubicBezTo>
                          <a:pt x="8641278" y="6613245"/>
                          <a:pt x="8497752" y="6551778"/>
                          <a:pt x="8408858" y="6581775"/>
                        </a:cubicBezTo>
                        <a:cubicBezTo>
                          <a:pt x="8314198" y="6673794"/>
                          <a:pt x="7868710" y="6598592"/>
                          <a:pt x="7556185" y="6581775"/>
                        </a:cubicBezTo>
                        <a:cubicBezTo>
                          <a:pt x="7223476" y="6604487"/>
                          <a:pt x="7159480" y="6585004"/>
                          <a:pt x="6983295" y="6581775"/>
                        </a:cubicBezTo>
                        <a:cubicBezTo>
                          <a:pt x="6813809" y="6569405"/>
                          <a:pt x="6539686" y="6588514"/>
                          <a:pt x="6130621" y="6581775"/>
                        </a:cubicBezTo>
                        <a:cubicBezTo>
                          <a:pt x="5756851" y="6624026"/>
                          <a:pt x="5883313" y="6595289"/>
                          <a:pt x="5744253" y="6581775"/>
                        </a:cubicBezTo>
                        <a:cubicBezTo>
                          <a:pt x="5571984" y="6580853"/>
                          <a:pt x="5448120" y="6597699"/>
                          <a:pt x="5171363" y="6581775"/>
                        </a:cubicBezTo>
                        <a:cubicBezTo>
                          <a:pt x="4901214" y="6597540"/>
                          <a:pt x="4860963" y="6557468"/>
                          <a:pt x="4598473" y="6581775"/>
                        </a:cubicBezTo>
                        <a:cubicBezTo>
                          <a:pt x="4316494" y="6652172"/>
                          <a:pt x="4013168" y="6587734"/>
                          <a:pt x="3745799" y="6581775"/>
                        </a:cubicBezTo>
                        <a:cubicBezTo>
                          <a:pt x="3496184" y="6586591"/>
                          <a:pt x="3531860" y="6562840"/>
                          <a:pt x="3359432" y="6581775"/>
                        </a:cubicBezTo>
                        <a:cubicBezTo>
                          <a:pt x="3160738" y="6599415"/>
                          <a:pt x="3097929" y="6587781"/>
                          <a:pt x="2879803" y="6581775"/>
                        </a:cubicBezTo>
                        <a:cubicBezTo>
                          <a:pt x="2647512" y="6587082"/>
                          <a:pt x="2423521" y="6559482"/>
                          <a:pt x="2213651" y="6581775"/>
                        </a:cubicBezTo>
                        <a:cubicBezTo>
                          <a:pt x="1995429" y="6566972"/>
                          <a:pt x="1969846" y="6559620"/>
                          <a:pt x="1734022" y="6581775"/>
                        </a:cubicBezTo>
                        <a:cubicBezTo>
                          <a:pt x="1498729" y="6627171"/>
                          <a:pt x="1225568" y="6519321"/>
                          <a:pt x="987933" y="6581775"/>
                        </a:cubicBezTo>
                        <a:cubicBezTo>
                          <a:pt x="408392" y="6619371"/>
                          <a:pt x="-84684" y="5934552"/>
                          <a:pt x="0" y="5484791"/>
                        </a:cubicBezTo>
                        <a:cubicBezTo>
                          <a:pt x="9510" y="5259754"/>
                          <a:pt x="-18623" y="4996159"/>
                          <a:pt x="0" y="4797367"/>
                        </a:cubicBezTo>
                        <a:cubicBezTo>
                          <a:pt x="-10143" y="4571798"/>
                          <a:pt x="-11148" y="4242285"/>
                          <a:pt x="0" y="4022189"/>
                        </a:cubicBezTo>
                        <a:cubicBezTo>
                          <a:pt x="64943" y="3838097"/>
                          <a:pt x="45421" y="3428242"/>
                          <a:pt x="0" y="3290887"/>
                        </a:cubicBezTo>
                        <a:cubicBezTo>
                          <a:pt x="-8698" y="3123935"/>
                          <a:pt x="28607" y="2766452"/>
                          <a:pt x="0" y="2559585"/>
                        </a:cubicBezTo>
                        <a:cubicBezTo>
                          <a:pt x="-41188" y="2306686"/>
                          <a:pt x="-38955" y="2109089"/>
                          <a:pt x="0" y="1872163"/>
                        </a:cubicBezTo>
                        <a:cubicBezTo>
                          <a:pt x="20505" y="1598535"/>
                          <a:pt x="3285" y="1468567"/>
                          <a:pt x="0" y="1096983"/>
                        </a:cubicBezTo>
                        <a:close/>
                      </a:path>
                      <a:path w="11301984" h="6581775" stroke="0" extrusionOk="0">
                        <a:moveTo>
                          <a:pt x="0" y="1096983"/>
                        </a:moveTo>
                        <a:cubicBezTo>
                          <a:pt x="-316" y="602471"/>
                          <a:pt x="389356" y="100065"/>
                          <a:pt x="987933" y="0"/>
                        </a:cubicBezTo>
                        <a:cubicBezTo>
                          <a:pt x="1163614" y="10924"/>
                          <a:pt x="1651266" y="21281"/>
                          <a:pt x="1840607" y="0"/>
                        </a:cubicBezTo>
                        <a:cubicBezTo>
                          <a:pt x="2040910" y="-24693"/>
                          <a:pt x="2091900" y="-13201"/>
                          <a:pt x="2226974" y="0"/>
                        </a:cubicBezTo>
                        <a:cubicBezTo>
                          <a:pt x="2351614" y="10183"/>
                          <a:pt x="2808400" y="-16298"/>
                          <a:pt x="2986387" y="0"/>
                        </a:cubicBezTo>
                        <a:cubicBezTo>
                          <a:pt x="3155287" y="43406"/>
                          <a:pt x="3253014" y="10136"/>
                          <a:pt x="3466016" y="0"/>
                        </a:cubicBezTo>
                        <a:cubicBezTo>
                          <a:pt x="3654813" y="48"/>
                          <a:pt x="4068095" y="-61538"/>
                          <a:pt x="4318689" y="0"/>
                        </a:cubicBezTo>
                        <a:cubicBezTo>
                          <a:pt x="4608682" y="55134"/>
                          <a:pt x="4957699" y="7761"/>
                          <a:pt x="5171363" y="0"/>
                        </a:cubicBezTo>
                        <a:cubicBezTo>
                          <a:pt x="5333724" y="23991"/>
                          <a:pt x="5460277" y="-30849"/>
                          <a:pt x="5650992" y="0"/>
                        </a:cubicBezTo>
                        <a:cubicBezTo>
                          <a:pt x="5847769" y="-22651"/>
                          <a:pt x="6007340" y="6077"/>
                          <a:pt x="6317143" y="0"/>
                        </a:cubicBezTo>
                        <a:cubicBezTo>
                          <a:pt x="6595812" y="17405"/>
                          <a:pt x="6927365" y="-41298"/>
                          <a:pt x="7169817" y="0"/>
                        </a:cubicBezTo>
                        <a:cubicBezTo>
                          <a:pt x="7414967" y="7850"/>
                          <a:pt x="7445883" y="18616"/>
                          <a:pt x="7649446" y="0"/>
                        </a:cubicBezTo>
                        <a:cubicBezTo>
                          <a:pt x="7871436" y="-34193"/>
                          <a:pt x="8092185" y="-2278"/>
                          <a:pt x="8222336" y="0"/>
                        </a:cubicBezTo>
                        <a:cubicBezTo>
                          <a:pt x="8359691" y="75392"/>
                          <a:pt x="8672627" y="37561"/>
                          <a:pt x="9075010" y="0"/>
                        </a:cubicBezTo>
                        <a:cubicBezTo>
                          <a:pt x="9439173" y="-2488"/>
                          <a:pt x="9398671" y="25461"/>
                          <a:pt x="9647900" y="0"/>
                        </a:cubicBezTo>
                        <a:cubicBezTo>
                          <a:pt x="9913618" y="-28261"/>
                          <a:pt x="9983835" y="-45512"/>
                          <a:pt x="10314051" y="0"/>
                        </a:cubicBezTo>
                        <a:cubicBezTo>
                          <a:pt x="10815374" y="-80206"/>
                          <a:pt x="11218067" y="469810"/>
                          <a:pt x="11301984" y="1096983"/>
                        </a:cubicBezTo>
                        <a:cubicBezTo>
                          <a:pt x="11302727" y="1248579"/>
                          <a:pt x="11295021" y="1660098"/>
                          <a:pt x="11301984" y="1916041"/>
                        </a:cubicBezTo>
                        <a:cubicBezTo>
                          <a:pt x="11332906" y="2156042"/>
                          <a:pt x="11321073" y="2349118"/>
                          <a:pt x="11301984" y="2647342"/>
                        </a:cubicBezTo>
                        <a:cubicBezTo>
                          <a:pt x="11279620" y="2955530"/>
                          <a:pt x="11273744" y="3168226"/>
                          <a:pt x="11301984" y="3334765"/>
                        </a:cubicBezTo>
                        <a:cubicBezTo>
                          <a:pt x="11311129" y="3471583"/>
                          <a:pt x="11349798" y="3758721"/>
                          <a:pt x="11301984" y="3934432"/>
                        </a:cubicBezTo>
                        <a:cubicBezTo>
                          <a:pt x="11296223" y="4113290"/>
                          <a:pt x="11291701" y="4445845"/>
                          <a:pt x="11301984" y="4621855"/>
                        </a:cubicBezTo>
                        <a:cubicBezTo>
                          <a:pt x="11288404" y="4788885"/>
                          <a:pt x="11332093" y="5207465"/>
                          <a:pt x="11301984" y="5484791"/>
                        </a:cubicBezTo>
                        <a:cubicBezTo>
                          <a:pt x="11270083" y="6113065"/>
                          <a:pt x="10988945" y="6705584"/>
                          <a:pt x="10314051" y="6581775"/>
                        </a:cubicBezTo>
                        <a:cubicBezTo>
                          <a:pt x="10037567" y="6555309"/>
                          <a:pt x="9814940" y="6535960"/>
                          <a:pt x="9461377" y="6581775"/>
                        </a:cubicBezTo>
                        <a:cubicBezTo>
                          <a:pt x="9078894" y="6580575"/>
                          <a:pt x="8950228" y="6572616"/>
                          <a:pt x="8608704" y="6581775"/>
                        </a:cubicBezTo>
                        <a:cubicBezTo>
                          <a:pt x="8237717" y="6616462"/>
                          <a:pt x="8087602" y="6535918"/>
                          <a:pt x="7849291" y="6581775"/>
                        </a:cubicBezTo>
                        <a:cubicBezTo>
                          <a:pt x="7636510" y="6592707"/>
                          <a:pt x="7296478" y="6556061"/>
                          <a:pt x="7089879" y="6581775"/>
                        </a:cubicBezTo>
                        <a:cubicBezTo>
                          <a:pt x="6897858" y="6588466"/>
                          <a:pt x="6509611" y="6585871"/>
                          <a:pt x="6237205" y="6581775"/>
                        </a:cubicBezTo>
                        <a:cubicBezTo>
                          <a:pt x="5962127" y="6516841"/>
                          <a:pt x="5766679" y="6608708"/>
                          <a:pt x="5571054" y="6581775"/>
                        </a:cubicBezTo>
                        <a:cubicBezTo>
                          <a:pt x="5374596" y="6602163"/>
                          <a:pt x="5298220" y="6558290"/>
                          <a:pt x="5184686" y="6581775"/>
                        </a:cubicBezTo>
                        <a:cubicBezTo>
                          <a:pt x="5064690" y="6606305"/>
                          <a:pt x="4739091" y="6551694"/>
                          <a:pt x="4518535" y="6581775"/>
                        </a:cubicBezTo>
                        <a:cubicBezTo>
                          <a:pt x="4325294" y="6555406"/>
                          <a:pt x="3848147" y="6640345"/>
                          <a:pt x="3665861" y="6581775"/>
                        </a:cubicBezTo>
                        <a:cubicBezTo>
                          <a:pt x="3451219" y="6563879"/>
                          <a:pt x="3322042" y="6541777"/>
                          <a:pt x="2999710" y="6581775"/>
                        </a:cubicBezTo>
                        <a:cubicBezTo>
                          <a:pt x="2679080" y="6616780"/>
                          <a:pt x="2720519" y="6557608"/>
                          <a:pt x="2613342" y="6581775"/>
                        </a:cubicBezTo>
                        <a:cubicBezTo>
                          <a:pt x="2517307" y="6580894"/>
                          <a:pt x="2348863" y="6596648"/>
                          <a:pt x="2226974" y="6581775"/>
                        </a:cubicBezTo>
                        <a:cubicBezTo>
                          <a:pt x="2128076" y="6601860"/>
                          <a:pt x="1728225" y="6540098"/>
                          <a:pt x="1560823" y="6581775"/>
                        </a:cubicBezTo>
                        <a:cubicBezTo>
                          <a:pt x="1369403" y="6584247"/>
                          <a:pt x="1256022" y="6593526"/>
                          <a:pt x="987933" y="6581775"/>
                        </a:cubicBezTo>
                        <a:cubicBezTo>
                          <a:pt x="250929" y="6521795"/>
                          <a:pt x="-44789" y="6030082"/>
                          <a:pt x="0" y="5484791"/>
                        </a:cubicBezTo>
                        <a:cubicBezTo>
                          <a:pt x="-10906" y="5209777"/>
                          <a:pt x="-53331" y="4972098"/>
                          <a:pt x="0" y="4797367"/>
                        </a:cubicBezTo>
                        <a:cubicBezTo>
                          <a:pt x="21926" y="4604220"/>
                          <a:pt x="-8920" y="4349178"/>
                          <a:pt x="0" y="4197700"/>
                        </a:cubicBezTo>
                        <a:cubicBezTo>
                          <a:pt x="16040" y="4032029"/>
                          <a:pt x="11582" y="3542644"/>
                          <a:pt x="0" y="3378643"/>
                        </a:cubicBezTo>
                        <a:cubicBezTo>
                          <a:pt x="-33630" y="3193361"/>
                          <a:pt x="6565" y="2892458"/>
                          <a:pt x="0" y="2735098"/>
                        </a:cubicBezTo>
                        <a:cubicBezTo>
                          <a:pt x="59071" y="2538748"/>
                          <a:pt x="57535" y="2282406"/>
                          <a:pt x="0" y="2091553"/>
                        </a:cubicBezTo>
                        <a:cubicBezTo>
                          <a:pt x="5598" y="1859280"/>
                          <a:pt x="96779" y="1508849"/>
                          <a:pt x="0" y="1096983"/>
                        </a:cubicBezTo>
                        <a:close/>
                      </a:path>
                      <a:path w="11301984" h="6581775" fill="none" stroke="0" extrusionOk="0">
                        <a:moveTo>
                          <a:pt x="0" y="1096983"/>
                        </a:moveTo>
                        <a:cubicBezTo>
                          <a:pt x="146" y="440526"/>
                          <a:pt x="513096" y="132447"/>
                          <a:pt x="987933" y="0"/>
                        </a:cubicBezTo>
                        <a:cubicBezTo>
                          <a:pt x="1113015" y="23124"/>
                          <a:pt x="1180845" y="-1165"/>
                          <a:pt x="1374301" y="0"/>
                        </a:cubicBezTo>
                        <a:cubicBezTo>
                          <a:pt x="1547321" y="6599"/>
                          <a:pt x="1788150" y="15941"/>
                          <a:pt x="1947191" y="0"/>
                        </a:cubicBezTo>
                        <a:cubicBezTo>
                          <a:pt x="2114517" y="-27383"/>
                          <a:pt x="2330094" y="-42882"/>
                          <a:pt x="2613342" y="0"/>
                        </a:cubicBezTo>
                        <a:cubicBezTo>
                          <a:pt x="2911425" y="31358"/>
                          <a:pt x="2930664" y="20065"/>
                          <a:pt x="3186232" y="0"/>
                        </a:cubicBezTo>
                        <a:cubicBezTo>
                          <a:pt x="3438743" y="-24407"/>
                          <a:pt x="3469813" y="-28780"/>
                          <a:pt x="3759122" y="0"/>
                        </a:cubicBezTo>
                        <a:cubicBezTo>
                          <a:pt x="4007324" y="24068"/>
                          <a:pt x="4256979" y="27846"/>
                          <a:pt x="4518535" y="0"/>
                        </a:cubicBezTo>
                        <a:cubicBezTo>
                          <a:pt x="4768406" y="-25215"/>
                          <a:pt x="4944969" y="29306"/>
                          <a:pt x="5091425" y="0"/>
                        </a:cubicBezTo>
                        <a:cubicBezTo>
                          <a:pt x="5228447" y="-4788"/>
                          <a:pt x="5618863" y="30902"/>
                          <a:pt x="5757576" y="0"/>
                        </a:cubicBezTo>
                        <a:cubicBezTo>
                          <a:pt x="5878181" y="-16932"/>
                          <a:pt x="6117153" y="-1696"/>
                          <a:pt x="6237205" y="0"/>
                        </a:cubicBezTo>
                        <a:cubicBezTo>
                          <a:pt x="6361024" y="-1685"/>
                          <a:pt x="6587088" y="-17983"/>
                          <a:pt x="6996618" y="0"/>
                        </a:cubicBezTo>
                        <a:cubicBezTo>
                          <a:pt x="7376214" y="14424"/>
                          <a:pt x="7532746" y="-20006"/>
                          <a:pt x="7849291" y="0"/>
                        </a:cubicBezTo>
                        <a:cubicBezTo>
                          <a:pt x="8158240" y="25331"/>
                          <a:pt x="8299275" y="-9639"/>
                          <a:pt x="8701965" y="0"/>
                        </a:cubicBezTo>
                        <a:cubicBezTo>
                          <a:pt x="9110527" y="7662"/>
                          <a:pt x="9028451" y="31829"/>
                          <a:pt x="9274855" y="0"/>
                        </a:cubicBezTo>
                        <a:cubicBezTo>
                          <a:pt x="9539075" y="-25638"/>
                          <a:pt x="9818696" y="66075"/>
                          <a:pt x="10314051" y="0"/>
                        </a:cubicBezTo>
                        <a:cubicBezTo>
                          <a:pt x="10782814" y="-116839"/>
                          <a:pt x="11181407" y="496244"/>
                          <a:pt x="11301984" y="1096983"/>
                        </a:cubicBezTo>
                        <a:cubicBezTo>
                          <a:pt x="11314501" y="1384035"/>
                          <a:pt x="11268895" y="1563282"/>
                          <a:pt x="11301984" y="1916041"/>
                        </a:cubicBezTo>
                        <a:cubicBezTo>
                          <a:pt x="11334507" y="2199936"/>
                          <a:pt x="11317063" y="2434733"/>
                          <a:pt x="11301984" y="2603463"/>
                        </a:cubicBezTo>
                        <a:cubicBezTo>
                          <a:pt x="11293963" y="2805661"/>
                          <a:pt x="11351338" y="3169891"/>
                          <a:pt x="11301984" y="3378643"/>
                        </a:cubicBezTo>
                        <a:cubicBezTo>
                          <a:pt x="11341115" y="3591191"/>
                          <a:pt x="11304594" y="3828846"/>
                          <a:pt x="11301984" y="4066066"/>
                        </a:cubicBezTo>
                        <a:cubicBezTo>
                          <a:pt x="11339810" y="4274687"/>
                          <a:pt x="11291899" y="4577950"/>
                          <a:pt x="11301984" y="4753489"/>
                        </a:cubicBezTo>
                        <a:cubicBezTo>
                          <a:pt x="11293270" y="4895599"/>
                          <a:pt x="11279744" y="5301795"/>
                          <a:pt x="11301984" y="5484791"/>
                        </a:cubicBezTo>
                        <a:cubicBezTo>
                          <a:pt x="11313121" y="6154487"/>
                          <a:pt x="10860691" y="6451566"/>
                          <a:pt x="10314051" y="6581775"/>
                        </a:cubicBezTo>
                        <a:cubicBezTo>
                          <a:pt x="10152175" y="6571644"/>
                          <a:pt x="9779329" y="6512951"/>
                          <a:pt x="9554639" y="6581775"/>
                        </a:cubicBezTo>
                        <a:cubicBezTo>
                          <a:pt x="9347801" y="6602739"/>
                          <a:pt x="9158898" y="6535160"/>
                          <a:pt x="8888487" y="6581775"/>
                        </a:cubicBezTo>
                        <a:cubicBezTo>
                          <a:pt x="8646882" y="6617113"/>
                          <a:pt x="8500733" y="6568803"/>
                          <a:pt x="8408858" y="6581775"/>
                        </a:cubicBezTo>
                        <a:cubicBezTo>
                          <a:pt x="8329620" y="6531363"/>
                          <a:pt x="7894097" y="6521994"/>
                          <a:pt x="7556185" y="6581775"/>
                        </a:cubicBezTo>
                        <a:cubicBezTo>
                          <a:pt x="7213674" y="6626178"/>
                          <a:pt x="7172671" y="6595364"/>
                          <a:pt x="6983295" y="6581775"/>
                        </a:cubicBezTo>
                        <a:cubicBezTo>
                          <a:pt x="6870191" y="6586112"/>
                          <a:pt x="6516046" y="6520171"/>
                          <a:pt x="6130621" y="6581775"/>
                        </a:cubicBezTo>
                        <a:cubicBezTo>
                          <a:pt x="5743827" y="6619445"/>
                          <a:pt x="5876092" y="6550572"/>
                          <a:pt x="5744253" y="6581775"/>
                        </a:cubicBezTo>
                        <a:cubicBezTo>
                          <a:pt x="5585010" y="6596774"/>
                          <a:pt x="5423814" y="6551286"/>
                          <a:pt x="5171363" y="6581775"/>
                        </a:cubicBezTo>
                        <a:cubicBezTo>
                          <a:pt x="4901089" y="6595636"/>
                          <a:pt x="4851419" y="6549540"/>
                          <a:pt x="4598473" y="6581775"/>
                        </a:cubicBezTo>
                        <a:cubicBezTo>
                          <a:pt x="4385363" y="6611357"/>
                          <a:pt x="4031827" y="6581661"/>
                          <a:pt x="3745799" y="6581775"/>
                        </a:cubicBezTo>
                        <a:cubicBezTo>
                          <a:pt x="3498777" y="6586826"/>
                          <a:pt x="3532057" y="6570507"/>
                          <a:pt x="3359432" y="6581775"/>
                        </a:cubicBezTo>
                        <a:cubicBezTo>
                          <a:pt x="3186539" y="6588609"/>
                          <a:pt x="3087089" y="6572058"/>
                          <a:pt x="2879803" y="6581775"/>
                        </a:cubicBezTo>
                        <a:cubicBezTo>
                          <a:pt x="2645320" y="6555675"/>
                          <a:pt x="2415284" y="6608511"/>
                          <a:pt x="2213651" y="6581775"/>
                        </a:cubicBezTo>
                        <a:cubicBezTo>
                          <a:pt x="2000153" y="6568223"/>
                          <a:pt x="1974575" y="6564635"/>
                          <a:pt x="1734022" y="6581775"/>
                        </a:cubicBezTo>
                        <a:cubicBezTo>
                          <a:pt x="1483339" y="6606830"/>
                          <a:pt x="1193990" y="6561648"/>
                          <a:pt x="987933" y="6581775"/>
                        </a:cubicBezTo>
                        <a:cubicBezTo>
                          <a:pt x="429397" y="6546345"/>
                          <a:pt x="-70734" y="6012611"/>
                          <a:pt x="0" y="5484791"/>
                        </a:cubicBezTo>
                        <a:cubicBezTo>
                          <a:pt x="1207" y="5283658"/>
                          <a:pt x="44307" y="5032049"/>
                          <a:pt x="0" y="4797367"/>
                        </a:cubicBezTo>
                        <a:cubicBezTo>
                          <a:pt x="-11830" y="4556388"/>
                          <a:pt x="-43592" y="4204154"/>
                          <a:pt x="0" y="4022189"/>
                        </a:cubicBezTo>
                        <a:cubicBezTo>
                          <a:pt x="54201" y="3831413"/>
                          <a:pt x="6748" y="3440023"/>
                          <a:pt x="0" y="3290887"/>
                        </a:cubicBezTo>
                        <a:cubicBezTo>
                          <a:pt x="4761" y="3177582"/>
                          <a:pt x="78944" y="2786188"/>
                          <a:pt x="0" y="2559585"/>
                        </a:cubicBezTo>
                        <a:cubicBezTo>
                          <a:pt x="-36031" y="2310409"/>
                          <a:pt x="-46455" y="2181330"/>
                          <a:pt x="0" y="1872163"/>
                        </a:cubicBezTo>
                        <a:cubicBezTo>
                          <a:pt x="18242" y="1601766"/>
                          <a:pt x="-2977" y="1496635"/>
                          <a:pt x="0" y="109698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AA7F50-2094-4A9A-8227-1EDDC6FC1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019" y="266699"/>
            <a:ext cx="432274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9932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6863D3B-37C9-0C65-A2F7-97D60CE0B2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" y="729083"/>
            <a:ext cx="7848600" cy="5395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B34E4F-84BA-41E9-8745-520EFE8DEC62}"/>
              </a:ext>
            </a:extLst>
          </p:cNvPr>
          <p:cNvSpPr txBox="1"/>
          <p:nvPr/>
        </p:nvSpPr>
        <p:spPr>
          <a:xfrm>
            <a:off x="1475944" y="2026326"/>
            <a:ext cx="7196108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Chia sẻ với bạn những điều em thích trong bài thơ về quê hương đất nước mà em đã 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1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185</Words>
  <Application>Microsoft Office PowerPoint</Application>
  <PresentationFormat>Widescreen</PresentationFormat>
  <Paragraphs>26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#9Slide02 Noi dung dai</vt:lpstr>
      <vt:lpstr>Algerian</vt:lpstr>
      <vt:lpstr>Aptos Slab Black</vt:lpstr>
      <vt:lpstr>Arial</vt:lpstr>
      <vt:lpstr>Calibri</vt:lpstr>
      <vt:lpstr>Cambria</vt:lpstr>
      <vt:lpstr>Italic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10</cp:revision>
  <dcterms:created xsi:type="dcterms:W3CDTF">2024-01-08T13:06:35Z</dcterms:created>
  <dcterms:modified xsi:type="dcterms:W3CDTF">2026-04-07T01:44:31Z</dcterms:modified>
</cp:coreProperties>
</file>