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7"/>
  </p:notesMasterIdLst>
  <p:sldIdLst>
    <p:sldId id="280" r:id="rId3"/>
    <p:sldId id="318" r:id="rId4"/>
    <p:sldId id="319" r:id="rId5"/>
    <p:sldId id="320" r:id="rId6"/>
    <p:sldId id="321" r:id="rId7"/>
    <p:sldId id="257" r:id="rId8"/>
    <p:sldId id="323" r:id="rId9"/>
    <p:sldId id="327" r:id="rId10"/>
    <p:sldId id="330" r:id="rId11"/>
    <p:sldId id="331" r:id="rId12"/>
    <p:sldId id="332" r:id="rId13"/>
    <p:sldId id="326" r:id="rId14"/>
    <p:sldId id="333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88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38" y="-175846"/>
            <a:ext cx="12490938" cy="7127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446531"/>
            <a:ext cx="12367260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65" y="-40860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61" y="165547"/>
            <a:ext cx="1046999" cy="104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443EE9-EB7C-917B-F6F5-74ECCAFC1070}"/>
              </a:ext>
            </a:extLst>
          </p:cNvPr>
          <p:cNvSpPr/>
          <p:nvPr/>
        </p:nvSpPr>
        <p:spPr>
          <a:xfrm>
            <a:off x="1755666" y="2971111"/>
            <a:ext cx="8680668" cy="1485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Môn</a:t>
            </a: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lang="en-US" sz="4800" b="1">
                <a:ln w="0"/>
                <a:solidFill>
                  <a:srgbClr val="002060"/>
                </a:solidFill>
                <a:latin typeface="Algerian" panose="04020705040A02060702" pitchFamily="82" charset="0"/>
              </a:rPr>
              <a:t>TIẾNG VIỆT</a:t>
            </a: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LỚP 4A7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68037" y="3033800"/>
            <a:ext cx="12212320" cy="3917897"/>
            <a:chOff x="0" y="1912620"/>
            <a:chExt cx="12145010" cy="4945380"/>
          </a:xfrm>
        </p:grpSpPr>
        <p:pic>
          <p:nvPicPr>
            <p:cNvPr id="11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4475" y="5641847"/>
              <a:ext cx="3928872" cy="1216150"/>
            </a:xfrm>
            <a:prstGeom prst="rect">
              <a:avLst/>
            </a:prstGeom>
          </p:spPr>
        </p:pic>
        <p:pic>
          <p:nvPicPr>
            <p:cNvPr id="14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3348" y="4093463"/>
              <a:ext cx="2121407" cy="2764534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912620"/>
              <a:ext cx="2734055" cy="4572000"/>
            </a:xfrm>
            <a:prstGeom prst="rect">
              <a:avLst/>
            </a:prstGeom>
          </p:spPr>
        </p:pic>
        <p:pic>
          <p:nvPicPr>
            <p:cNvPr id="16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134099"/>
              <a:ext cx="6006083" cy="723898"/>
            </a:xfrm>
            <a:prstGeom prst="rect">
              <a:avLst/>
            </a:prstGeom>
          </p:spPr>
        </p:pic>
        <p:pic>
          <p:nvPicPr>
            <p:cNvPr id="17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60" y="4927091"/>
              <a:ext cx="3534155" cy="1930906"/>
            </a:xfrm>
            <a:prstGeom prst="rect">
              <a:avLst/>
            </a:prstGeom>
          </p:spPr>
        </p:pic>
        <p:pic>
          <p:nvPicPr>
            <p:cNvPr id="18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800" y="2060829"/>
              <a:ext cx="2781274" cy="2269578"/>
            </a:xfrm>
            <a:prstGeom prst="rect">
              <a:avLst/>
            </a:prstGeom>
          </p:spPr>
        </p:pic>
        <p:pic>
          <p:nvPicPr>
            <p:cNvPr id="19" name="object 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2527" y="4594860"/>
              <a:ext cx="838200" cy="215950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686639" y="4667410"/>
            <a:ext cx="7068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viên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: Đào Thị Đảm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talic" panose="020B0609050302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639" y="200373"/>
            <a:ext cx="670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BIÊN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LONG BIÊN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EAF8E1E1-6385-39C7-7120-982B0DF485BE}"/>
              </a:ext>
            </a:extLst>
          </p:cNvPr>
          <p:cNvSpPr/>
          <p:nvPr/>
        </p:nvSpPr>
        <p:spPr>
          <a:xfrm>
            <a:off x="297847" y="165547"/>
            <a:ext cx="1697708" cy="1708037"/>
          </a:xfrm>
          <a:custGeom>
            <a:avLst/>
            <a:gdLst/>
            <a:ahLst/>
            <a:cxnLst/>
            <a:rect l="l" t="t" r="r" b="b"/>
            <a:pathLst>
              <a:path w="2285242" h="2303236">
                <a:moveTo>
                  <a:pt x="0" y="0"/>
                </a:moveTo>
                <a:lnTo>
                  <a:pt x="2285242" y="0"/>
                </a:lnTo>
                <a:lnTo>
                  <a:pt x="2285242" y="2303236"/>
                </a:lnTo>
                <a:lnTo>
                  <a:pt x="0" y="23032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B9822-F3B7-2C9D-2741-F9CD1A146F21}"/>
              </a:ext>
            </a:extLst>
          </p:cNvPr>
          <p:cNvSpPr/>
          <p:nvPr/>
        </p:nvSpPr>
        <p:spPr>
          <a:xfrm>
            <a:off x="1984006" y="1336774"/>
            <a:ext cx="8600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ptos Slab Black" panose="020B0004020202020204" pitchFamily="34" charset="0"/>
                <a:ea typeface="Segoe UI Black" panose="020B0A02040204020203" pitchFamily="34" charset="0"/>
              </a:rPr>
              <a:t>NHIỆT LIỆT CHÀO MỪNG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ptos Slab Black" panose="020B0004020202020204" pitchFamily="34" charset="0"/>
                <a:ea typeface="Segoe UI Black" panose="020B0A02040204020203" pitchFamily="34" charset="0"/>
              </a:rPr>
              <a:t>QUÝ THẦY CÔ VỀ DỰ GIỜ</a:t>
            </a:r>
            <a:endParaRPr lang="en-US" sz="5400" b="1" dirty="0">
              <a:solidFill>
                <a:srgbClr val="FF0000"/>
              </a:solidFill>
              <a:latin typeface="Aptos Slab Black" panose="020B00040202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9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đúng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33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523</Words>
  <Application>Microsoft Office PowerPoint</Application>
  <PresentationFormat>Widescreen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Aptos Slab Black</vt:lpstr>
      <vt:lpstr>Arial</vt:lpstr>
      <vt:lpstr>Calibri</vt:lpstr>
      <vt:lpstr>Cambria</vt:lpstr>
      <vt:lpstr>Inria Sans</vt:lpstr>
      <vt:lpstr>Italic</vt:lpstr>
      <vt:lpstr>Times New Roman</vt:lpstr>
      <vt:lpstr>Grammar Subject for Pre-K: Adjectives by Slidesgo</vt:lpstr>
      <vt:lpstr>Crafting and Mining! by Slidesgo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admin</cp:lastModifiedBy>
  <cp:revision>40</cp:revision>
  <dcterms:created xsi:type="dcterms:W3CDTF">2024-01-08T01:16:38Z</dcterms:created>
  <dcterms:modified xsi:type="dcterms:W3CDTF">2026-04-07T02:04:16Z</dcterms:modified>
</cp:coreProperties>
</file>