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3"/>
  </p:notesMasterIdLst>
  <p:sldIdLst>
    <p:sldId id="296" r:id="rId3"/>
    <p:sldId id="257" r:id="rId4"/>
    <p:sldId id="4411" r:id="rId5"/>
    <p:sldId id="498" r:id="rId6"/>
    <p:sldId id="497" r:id="rId7"/>
    <p:sldId id="504" r:id="rId8"/>
    <p:sldId id="510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726EB-6BE8-4E3A-B924-F6FF136D4DE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76AEA-67F0-4AE8-9A5A-BB7A63901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3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88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29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9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09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7750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8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91959-C8C4-4FED-9D1E-BFBEB559C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8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5369E-9F95-CA33-9382-64FAD900F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208" y="1325746"/>
            <a:ext cx="1074443" cy="5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1C2043-0B5A-4662-8567-C20D9846393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6F0884C-F232-3766-F556-79A39FA055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230" y="0"/>
            <a:ext cx="1584662" cy="15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50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C431535-437E-C5C0-E3AE-D53A7C119E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230" y="0"/>
            <a:ext cx="1584662" cy="15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microsoft.com/office/2007/relationships/hdphoto" Target="../media/hdphoto4.wdp"/><Relationship Id="rId2" Type="http://schemas.openxmlformats.org/officeDocument/2006/relationships/image" Target="../media/image3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33.png"/><Relationship Id="rId5" Type="http://schemas.openxmlformats.org/officeDocument/2006/relationships/image" Target="../media/image83.png"/><Relationship Id="rId10" Type="http://schemas.microsoft.com/office/2007/relationships/hdphoto" Target="../media/hdphoto3.wdp"/><Relationship Id="rId4" Type="http://schemas.openxmlformats.org/officeDocument/2006/relationships/image" Target="../media/image82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10" Type="http://schemas.openxmlformats.org/officeDocument/2006/relationships/image" Target="../media/image61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microsoft.com/office/2007/relationships/hdphoto" Target="../media/hdphoto4.wdp"/><Relationship Id="rId2" Type="http://schemas.openxmlformats.org/officeDocument/2006/relationships/image" Target="../media/image3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11" Type="http://schemas.openxmlformats.org/officeDocument/2006/relationships/image" Target="../media/image33.png"/><Relationship Id="rId5" Type="http://schemas.openxmlformats.org/officeDocument/2006/relationships/image" Target="../media/image74.png"/><Relationship Id="rId10" Type="http://schemas.microsoft.com/office/2007/relationships/hdphoto" Target="../media/hdphoto3.wdp"/><Relationship Id="rId4" Type="http://schemas.openxmlformats.org/officeDocument/2006/relationships/image" Target="../media/image73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8.png"/><Relationship Id="rId7" Type="http://schemas.microsoft.com/office/2007/relationships/hdphoto" Target="../media/hdphoto3.wdp"/><Relationship Id="rId2" Type="http://schemas.openxmlformats.org/officeDocument/2006/relationships/image" Target="../media/image3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slide" Target="slide8.xml"/><Relationship Id="rId4" Type="http://schemas.openxmlformats.org/officeDocument/2006/relationships/image" Target="../media/image80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38" y="-175846"/>
            <a:ext cx="12490938" cy="7127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446531"/>
            <a:ext cx="12367260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65" y="-40860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61" y="165547"/>
            <a:ext cx="1046999" cy="104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443EE9-EB7C-917B-F6F5-74ECCAFC1070}"/>
              </a:ext>
            </a:extLst>
          </p:cNvPr>
          <p:cNvSpPr/>
          <p:nvPr/>
        </p:nvSpPr>
        <p:spPr>
          <a:xfrm>
            <a:off x="1755666" y="2971111"/>
            <a:ext cx="8680668" cy="14850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 w="0"/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Môn</a:t>
            </a:r>
            <a:r>
              <a:rPr kumimoji="0" lang="en-US" sz="4800" b="1" i="0" u="none" strike="noStrike" kern="1200" cap="none" spc="0" normalizeH="0" baseline="0" noProof="0">
                <a:ln w="0"/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TOÁN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LỚP 4A7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grpSp>
        <p:nvGrpSpPr>
          <p:cNvPr id="10" name="object 5"/>
          <p:cNvGrpSpPr/>
          <p:nvPr/>
        </p:nvGrpSpPr>
        <p:grpSpPr>
          <a:xfrm>
            <a:off x="68037" y="3033800"/>
            <a:ext cx="12212320" cy="3917897"/>
            <a:chOff x="0" y="1912620"/>
            <a:chExt cx="12145010" cy="4945380"/>
          </a:xfrm>
        </p:grpSpPr>
        <p:pic>
          <p:nvPicPr>
            <p:cNvPr id="11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4475" y="5641847"/>
              <a:ext cx="3928872" cy="1216150"/>
            </a:xfrm>
            <a:prstGeom prst="rect">
              <a:avLst/>
            </a:prstGeom>
          </p:spPr>
        </p:pic>
        <p:pic>
          <p:nvPicPr>
            <p:cNvPr id="14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23348" y="4093463"/>
              <a:ext cx="2121407" cy="2764534"/>
            </a:xfrm>
            <a:prstGeom prst="rect">
              <a:avLst/>
            </a:prstGeom>
          </p:spPr>
        </p:pic>
        <p:pic>
          <p:nvPicPr>
            <p:cNvPr id="15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912620"/>
              <a:ext cx="2734055" cy="4572000"/>
            </a:xfrm>
            <a:prstGeom prst="rect">
              <a:avLst/>
            </a:prstGeom>
          </p:spPr>
        </p:pic>
        <p:pic>
          <p:nvPicPr>
            <p:cNvPr id="16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134099"/>
              <a:ext cx="6006083" cy="723898"/>
            </a:xfrm>
            <a:prstGeom prst="rect">
              <a:avLst/>
            </a:prstGeom>
          </p:spPr>
        </p:pic>
        <p:pic>
          <p:nvPicPr>
            <p:cNvPr id="17" name="object 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9160" y="4927091"/>
              <a:ext cx="3534155" cy="1930906"/>
            </a:xfrm>
            <a:prstGeom prst="rect">
              <a:avLst/>
            </a:prstGeom>
          </p:spPr>
        </p:pic>
        <p:pic>
          <p:nvPicPr>
            <p:cNvPr id="18" name="object 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67800" y="2060829"/>
              <a:ext cx="2781274" cy="2269578"/>
            </a:xfrm>
            <a:prstGeom prst="rect">
              <a:avLst/>
            </a:prstGeom>
          </p:spPr>
        </p:pic>
        <p:pic>
          <p:nvPicPr>
            <p:cNvPr id="19" name="object 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62527" y="4594860"/>
              <a:ext cx="838200" cy="215950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686639" y="4667410"/>
            <a:ext cx="7068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talic" panose="020B0609050302020204" pitchFamily="49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talic" panose="020B0609050302020204" pitchFamily="49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talic" panose="020B0609050302020204" pitchFamily="49" charset="0"/>
              </a:rPr>
              <a:t>viên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/>
                <a:uLnTx/>
                <a:uFillTx/>
                <a:latin typeface="Italic" panose="020B0609050302020204" pitchFamily="49" charset="0"/>
              </a:rPr>
              <a:t>: Đào Thị Đảm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Italic" panose="020B060905030202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6639" y="200373"/>
            <a:ext cx="670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PHƯỜNG LONG BIÊN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 LONG BIÊN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EAF8E1E1-6385-39C7-7120-982B0DF485BE}"/>
              </a:ext>
            </a:extLst>
          </p:cNvPr>
          <p:cNvSpPr/>
          <p:nvPr/>
        </p:nvSpPr>
        <p:spPr>
          <a:xfrm>
            <a:off x="297847" y="165547"/>
            <a:ext cx="1697708" cy="1708037"/>
          </a:xfrm>
          <a:custGeom>
            <a:avLst/>
            <a:gdLst/>
            <a:ahLst/>
            <a:cxnLst/>
            <a:rect l="l" t="t" r="r" b="b"/>
            <a:pathLst>
              <a:path w="2285242" h="2303236">
                <a:moveTo>
                  <a:pt x="0" y="0"/>
                </a:moveTo>
                <a:lnTo>
                  <a:pt x="2285242" y="0"/>
                </a:lnTo>
                <a:lnTo>
                  <a:pt x="2285242" y="2303236"/>
                </a:lnTo>
                <a:lnTo>
                  <a:pt x="0" y="230323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B9822-F3B7-2C9D-2741-F9CD1A146F21}"/>
              </a:ext>
            </a:extLst>
          </p:cNvPr>
          <p:cNvSpPr/>
          <p:nvPr/>
        </p:nvSpPr>
        <p:spPr>
          <a:xfrm>
            <a:off x="1984006" y="1336774"/>
            <a:ext cx="86004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ptos Slab Black" panose="020B0004020202020204" pitchFamily="34" charset="0"/>
                <a:ea typeface="Segoe UI Black" panose="020B0A02040204020203" pitchFamily="34" charset="0"/>
              </a:rPr>
              <a:t>NHIỆT LIỆT CHÀO MỪNG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Aptos Slab Black" panose="020B0004020202020204" pitchFamily="34" charset="0"/>
                <a:ea typeface="Segoe UI Black" panose="020B0A02040204020203" pitchFamily="34" charset="0"/>
              </a:rPr>
              <a:t>QUÝ THẦY CÔ VỀ DỰ GIỜ</a:t>
            </a:r>
            <a:endParaRPr lang="en-US" sz="5400" b="1" dirty="0">
              <a:solidFill>
                <a:srgbClr val="FF0000"/>
              </a:solidFill>
              <a:latin typeface="Aptos Slab Black" panose="020B0004020202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295A986-B0EA-75B4-7F68-212227BD84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213730" y="-130842"/>
            <a:ext cx="1914792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99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6237043" y="2608260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sz="4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043" y="2608260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/>
              <p:nvPr/>
            </p:nvSpPr>
            <p:spPr>
              <a:xfrm>
                <a:off x="555459" y="2564714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lang="en-US" sz="4400" kern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A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2564714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/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/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443042" y="335869"/>
                <a:ext cx="11196507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sz="6000" b="1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2" y="335869"/>
                <a:ext cx="11196507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1024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rId8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40430" y="67415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138475" y="2270285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" name="Google Shape;1195;p10">
            <a:extLst>
              <a:ext uri="{FF2B5EF4-FFF2-40B4-BE49-F238E27FC236}">
                <a16:creationId xmlns:a16="http://schemas.microsoft.com/office/drawing/2014/main" id="{E125CB33-B55A-457D-A957-B9F21A5D91A5}"/>
              </a:ext>
            </a:extLst>
          </p:cNvPr>
          <p:cNvSpPr/>
          <p:nvPr/>
        </p:nvSpPr>
        <p:spPr>
          <a:xfrm>
            <a:off x="11211558" y="2308638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285067" y="5621911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" name="Google Shape;1197;p10">
            <a:extLst>
              <a:ext uri="{FF2B5EF4-FFF2-40B4-BE49-F238E27FC236}">
                <a16:creationId xmlns:a16="http://schemas.microsoft.com/office/drawing/2014/main" id="{41D14FF9-BE01-44D0-8350-464E849DD1DF}"/>
              </a:ext>
            </a:extLst>
          </p:cNvPr>
          <p:cNvSpPr/>
          <p:nvPr/>
        </p:nvSpPr>
        <p:spPr>
          <a:xfrm rot="10800000" flipH="1">
            <a:off x="11048583" y="5649365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3614" y="2418024"/>
            <a:ext cx="1542517" cy="1867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5B10E-762D-4A57-B2D3-7B5DD513A3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04" y="2491051"/>
            <a:ext cx="2308187" cy="1582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6362" y="4753326"/>
            <a:ext cx="2308187" cy="1582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F098D3-3CF2-4756-BD13-22DC5A222E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5472" y="4679803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2301" y="1939690"/>
            <a:ext cx="5392421" cy="52179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4FC5A2-87FB-0BDF-488C-6B92B98F451D}"/>
              </a:ext>
            </a:extLst>
          </p:cNvPr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3" name="PA_图片 50">
              <a:extLst>
                <a:ext uri="{FF2B5EF4-FFF2-40B4-BE49-F238E27FC236}">
                  <a16:creationId xmlns:a16="http://schemas.microsoft.com/office/drawing/2014/main" id="{42A71443-FA53-5BFE-A595-F86D49D6D70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4" descr="Number 3/4 illustration, Fraction fun Fraction Pizza, Learning Fractions s,  text, logo, sign png | PNGWing">
              <a:extLst>
                <a:ext uri="{FF2B5EF4-FFF2-40B4-BE49-F238E27FC236}">
                  <a16:creationId xmlns:a16="http://schemas.microsoft.com/office/drawing/2014/main" id="{0E5CF80B-9259-E0A6-68A3-ADEA38202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Fraction png images | PNGWing">
            <a:extLst>
              <a:ext uri="{FF2B5EF4-FFF2-40B4-BE49-F238E27FC236}">
                <a16:creationId xmlns:a16="http://schemas.microsoft.com/office/drawing/2014/main" id="{3E70071E-1AFC-41AF-0E74-DA5B425E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99" y="428242"/>
            <a:ext cx="1013127" cy="15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543434-9B1C-37FA-91A5-24C6B51BE1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0681" y="1636667"/>
            <a:ext cx="7925487" cy="25178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C326D9-47FA-5014-7452-EC39C3336A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53642">
            <a:off x="6384686" y="1214191"/>
            <a:ext cx="2584928" cy="1286367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7A5027D-C2B2-8286-7467-E6E242A355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230" y="0"/>
            <a:ext cx="1584662" cy="1584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84F9DA-7B64-D37B-FB2F-E4C0A90718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927438" y="-192367"/>
            <a:ext cx="1914792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52337735698883779">
            <a:hlinkClick r:id="" action="ppaction://media"/>
            <a:extLst>
              <a:ext uri="{FF2B5EF4-FFF2-40B4-BE49-F238E27FC236}">
                <a16:creationId xmlns:a16="http://schemas.microsoft.com/office/drawing/2014/main" id="{D5CD9F21-988B-2721-AD4C-C84F1AAF7B4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785"/>
                </p14:media>
              </p:ext>
            </p:extLst>
          </p:nvPr>
        </p:nvPicPr>
        <p:blipFill>
          <a:blip r:embed="rId4"/>
          <a:srcRect t="35038" b="34711"/>
          <a:stretch/>
        </p:blipFill>
        <p:spPr>
          <a:xfrm>
            <a:off x="-1" y="-1"/>
            <a:ext cx="12218357" cy="65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5">
            <a:extLst>
              <a:ext uri="{FF2B5EF4-FFF2-40B4-BE49-F238E27FC236}">
                <a16:creationId xmlns:a16="http://schemas.microsoft.com/office/drawing/2014/main" id="{D425D31C-A486-4748-BF71-8A7303D0FCD4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146F-2951-0615-304C-5354D5A66773}"/>
              </a:ext>
            </a:extLst>
          </p:cNvPr>
          <p:cNvSpPr txBox="1"/>
          <p:nvPr/>
        </p:nvSpPr>
        <p:spPr>
          <a:xfrm>
            <a:off x="2667000" y="409575"/>
            <a:ext cx="654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Trừ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hai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1E11E-9B96-B85C-C2A1-478DFA0D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43001"/>
            <a:ext cx="1611516" cy="14663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B6BF00-A797-BBE5-A6FD-BD21169A9812}"/>
              </a:ext>
            </a:extLst>
          </p:cNvPr>
          <p:cNvCxnSpPr/>
          <p:nvPr/>
        </p:nvCxnSpPr>
        <p:spPr>
          <a:xfrm>
            <a:off x="2524125" y="1905000"/>
            <a:ext cx="847725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2925F7-12FA-6599-E3C8-287B61C35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4" y="1195387"/>
            <a:ext cx="1571626" cy="14329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4E5EC-B71B-91AA-F449-6636B9E8B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95" y="1056415"/>
            <a:ext cx="3940080" cy="241509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A96EFF-9053-A37A-87AC-559B1FE2D5CB}"/>
              </a:ext>
            </a:extLst>
          </p:cNvPr>
          <p:cNvSpPr/>
          <p:nvPr/>
        </p:nvSpPr>
        <p:spPr>
          <a:xfrm>
            <a:off x="766414" y="5086350"/>
            <a:ext cx="10872439" cy="1147414"/>
          </a:xfrm>
          <a:prstGeom prst="roundRect">
            <a:avLst/>
          </a:prstGeom>
          <a:solidFill>
            <a:srgbClr val="F7A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7135939-ABD6-4AEC-CF74-9F35E1E139E3}"/>
                  </a:ext>
                </a:extLst>
              </p:cNvPr>
              <p:cNvSpPr/>
              <p:nvPr/>
            </p:nvSpPr>
            <p:spPr>
              <a:xfrm>
                <a:off x="2067854" y="2651435"/>
                <a:ext cx="2687444" cy="11151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7135939-ABD6-4AEC-CF74-9F35E1E13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54" y="2651435"/>
                <a:ext cx="2687444" cy="1115122"/>
              </a:xfrm>
              <a:prstGeom prst="rect">
                <a:avLst/>
              </a:prstGeom>
              <a:blipFill>
                <a:blip r:embed="rId5"/>
                <a:stretch>
                  <a:fillRect b="-87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72A8B1-E566-63C3-F01A-B5B3623CE9C9}"/>
                  </a:ext>
                </a:extLst>
              </p:cNvPr>
              <p:cNvSpPr txBox="1"/>
              <p:nvPr/>
            </p:nvSpPr>
            <p:spPr>
              <a:xfrm>
                <a:off x="2305050" y="3829050"/>
                <a:ext cx="5781675" cy="102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72A8B1-E566-63C3-F01A-B5B3623CE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3829050"/>
                <a:ext cx="5781675" cy="1020408"/>
              </a:xfrm>
              <a:prstGeom prst="rect">
                <a:avLst/>
              </a:prstGeom>
              <a:blipFill>
                <a:blip r:embed="rId6"/>
                <a:stretch>
                  <a:fillRect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A1623C-6F19-4DEC-A0C1-E4794224230F}"/>
                  </a:ext>
                </a:extLst>
              </p:cNvPr>
              <p:cNvSpPr txBox="1"/>
              <p:nvPr/>
            </p:nvSpPr>
            <p:spPr>
              <a:xfrm>
                <a:off x="200303" y="369068"/>
                <a:ext cx="10493828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Ví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A1623C-6F19-4DEC-A0C1-E4794224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03" y="369068"/>
                <a:ext cx="10493828" cy="1202252"/>
              </a:xfrm>
              <a:prstGeom prst="rect">
                <a:avLst/>
              </a:prstGeom>
              <a:blipFill>
                <a:blip r:embed="rId2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8D2C44-49A8-54F5-E9EF-88F7E051D2FC}"/>
                  </a:ext>
                </a:extLst>
              </p:cNvPr>
              <p:cNvSpPr txBox="1"/>
              <p:nvPr/>
            </p:nvSpPr>
            <p:spPr>
              <a:xfrm>
                <a:off x="3105150" y="1959743"/>
                <a:ext cx="5598256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8D2C44-49A8-54F5-E9EF-88F7E051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1959743"/>
                <a:ext cx="5598256" cy="1202252"/>
              </a:xfrm>
              <a:prstGeom prst="rect">
                <a:avLst/>
              </a:prstGeom>
              <a:blipFill>
                <a:blip r:embed="rId3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5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" name="Nhóm 7">
            <a:extLst>
              <a:ext uri="{FF2B5EF4-FFF2-40B4-BE49-F238E27FC236}">
                <a16:creationId xmlns:a16="http://schemas.microsoft.com/office/drawing/2014/main" id="{82E9F270-814A-C318-1E25-92202742E632}"/>
              </a:ext>
            </a:extLst>
          </p:cNvPr>
          <p:cNvGrpSpPr/>
          <p:nvPr/>
        </p:nvGrpSpPr>
        <p:grpSpPr>
          <a:xfrm>
            <a:off x="542019" y="252968"/>
            <a:ext cx="704966" cy="710565"/>
            <a:chOff x="1240918" y="404497"/>
            <a:chExt cx="704966" cy="710565"/>
          </a:xfrm>
        </p:grpSpPr>
        <p:sp>
          <p:nvSpPr>
            <p:cNvPr id="3" name="Oval 22">
              <a:extLst>
                <a:ext uri="{FF2B5EF4-FFF2-40B4-BE49-F238E27FC236}">
                  <a16:creationId xmlns:a16="http://schemas.microsoft.com/office/drawing/2014/main" id="{4EECB3AE-55FC-8CED-4C97-344351037197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D5044F24-A357-7341-6481-51C1D08FCA7E}"/>
                </a:ext>
              </a:extLst>
            </p:cNvPr>
            <p:cNvSpPr txBox="1"/>
            <p:nvPr/>
          </p:nvSpPr>
          <p:spPr>
            <a:xfrm>
              <a:off x="1369761" y="407176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4C2856-DB5F-7F2F-6217-FF942D351964}"/>
              </a:ext>
            </a:extLst>
          </p:cNvPr>
          <p:cNvSpPr txBox="1"/>
          <p:nvPr/>
        </p:nvSpPr>
        <p:spPr>
          <a:xfrm>
            <a:off x="1230543" y="213513"/>
            <a:ext cx="4094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2585F-35E7-E44A-3996-140A85F3E48F}"/>
                  </a:ext>
                </a:extLst>
              </p:cNvPr>
              <p:cNvSpPr txBox="1"/>
              <p:nvPr/>
            </p:nvSpPr>
            <p:spPr>
              <a:xfrm>
                <a:off x="495300" y="1266825"/>
                <a:ext cx="578167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2585F-35E7-E44A-3996-140A85F3E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266825"/>
                <a:ext cx="5781675" cy="1067152"/>
              </a:xfrm>
              <a:prstGeom prst="rect">
                <a:avLst/>
              </a:prstGeom>
              <a:blipFill>
                <a:blip r:embed="rId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D7C295-C806-FBF6-0284-3BD139B22D59}"/>
                  </a:ext>
                </a:extLst>
              </p:cNvPr>
              <p:cNvSpPr txBox="1"/>
              <p:nvPr/>
            </p:nvSpPr>
            <p:spPr>
              <a:xfrm>
                <a:off x="4724400" y="1209675"/>
                <a:ext cx="5781675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D7C295-C806-FBF6-0284-3BD139B22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209675"/>
                <a:ext cx="5781675" cy="1109791"/>
              </a:xfrm>
              <a:prstGeom prst="rect">
                <a:avLst/>
              </a:prstGeom>
              <a:blipFill>
                <a:blip r:embed="rId3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62F55C-C07E-4395-2010-F8752B0A4FEC}"/>
                  </a:ext>
                </a:extLst>
              </p:cNvPr>
              <p:cNvSpPr txBox="1"/>
              <p:nvPr/>
            </p:nvSpPr>
            <p:spPr>
              <a:xfrm>
                <a:off x="8429626" y="1200150"/>
                <a:ext cx="2933700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62F55C-C07E-4395-2010-F8752B0A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626" y="1200150"/>
                <a:ext cx="2933700" cy="1109791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1479C1-377A-6965-D5BD-9F9DB2B39073}"/>
                  </a:ext>
                </a:extLst>
              </p:cNvPr>
              <p:cNvSpPr txBox="1"/>
              <p:nvPr/>
            </p:nvSpPr>
            <p:spPr>
              <a:xfrm>
                <a:off x="504825" y="2419350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1479C1-377A-6965-D5BD-9F9DB2B39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2419350"/>
                <a:ext cx="2085975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2222A3-4F05-6C5B-1143-37773FDAAA0C}"/>
                  </a:ext>
                </a:extLst>
              </p:cNvPr>
              <p:cNvSpPr txBox="1"/>
              <p:nvPr/>
            </p:nvSpPr>
            <p:spPr>
              <a:xfrm>
                <a:off x="209550" y="3552825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2222A3-4F05-6C5B-1143-37773FDAA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3552825"/>
                <a:ext cx="2085975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591B-E1F7-FB12-B433-19881848A769}"/>
                  </a:ext>
                </a:extLst>
              </p:cNvPr>
              <p:cNvSpPr txBox="1"/>
              <p:nvPr/>
            </p:nvSpPr>
            <p:spPr>
              <a:xfrm>
                <a:off x="4667250" y="2381250"/>
                <a:ext cx="2085975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591B-E1F7-FB12-B433-19881848A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2381250"/>
                <a:ext cx="2085975" cy="1140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7F7FCE-4635-7393-DB23-BBB049A5806B}"/>
                  </a:ext>
                </a:extLst>
              </p:cNvPr>
              <p:cNvSpPr txBox="1"/>
              <p:nvPr/>
            </p:nvSpPr>
            <p:spPr>
              <a:xfrm>
                <a:off x="4371975" y="3514725"/>
                <a:ext cx="2085975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7F7FCE-4635-7393-DB23-BBB049A58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75" y="3514725"/>
                <a:ext cx="2085975" cy="1177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33511A-DE39-D83B-4DB2-54E612F8133C}"/>
                  </a:ext>
                </a:extLst>
              </p:cNvPr>
              <p:cNvSpPr txBox="1"/>
              <p:nvPr/>
            </p:nvSpPr>
            <p:spPr>
              <a:xfrm>
                <a:off x="8334375" y="2381250"/>
                <a:ext cx="2085975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33511A-DE39-D83B-4DB2-54E612F81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75" y="2381250"/>
                <a:ext cx="2085975" cy="11407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32DD6F-2665-CE92-8009-0A1CD6C74C75}"/>
                  </a:ext>
                </a:extLst>
              </p:cNvPr>
              <p:cNvSpPr txBox="1"/>
              <p:nvPr/>
            </p:nvSpPr>
            <p:spPr>
              <a:xfrm>
                <a:off x="8039100" y="3514725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32DD6F-2665-CE92-8009-0A1CD6C7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3514725"/>
                <a:ext cx="2085975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Viết phép tính thích hợp với mỗi hình (theo mẫu).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" name="Nhóm 7">
            <a:extLst>
              <a:ext uri="{FF2B5EF4-FFF2-40B4-BE49-F238E27FC236}">
                <a16:creationId xmlns:a16="http://schemas.microsoft.com/office/drawing/2014/main" id="{82E9F270-814A-C318-1E25-92202742E632}"/>
              </a:ext>
            </a:extLst>
          </p:cNvPr>
          <p:cNvGrpSpPr/>
          <p:nvPr/>
        </p:nvGrpSpPr>
        <p:grpSpPr>
          <a:xfrm>
            <a:off x="542019" y="252968"/>
            <a:ext cx="704966" cy="710565"/>
            <a:chOff x="1240918" y="404497"/>
            <a:chExt cx="704966" cy="710565"/>
          </a:xfrm>
        </p:grpSpPr>
        <p:sp>
          <p:nvSpPr>
            <p:cNvPr id="3" name="Oval 22">
              <a:extLst>
                <a:ext uri="{FF2B5EF4-FFF2-40B4-BE49-F238E27FC236}">
                  <a16:creationId xmlns:a16="http://schemas.microsoft.com/office/drawing/2014/main" id="{4EECB3AE-55FC-8CED-4C97-344351037197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D5044F24-A357-7341-6481-51C1D08FCA7E}"/>
                </a:ext>
              </a:extLst>
            </p:cNvPr>
            <p:cNvSpPr txBox="1"/>
            <p:nvPr/>
          </p:nvSpPr>
          <p:spPr>
            <a:xfrm>
              <a:off x="1369761" y="407176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4C2856-DB5F-7F2F-6217-FF942D351964}"/>
              </a:ext>
            </a:extLst>
          </p:cNvPr>
          <p:cNvSpPr txBox="1"/>
          <p:nvPr/>
        </p:nvSpPr>
        <p:spPr>
          <a:xfrm>
            <a:off x="1230543" y="213513"/>
            <a:ext cx="1047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6A541C-7816-A6E3-0F92-6C5235BE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207417"/>
            <a:ext cx="2166938" cy="3031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701F18-C61B-ED3B-E284-9AC6C08F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7" y="1371600"/>
            <a:ext cx="7477270" cy="2357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6539C6-EA89-8CDC-8827-AF2FF401F3FF}"/>
                  </a:ext>
                </a:extLst>
              </p:cNvPr>
              <p:cNvSpPr txBox="1"/>
              <p:nvPr/>
            </p:nvSpPr>
            <p:spPr>
              <a:xfrm>
                <a:off x="3571876" y="3448050"/>
                <a:ext cx="23622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6539C6-EA89-8CDC-8827-AF2FF401F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6" y="3448050"/>
                <a:ext cx="2362200" cy="1070358"/>
              </a:xfrm>
              <a:prstGeom prst="rect">
                <a:avLst/>
              </a:prstGeom>
              <a:blipFill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89F706-3B72-DA12-92CC-7AA3B6E8307F}"/>
                  </a:ext>
                </a:extLst>
              </p:cNvPr>
              <p:cNvSpPr txBox="1"/>
              <p:nvPr/>
            </p:nvSpPr>
            <p:spPr>
              <a:xfrm>
                <a:off x="6124576" y="3448050"/>
                <a:ext cx="23622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89F706-3B72-DA12-92CC-7AA3B6E83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6" y="3448050"/>
                <a:ext cx="2362200" cy="1067152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3A71DA-545E-4460-9F4F-A33AC1E7D35D}"/>
                  </a:ext>
                </a:extLst>
              </p:cNvPr>
              <p:cNvSpPr txBox="1"/>
              <p:nvPr/>
            </p:nvSpPr>
            <p:spPr>
              <a:xfrm>
                <a:off x="9115426" y="3505200"/>
                <a:ext cx="2362200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3A71DA-545E-4460-9F4F-A33AC1E7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426" y="3505200"/>
                <a:ext cx="2362200" cy="1109791"/>
              </a:xfrm>
              <a:prstGeom prst="rect">
                <a:avLst/>
              </a:prstGeom>
              <a:blipFill>
                <a:blip r:embed="rId6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7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600399" y="2480931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99" y="2480931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/>
              <p:nvPr/>
            </p:nvSpPr>
            <p:spPr>
              <a:xfrm>
                <a:off x="6158171" y="2480930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71" y="2480930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/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/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1554391" y="306915"/>
                <a:ext cx="8786952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60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1" y="306915"/>
                <a:ext cx="8786952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1365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rId8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138475" y="2270285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" name="Google Shape;1195;p10">
            <a:extLst>
              <a:ext uri="{FF2B5EF4-FFF2-40B4-BE49-F238E27FC236}">
                <a16:creationId xmlns:a16="http://schemas.microsoft.com/office/drawing/2014/main" id="{E125CB33-B55A-457D-A957-B9F21A5D91A5}"/>
              </a:ext>
            </a:extLst>
          </p:cNvPr>
          <p:cNvSpPr/>
          <p:nvPr/>
        </p:nvSpPr>
        <p:spPr>
          <a:xfrm>
            <a:off x="11211558" y="2308638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285067" y="5621911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" name="Google Shape;1197;p10">
            <a:extLst>
              <a:ext uri="{FF2B5EF4-FFF2-40B4-BE49-F238E27FC236}">
                <a16:creationId xmlns:a16="http://schemas.microsoft.com/office/drawing/2014/main" id="{41D14FF9-BE01-44D0-8350-464E849DD1DF}"/>
              </a:ext>
            </a:extLst>
          </p:cNvPr>
          <p:cNvSpPr/>
          <p:nvPr/>
        </p:nvSpPr>
        <p:spPr>
          <a:xfrm rot="10800000" flipH="1">
            <a:off x="11048583" y="5649365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3953" y="2250558"/>
            <a:ext cx="1542517" cy="1867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5B10E-762D-4A57-B2D3-7B5DD513A3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0299" y="2475994"/>
            <a:ext cx="2308187" cy="1582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9983" y="4807538"/>
            <a:ext cx="2308187" cy="1582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F098D3-3CF2-4756-BD13-22DC5A222E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6641" y="4699451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3521497" y="4572690"/>
                <a:ext cx="5474371" cy="1674765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497" y="4572690"/>
                <a:ext cx="5474371" cy="1674765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186;p10">
            <a:extLst>
              <a:ext uri="{FF2B5EF4-FFF2-40B4-BE49-F238E27FC236}">
                <a16:creationId xmlns:a16="http://schemas.microsoft.com/office/drawing/2014/main" id="{AB9CE1BC-57D1-42E2-9B52-D2DF346F4B65}"/>
              </a:ext>
            </a:extLst>
          </p:cNvPr>
          <p:cNvSpPr/>
          <p:nvPr/>
        </p:nvSpPr>
        <p:spPr>
          <a:xfrm>
            <a:off x="3521497" y="2411945"/>
            <a:ext cx="5474371" cy="152052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A. </a:t>
            </a:r>
            <a:r>
              <a:rPr kumimoji="0" lang="en-US" sz="4400" b="0" i="0" u="none" strike="noStrike" kern="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2</a:t>
            </a:r>
            <a:endParaRPr kumimoji="0" sz="4400" b="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1554390" y="306915"/>
                <a:ext cx="9205049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60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0" y="306915"/>
                <a:ext cx="9205049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 b="-1365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rId5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3374905" y="2250224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3333067" y="5587159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267" y="4476180"/>
            <a:ext cx="1542517" cy="1867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1196" y="2453967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210</Words>
  <Application>Microsoft Office PowerPoint</Application>
  <PresentationFormat>Widescreen</PresentationFormat>
  <Paragraphs>44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Algerian</vt:lpstr>
      <vt:lpstr>Aptos Slab Black</vt:lpstr>
      <vt:lpstr>Arial</vt:lpstr>
      <vt:lpstr>Calibri</vt:lpstr>
      <vt:lpstr>Cambria</vt:lpstr>
      <vt:lpstr>Cambria Math</vt:lpstr>
      <vt:lpstr>Italic</vt:lpstr>
      <vt:lpstr>Times New Roman</vt:lpstr>
      <vt:lpstr>SlidesMania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2023-12-25T12:04:40Z</dcterms:created>
  <dcterms:modified xsi:type="dcterms:W3CDTF">2026-04-07T02:11:16Z</dcterms:modified>
</cp:coreProperties>
</file>