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0" r:id="rId2"/>
    <p:sldId id="257" r:id="rId3"/>
    <p:sldId id="265" r:id="rId4"/>
    <p:sldId id="314" r:id="rId5"/>
    <p:sldId id="315" r:id="rId6"/>
    <p:sldId id="317" r:id="rId7"/>
    <p:sldId id="318" r:id="rId8"/>
    <p:sldId id="308" r:id="rId9"/>
    <p:sldId id="31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55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288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36276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31603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9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58551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101215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67896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86438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1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pic>
        <p:nvPicPr>
          <p:cNvPr id="5" name="Picture 4" descr="Background pattern&#10;&#10;Description automatically generated">
            <a:extLst>
              <a:ext uri="{FF2B5EF4-FFF2-40B4-BE49-F238E27FC236}">
                <a16:creationId xmlns:a16="http://schemas.microsoft.com/office/drawing/2014/main" id="{7C5722B9-6989-43B3-A53D-4E39DB444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6" b="3381"/>
          <a:stretch/>
        </p:blipFill>
        <p:spPr>
          <a:xfrm>
            <a:off x="20" y="1282"/>
            <a:ext cx="12191980" cy="6856718"/>
          </a:xfrm>
          <a:prstGeom prst="rect">
            <a:avLst/>
          </a:prstGeom>
        </p:spPr>
      </p:pic>
    </p:spTree>
    <p:extLst>
      <p:ext uri="{BB962C8B-B14F-4D97-AF65-F5344CB8AC3E}">
        <p14:creationId xmlns:p14="http://schemas.microsoft.com/office/powerpoint/2010/main" val="16814413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69525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8881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946A0E5C-2D95-BEAD-ADA2-82FB068C592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0711" y="236517"/>
            <a:ext cx="1603713" cy="1603713"/>
          </a:xfrm>
          <a:prstGeom prst="rect">
            <a:avLst/>
          </a:prstGeom>
        </p:spPr>
      </p:pic>
    </p:spTree>
    <p:extLst>
      <p:ext uri="{BB962C8B-B14F-4D97-AF65-F5344CB8AC3E}">
        <p14:creationId xmlns:p14="http://schemas.microsoft.com/office/powerpoint/2010/main" val="272391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36" y="-175846"/>
            <a:ext cx="12123963" cy="712754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4446531"/>
            <a:ext cx="12367260"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0265" y="-40860"/>
            <a:ext cx="1843127" cy="1811292"/>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361" y="165547"/>
            <a:ext cx="1046999" cy="1046999"/>
          </a:xfrm>
          <a:prstGeom prst="rect">
            <a:avLst/>
          </a:prstGeom>
        </p:spPr>
      </p:pic>
      <p:sp>
        <p:nvSpPr>
          <p:cNvPr id="8" name="Rectangle 7">
            <a:extLst>
              <a:ext uri="{FF2B5EF4-FFF2-40B4-BE49-F238E27FC236}">
                <a16:creationId xmlns:a16="http://schemas.microsoft.com/office/drawing/2014/main" id="{D9443EE9-EB7C-917B-F6F5-74ECCAFC1070}"/>
              </a:ext>
            </a:extLst>
          </p:cNvPr>
          <p:cNvSpPr/>
          <p:nvPr/>
        </p:nvSpPr>
        <p:spPr>
          <a:xfrm>
            <a:off x="1755666" y="2971111"/>
            <a:ext cx="8680668" cy="1485022"/>
          </a:xfrm>
          <a:prstGeom prst="rect">
            <a:avLst/>
          </a:prstGeom>
          <a:noFill/>
          <a:effectLst>
            <a:outerShdw blurRad="50800" dist="38100" dir="5400000" algn="t" rotWithShape="0">
              <a:prstClr val="black">
                <a:alpha val="40000"/>
              </a:prstClr>
            </a:outerShdw>
          </a:effectLst>
        </p:spPr>
        <p:txBody>
          <a:bodyPr wrap="square" lIns="68580" tIns="34290" rIns="68580" bIns="34290">
            <a:spAutoFit/>
            <a:scene3d>
              <a:camera prst="perspectiveFront"/>
              <a:lightRig rig="threePt" dir="t"/>
            </a:scene3d>
            <a:sp3d extrusionH="57150">
              <a:bevelT w="57150" h="38100" prst="artDeco"/>
            </a:sp3d>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w="0"/>
                <a:solidFill>
                  <a:srgbClr val="002060"/>
                </a:solidFill>
                <a:effectLst/>
                <a:uLnTx/>
                <a:uFillTx/>
                <a:latin typeface="Algerian" panose="04020705040A02060702" pitchFamily="82" charset="0"/>
                <a:ea typeface="+mn-ea"/>
                <a:cs typeface="+mn-cs"/>
              </a:rPr>
              <a:t>Môn</a:t>
            </a:r>
            <a:r>
              <a:rPr kumimoji="0" lang="en-US" sz="4800" b="1" i="0" u="none" strike="noStrike" kern="1200" cap="none" spc="0" normalizeH="0" baseline="0" noProof="0">
                <a:ln w="0"/>
                <a:solidFill>
                  <a:srgbClr val="002060"/>
                </a:solidFill>
                <a:effectLst/>
                <a:uLnTx/>
                <a:uFillTx/>
                <a:latin typeface="Algerian" panose="04020705040A02060702" pitchFamily="82" charset="0"/>
                <a:ea typeface="+mn-ea"/>
                <a:cs typeface="+mn-cs"/>
              </a:rPr>
              <a:t> TIẾNG VIỆT </a:t>
            </a:r>
            <a:endParaRPr kumimoji="0" lang="en-US" sz="4400" b="1" i="0" u="none" strike="noStrike" kern="1200" cap="none" spc="0" normalizeH="0" baseline="0" noProof="0" dirty="0">
              <a:ln w="0"/>
              <a:solidFill>
                <a:srgbClr val="002060"/>
              </a:solidFill>
              <a:effectLst/>
              <a:uLnTx/>
              <a:uFillTx/>
              <a:latin typeface="Algerian" panose="04020705040A02060702" pitchFamily="82" charset="0"/>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0"/>
                <a:solidFill>
                  <a:srgbClr val="002060"/>
                </a:solidFill>
                <a:effectLst/>
                <a:uLnTx/>
                <a:uFillTx/>
                <a:latin typeface="Algerian" panose="04020705040A02060702" pitchFamily="82" charset="0"/>
                <a:ea typeface="+mn-ea"/>
                <a:cs typeface="+mn-cs"/>
              </a:rPr>
              <a:t>LỚP 4A7</a:t>
            </a:r>
            <a:endParaRPr kumimoji="0" lang="en-US" sz="4400" b="1" i="0" u="none" strike="noStrike" kern="1200" cap="none" spc="0" normalizeH="0" baseline="0" noProof="0" dirty="0">
              <a:ln w="0"/>
              <a:solidFill>
                <a:srgbClr val="002060"/>
              </a:solidFill>
              <a:effectLst/>
              <a:uLnTx/>
              <a:uFillTx/>
              <a:latin typeface="Algerian" panose="04020705040A02060702" pitchFamily="82" charset="0"/>
              <a:ea typeface="+mn-ea"/>
              <a:cs typeface="+mn-cs"/>
            </a:endParaRPr>
          </a:p>
        </p:txBody>
      </p:sp>
      <p:grpSp>
        <p:nvGrpSpPr>
          <p:cNvPr id="10" name="object 5"/>
          <p:cNvGrpSpPr/>
          <p:nvPr/>
        </p:nvGrpSpPr>
        <p:grpSpPr>
          <a:xfrm>
            <a:off x="68037" y="3033800"/>
            <a:ext cx="12212320" cy="3917897"/>
            <a:chOff x="0" y="1912620"/>
            <a:chExt cx="12145010" cy="4945380"/>
          </a:xfrm>
        </p:grpSpPr>
        <p:pic>
          <p:nvPicPr>
            <p:cNvPr id="11" name="object 6"/>
            <p:cNvPicPr/>
            <p:nvPr/>
          </p:nvPicPr>
          <p:blipFill>
            <a:blip r:embed="rId7" cstate="print"/>
            <a:stretch>
              <a:fillRect/>
            </a:stretch>
          </p:blipFill>
          <p:spPr>
            <a:xfrm>
              <a:off x="6094475" y="5641847"/>
              <a:ext cx="3928872" cy="1216150"/>
            </a:xfrm>
            <a:prstGeom prst="rect">
              <a:avLst/>
            </a:prstGeom>
          </p:spPr>
        </p:pic>
        <p:pic>
          <p:nvPicPr>
            <p:cNvPr id="14" name="object 7"/>
            <p:cNvPicPr/>
            <p:nvPr/>
          </p:nvPicPr>
          <p:blipFill>
            <a:blip r:embed="rId8" cstate="print"/>
            <a:stretch>
              <a:fillRect/>
            </a:stretch>
          </p:blipFill>
          <p:spPr>
            <a:xfrm>
              <a:off x="10023348" y="4093463"/>
              <a:ext cx="2121407" cy="2764534"/>
            </a:xfrm>
            <a:prstGeom prst="rect">
              <a:avLst/>
            </a:prstGeom>
          </p:spPr>
        </p:pic>
        <p:pic>
          <p:nvPicPr>
            <p:cNvPr id="15" name="object 8"/>
            <p:cNvPicPr/>
            <p:nvPr/>
          </p:nvPicPr>
          <p:blipFill>
            <a:blip r:embed="rId9" cstate="print"/>
            <a:stretch>
              <a:fillRect/>
            </a:stretch>
          </p:blipFill>
          <p:spPr>
            <a:xfrm>
              <a:off x="0" y="1912620"/>
              <a:ext cx="2734055" cy="4572000"/>
            </a:xfrm>
            <a:prstGeom prst="rect">
              <a:avLst/>
            </a:prstGeom>
          </p:spPr>
        </p:pic>
        <p:pic>
          <p:nvPicPr>
            <p:cNvPr id="16" name="object 9"/>
            <p:cNvPicPr/>
            <p:nvPr/>
          </p:nvPicPr>
          <p:blipFill>
            <a:blip r:embed="rId10" cstate="print"/>
            <a:stretch>
              <a:fillRect/>
            </a:stretch>
          </p:blipFill>
          <p:spPr>
            <a:xfrm>
              <a:off x="0" y="6134099"/>
              <a:ext cx="6006083" cy="723898"/>
            </a:xfrm>
            <a:prstGeom prst="rect">
              <a:avLst/>
            </a:prstGeom>
          </p:spPr>
        </p:pic>
        <p:pic>
          <p:nvPicPr>
            <p:cNvPr id="17" name="object 10"/>
            <p:cNvPicPr/>
            <p:nvPr/>
          </p:nvPicPr>
          <p:blipFill>
            <a:blip r:embed="rId11" cstate="print"/>
            <a:stretch>
              <a:fillRect/>
            </a:stretch>
          </p:blipFill>
          <p:spPr>
            <a:xfrm>
              <a:off x="4709160" y="4927091"/>
              <a:ext cx="3534155" cy="1930906"/>
            </a:xfrm>
            <a:prstGeom prst="rect">
              <a:avLst/>
            </a:prstGeom>
          </p:spPr>
        </p:pic>
        <p:pic>
          <p:nvPicPr>
            <p:cNvPr id="18" name="object 11"/>
            <p:cNvPicPr/>
            <p:nvPr/>
          </p:nvPicPr>
          <p:blipFill>
            <a:blip r:embed="rId12" cstate="print"/>
            <a:stretch>
              <a:fillRect/>
            </a:stretch>
          </p:blipFill>
          <p:spPr>
            <a:xfrm>
              <a:off x="9067800" y="2060829"/>
              <a:ext cx="2781274" cy="2269578"/>
            </a:xfrm>
            <a:prstGeom prst="rect">
              <a:avLst/>
            </a:prstGeom>
          </p:spPr>
        </p:pic>
        <p:pic>
          <p:nvPicPr>
            <p:cNvPr id="19" name="object 12"/>
            <p:cNvPicPr/>
            <p:nvPr/>
          </p:nvPicPr>
          <p:blipFill>
            <a:blip r:embed="rId13" cstate="print"/>
            <a:stretch>
              <a:fillRect/>
            </a:stretch>
          </p:blipFill>
          <p:spPr>
            <a:xfrm>
              <a:off x="3462527" y="4594860"/>
              <a:ext cx="838200" cy="2159505"/>
            </a:xfrm>
            <a:prstGeom prst="rect">
              <a:avLst/>
            </a:prstGeom>
          </p:spPr>
        </p:pic>
      </p:grpSp>
      <p:sp>
        <p:nvSpPr>
          <p:cNvPr id="2" name="Rectangle 1"/>
          <p:cNvSpPr/>
          <p:nvPr/>
        </p:nvSpPr>
        <p:spPr>
          <a:xfrm>
            <a:off x="2686639" y="4667410"/>
            <a:ext cx="7068916" cy="646331"/>
          </a:xfrm>
          <a:prstGeom prst="rect">
            <a:avLst/>
          </a:prstGeom>
        </p:spPr>
        <p:txBody>
          <a:bodyPr wrap="squar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FF0000"/>
                </a:solidFill>
                <a:effectLst/>
                <a:uLnTx/>
                <a:uFillTx/>
                <a:latin typeface="Italic" panose="020B0609050302020204" pitchFamily="49" charset="0"/>
              </a:rPr>
              <a:t>Giáo</a:t>
            </a:r>
            <a:r>
              <a:rPr kumimoji="0" lang="en-US" sz="3600" b="1" i="0" u="none" strike="noStrike" kern="1200" cap="none" spc="0" normalizeH="0" baseline="0" noProof="0" dirty="0">
                <a:ln w="0"/>
                <a:solidFill>
                  <a:srgbClr val="FF0000"/>
                </a:solidFill>
                <a:effectLst/>
                <a:uLnTx/>
                <a:uFillTx/>
                <a:latin typeface="Italic" panose="020B0609050302020204" pitchFamily="49" charset="0"/>
              </a:rPr>
              <a:t> </a:t>
            </a:r>
            <a:r>
              <a:rPr kumimoji="0" lang="en-US" sz="3600" b="1" i="0" u="none" strike="noStrike" kern="1200" cap="none" spc="0" normalizeH="0" baseline="0" noProof="0" dirty="0" err="1">
                <a:ln w="0"/>
                <a:solidFill>
                  <a:srgbClr val="FF0000"/>
                </a:solidFill>
                <a:effectLst/>
                <a:uLnTx/>
                <a:uFillTx/>
                <a:latin typeface="Italic" panose="020B0609050302020204" pitchFamily="49" charset="0"/>
              </a:rPr>
              <a:t>viên</a:t>
            </a:r>
            <a:r>
              <a:rPr kumimoji="0" lang="en-US" sz="3600" b="1" i="0" u="none" strike="noStrike" kern="1200" cap="none" spc="0" normalizeH="0" baseline="0" noProof="0">
                <a:ln w="0"/>
                <a:solidFill>
                  <a:srgbClr val="FF0000"/>
                </a:solidFill>
                <a:effectLst/>
                <a:uLnTx/>
                <a:uFillTx/>
                <a:latin typeface="Italic" panose="020B0609050302020204" pitchFamily="49" charset="0"/>
              </a:rPr>
              <a:t>: Đào Thị Đảm</a:t>
            </a:r>
            <a:endParaRPr kumimoji="0" lang="en-US" sz="3600" b="1" i="0" u="none" strike="noStrike" kern="1200" cap="none" spc="0" normalizeH="0" baseline="0" noProof="0" dirty="0">
              <a:ln w="0"/>
              <a:solidFill>
                <a:srgbClr val="FF0000"/>
              </a:solidFill>
              <a:effectLst/>
              <a:uLnTx/>
              <a:uFillTx/>
              <a:latin typeface="Italic" panose="020B0609050302020204" pitchFamily="49" charset="0"/>
            </a:endParaRPr>
          </a:p>
        </p:txBody>
      </p:sp>
      <p:sp>
        <p:nvSpPr>
          <p:cNvPr id="6" name="TextBox 5"/>
          <p:cNvSpPr txBox="1"/>
          <p:nvPr/>
        </p:nvSpPr>
        <p:spPr>
          <a:xfrm>
            <a:off x="2686639" y="200373"/>
            <a:ext cx="67024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rPr>
              <a:t>UỶ BAN NHÂN DÂN </a:t>
            </a:r>
            <a:r>
              <a:rPr kumimoji="0" lang="en-US" sz="2400" i="0" u="none" strike="noStrike" kern="1200" cap="none" spc="0" normalizeH="0" baseline="0" noProof="0">
                <a:ln>
                  <a:noFill/>
                </a:ln>
                <a:solidFill>
                  <a:srgbClr val="002060"/>
                </a:solidFill>
                <a:uLnTx/>
                <a:uFillTx/>
                <a:latin typeface="Times New Roman" panose="02020603050405020304" pitchFamily="18" charset="0"/>
                <a:cs typeface="Times New Roman" panose="02020603050405020304" pitchFamily="18" charset="0"/>
              </a:rPr>
              <a:t>PHƯỜNG LONG BIÊN</a:t>
            </a:r>
            <a:endParaRPr kumimoji="0" lang="en-US" sz="2400" i="0"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TRƯỜNG TIỂU </a:t>
            </a:r>
            <a:r>
              <a:rPr kumimoji="0" lang="en-US"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HỌC LONG BIÊN</a:t>
            </a:r>
            <a:endParaRPr kumimoji="0" lang="vi-VN"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 name="Freeform 21">
            <a:extLst>
              <a:ext uri="{FF2B5EF4-FFF2-40B4-BE49-F238E27FC236}">
                <a16:creationId xmlns:a16="http://schemas.microsoft.com/office/drawing/2014/main" id="{EAF8E1E1-6385-39C7-7120-982B0DF485BE}"/>
              </a:ext>
            </a:extLst>
          </p:cNvPr>
          <p:cNvSpPr/>
          <p:nvPr/>
        </p:nvSpPr>
        <p:spPr>
          <a:xfrm>
            <a:off x="297847" y="165547"/>
            <a:ext cx="1697708" cy="1708037"/>
          </a:xfrm>
          <a:custGeom>
            <a:avLst/>
            <a:gdLst/>
            <a:ahLst/>
            <a:cxnLst/>
            <a:rect l="l" t="t" r="r" b="b"/>
            <a:pathLst>
              <a:path w="2285242" h="2303236">
                <a:moveTo>
                  <a:pt x="0" y="0"/>
                </a:moveTo>
                <a:lnTo>
                  <a:pt x="2285242" y="0"/>
                </a:lnTo>
                <a:lnTo>
                  <a:pt x="2285242" y="2303236"/>
                </a:lnTo>
                <a:lnTo>
                  <a:pt x="0" y="2303236"/>
                </a:lnTo>
                <a:lnTo>
                  <a:pt x="0" y="0"/>
                </a:lnTo>
                <a:close/>
              </a:path>
            </a:pathLst>
          </a:custGeom>
          <a:blipFill>
            <a:blip r:embed="rId14"/>
            <a:stretch>
              <a:fillRect/>
            </a:stretch>
          </a:blipFill>
        </p:spPr>
        <p:txBody>
          <a:bodyPr/>
          <a:lstStyle/>
          <a:p>
            <a:endParaRPr lang="en-US"/>
          </a:p>
        </p:txBody>
      </p:sp>
      <p:sp>
        <p:nvSpPr>
          <p:cNvPr id="9" name="Rectangle 8">
            <a:extLst>
              <a:ext uri="{FF2B5EF4-FFF2-40B4-BE49-F238E27FC236}">
                <a16:creationId xmlns:a16="http://schemas.microsoft.com/office/drawing/2014/main" id="{169B9822-F3B7-2C9D-2741-F9CD1A146F21}"/>
              </a:ext>
            </a:extLst>
          </p:cNvPr>
          <p:cNvSpPr/>
          <p:nvPr/>
        </p:nvSpPr>
        <p:spPr>
          <a:xfrm>
            <a:off x="1984006" y="1336774"/>
            <a:ext cx="8600431" cy="1754326"/>
          </a:xfrm>
          <a:prstGeom prst="rect">
            <a:avLst/>
          </a:prstGeom>
          <a:noFill/>
        </p:spPr>
        <p:txBody>
          <a:bodyPr wrap="none" lIns="91440" tIns="45720" rIns="91440" bIns="45720">
            <a:spAutoFit/>
          </a:bodyPr>
          <a:lstStyle/>
          <a:p>
            <a:pPr algn="ctr"/>
            <a:r>
              <a:rPr lang="en-US" sz="5400" b="1">
                <a:solidFill>
                  <a:srgbClr val="FF0000"/>
                </a:solidFill>
                <a:latin typeface="Aptos Slab Black" panose="020B0004020202020204" pitchFamily="34" charset="0"/>
                <a:ea typeface="Segoe UI Black" panose="020B0A02040204020203" pitchFamily="34" charset="0"/>
              </a:rPr>
              <a:t>NHIỆT LIỆT CHÀO MỪNG</a:t>
            </a:r>
          </a:p>
          <a:p>
            <a:pPr algn="ctr"/>
            <a:r>
              <a:rPr lang="en-US" sz="5400" b="1">
                <a:solidFill>
                  <a:srgbClr val="FF0000"/>
                </a:solidFill>
                <a:latin typeface="Aptos Slab Black" panose="020B0004020202020204" pitchFamily="34" charset="0"/>
                <a:ea typeface="Segoe UI Black" panose="020B0A02040204020203" pitchFamily="34" charset="0"/>
              </a:rPr>
              <a:t>QUÝ THẦY CÔ VỀ DỰ GIỜ</a:t>
            </a:r>
            <a:endParaRPr lang="en-US" sz="5400" b="1" dirty="0">
              <a:solidFill>
                <a:srgbClr val="FF0000"/>
              </a:solidFill>
              <a:latin typeface="Aptos Slab Black" panose="020B0004020202020204" pitchFamily="34" charset="0"/>
              <a:ea typeface="Segoe UI Black" panose="020B0A02040204020203" pitchFamily="34" charset="0"/>
            </a:endParaRPr>
          </a:p>
        </p:txBody>
      </p:sp>
      <p:pic>
        <p:nvPicPr>
          <p:cNvPr id="20" name="Picture 19">
            <a:extLst>
              <a:ext uri="{FF2B5EF4-FFF2-40B4-BE49-F238E27FC236}">
                <a16:creationId xmlns:a16="http://schemas.microsoft.com/office/drawing/2014/main" id="{0E1C2E11-507E-1B65-1539-8B60D23097FB}"/>
              </a:ext>
            </a:extLst>
          </p:cNvPr>
          <p:cNvPicPr>
            <a:picLocks noChangeAspect="1"/>
          </p:cNvPicPr>
          <p:nvPr/>
        </p:nvPicPr>
        <p:blipFill>
          <a:blip r:embed="rId15"/>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3462499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FEEE77E-B02E-7B82-6AB6-1810DBB6A3CB}"/>
              </a:ext>
            </a:extLst>
          </p:cNvPr>
          <p:cNvPicPr>
            <a:picLocks noChangeAspect="1"/>
          </p:cNvPicPr>
          <p:nvPr/>
        </p:nvPicPr>
        <p:blipFill>
          <a:blip r:embed="rId5"/>
          <a:stretch>
            <a:fillRect/>
          </a:stretch>
        </p:blipFill>
        <p:spPr>
          <a:xfrm>
            <a:off x="4724905" y="1436277"/>
            <a:ext cx="5919729" cy="2133785"/>
          </a:xfrm>
          <a:prstGeom prst="rect">
            <a:avLst/>
          </a:prstGeom>
        </p:spPr>
      </p:pic>
      <p:pic>
        <p:nvPicPr>
          <p:cNvPr id="4" name="Picture 3">
            <a:extLst>
              <a:ext uri="{FF2B5EF4-FFF2-40B4-BE49-F238E27FC236}">
                <a16:creationId xmlns:a16="http://schemas.microsoft.com/office/drawing/2014/main" id="{1E676930-113C-B7BC-C894-EB208C05AF18}"/>
              </a:ext>
            </a:extLst>
          </p:cNvPr>
          <p:cNvPicPr>
            <a:picLocks noChangeAspect="1"/>
          </p:cNvPicPr>
          <p:nvPr/>
        </p:nvPicPr>
        <p:blipFill>
          <a:blip r:embed="rId6"/>
          <a:stretch>
            <a:fillRect/>
          </a:stretch>
        </p:blipFill>
        <p:spPr>
          <a:xfrm>
            <a:off x="-2145839" y="97965"/>
            <a:ext cx="1886213" cy="2229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2" name="Picture 1">
            <a:extLst>
              <a:ext uri="{FF2B5EF4-FFF2-40B4-BE49-F238E27FC236}">
                <a16:creationId xmlns:a16="http://schemas.microsoft.com/office/drawing/2014/main" id="{637A5747-EA1E-16FC-BB06-AB4AB9F6D2BA}"/>
              </a:ext>
            </a:extLst>
          </p:cNvPr>
          <p:cNvPicPr>
            <a:picLocks noChangeAspect="1"/>
          </p:cNvPicPr>
          <p:nvPr/>
        </p:nvPicPr>
        <p:blipFill>
          <a:blip r:embed="rId5"/>
          <a:stretch>
            <a:fillRect/>
          </a:stretch>
        </p:blipFill>
        <p:spPr>
          <a:xfrm>
            <a:off x="-2145839" y="97965"/>
            <a:ext cx="1886213" cy="2229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pic>
        <p:nvPicPr>
          <p:cNvPr id="3" name="Picture 2">
            <a:extLst>
              <a:ext uri="{FF2B5EF4-FFF2-40B4-BE49-F238E27FC236}">
                <a16:creationId xmlns:a16="http://schemas.microsoft.com/office/drawing/2014/main" id="{B51970A9-9B8A-2FE7-EEF2-6530ACA86874}"/>
              </a:ext>
            </a:extLst>
          </p:cNvPr>
          <p:cNvPicPr>
            <a:picLocks noChangeAspect="1"/>
          </p:cNvPicPr>
          <p:nvPr/>
        </p:nvPicPr>
        <p:blipFill>
          <a:blip r:embed="rId2"/>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pic>
        <p:nvPicPr>
          <p:cNvPr id="3" name="Picture 2">
            <a:extLst>
              <a:ext uri="{FF2B5EF4-FFF2-40B4-BE49-F238E27FC236}">
                <a16:creationId xmlns:a16="http://schemas.microsoft.com/office/drawing/2014/main" id="{9BC91E86-E491-6D60-F20C-5C4A8809209A}"/>
              </a:ext>
            </a:extLst>
          </p:cNvPr>
          <p:cNvPicPr>
            <a:picLocks noChangeAspect="1"/>
          </p:cNvPicPr>
          <p:nvPr/>
        </p:nvPicPr>
        <p:blipFill>
          <a:blip r:embed="rId2"/>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pic>
        <p:nvPicPr>
          <p:cNvPr id="3" name="Picture 2">
            <a:extLst>
              <a:ext uri="{FF2B5EF4-FFF2-40B4-BE49-F238E27FC236}">
                <a16:creationId xmlns:a16="http://schemas.microsoft.com/office/drawing/2014/main" id="{BD1A6E5F-CB8B-6AD4-8DE6-B8C1A3BC72C9}"/>
              </a:ext>
            </a:extLst>
          </p:cNvPr>
          <p:cNvPicPr>
            <a:picLocks noChangeAspect="1"/>
          </p:cNvPicPr>
          <p:nvPr/>
        </p:nvPicPr>
        <p:blipFill>
          <a:blip r:embed="rId2"/>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pic>
        <p:nvPicPr>
          <p:cNvPr id="3" name="Picture 2">
            <a:extLst>
              <a:ext uri="{FF2B5EF4-FFF2-40B4-BE49-F238E27FC236}">
                <a16:creationId xmlns:a16="http://schemas.microsoft.com/office/drawing/2014/main" id="{51D04F4F-7929-BE84-DD75-51C9DEF84161}"/>
              </a:ext>
            </a:extLst>
          </p:cNvPr>
          <p:cNvPicPr>
            <a:picLocks noChangeAspect="1"/>
          </p:cNvPicPr>
          <p:nvPr/>
        </p:nvPicPr>
        <p:blipFill>
          <a:blip r:embed="rId3"/>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F3584A5B-65BE-06B0-A485-61A8CAD52FA7}"/>
              </a:ext>
            </a:extLst>
          </p:cNvPr>
          <p:cNvPicPr>
            <a:picLocks noChangeAspect="1"/>
          </p:cNvPicPr>
          <p:nvPr/>
        </p:nvPicPr>
        <p:blipFill>
          <a:blip r:embed="rId5"/>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838201" y="617623"/>
            <a:ext cx="8056298"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sp>
        <p:nvSpPr>
          <p:cNvPr id="18" name="TextBox 17">
            <a:extLst>
              <a:ext uri="{FF2B5EF4-FFF2-40B4-BE49-F238E27FC236}">
                <a16:creationId xmlns:a16="http://schemas.microsoft.com/office/drawing/2014/main" id="{D8C85FD7-2C85-487E-9EDE-1791A989A139}"/>
              </a:ext>
            </a:extLst>
          </p:cNvPr>
          <p:cNvSpPr txBox="1"/>
          <p:nvPr/>
        </p:nvSpPr>
        <p:spPr>
          <a:xfrm>
            <a:off x="1390650" y="1746194"/>
            <a:ext cx="7052197" cy="2123658"/>
          </a:xfrm>
          <a:prstGeom prst="rect">
            <a:avLst/>
          </a:prstGeom>
          <a:noFill/>
        </p:spPr>
        <p:txBody>
          <a:bodyPr wrap="square">
            <a:spAutoFit/>
          </a:bodyPr>
          <a:lstStyle/>
          <a:p>
            <a:pPr lvl="0" algn="ctr">
              <a:defRPr/>
            </a:pP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6A1CB967-20A9-1BE3-7EF4-05340417152E}"/>
              </a:ext>
            </a:extLst>
          </p:cNvPr>
          <p:cNvPicPr>
            <a:picLocks noChangeAspect="1"/>
          </p:cNvPicPr>
          <p:nvPr/>
        </p:nvPicPr>
        <p:blipFill>
          <a:blip r:embed="rId2"/>
          <a:stretch>
            <a:fillRect/>
          </a:stretch>
        </p:blipFill>
        <p:spPr>
          <a:xfrm>
            <a:off x="-2145839" y="97965"/>
            <a:ext cx="1886213" cy="2229161"/>
          </a:xfrm>
          <a:prstGeom prst="rect">
            <a:avLst/>
          </a:prstGeom>
        </p:spPr>
      </p:pic>
    </p:spTree>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815</Words>
  <Application>Microsoft Office PowerPoint</Application>
  <PresentationFormat>Widescreen</PresentationFormat>
  <Paragraphs>31</Paragraphs>
  <Slides>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等线</vt:lpstr>
      <vt:lpstr>微软雅黑</vt:lpstr>
      <vt:lpstr>Algerian</vt:lpstr>
      <vt:lpstr>Aptos Slab Black</vt:lpstr>
      <vt:lpstr>Arial</vt:lpstr>
      <vt:lpstr>Calibri</vt:lpstr>
      <vt:lpstr>Cambria</vt:lpstr>
      <vt:lpstr>Italic</vt:lpstr>
      <vt:lpstr>Tahoma</vt:lpstr>
      <vt:lpstr>Times New Roman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9</cp:revision>
  <dcterms:created xsi:type="dcterms:W3CDTF">2023-12-09T16:46:02Z</dcterms:created>
  <dcterms:modified xsi:type="dcterms:W3CDTF">2026-03-17T15:07:35Z</dcterms:modified>
</cp:coreProperties>
</file>