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0" r:id="rId2"/>
    <p:sldId id="7653" r:id="rId3"/>
    <p:sldId id="7663" r:id="rId4"/>
    <p:sldId id="7654" r:id="rId5"/>
    <p:sldId id="7657" r:id="rId6"/>
    <p:sldId id="7655" r:id="rId7"/>
    <p:sldId id="7656" r:id="rId8"/>
    <p:sldId id="7661" r:id="rId9"/>
    <p:sldId id="7636" r:id="rId10"/>
    <p:sldId id="271" r:id="rId11"/>
    <p:sldId id="7658" r:id="rId12"/>
    <p:sldId id="7666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933F75C-C849-4DD8-840B-86674193E95E}">
          <p14:sldIdLst>
            <p14:sldId id="280"/>
            <p14:sldId id="7653"/>
            <p14:sldId id="7663"/>
            <p14:sldId id="7654"/>
          </p14:sldIdLst>
        </p14:section>
        <p14:section name="Untitled Section" id="{6E20306D-BE8A-4DB8-8B21-711301410E03}">
          <p14:sldIdLst>
            <p14:sldId id="7657"/>
            <p14:sldId id="7655"/>
            <p14:sldId id="7656"/>
            <p14:sldId id="7661"/>
            <p14:sldId id="7636"/>
            <p14:sldId id="271"/>
            <p14:sldId id="7658"/>
            <p14:sldId id="76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肖 燚" initials="肖" lastIdx="1" clrIdx="0"/>
  <p:cmAuthor id="2" name="Author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B9821"/>
    <a:srgbClr val="DF51DC"/>
    <a:srgbClr val="528C5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ECC90-FA9F-473B-B8DE-05D8C3E4D8BE}" v="644" dt="2026-03-17T04:26:39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94660"/>
  </p:normalViewPr>
  <p:slideViewPr>
    <p:cSldViewPr snapToGrid="0">
      <p:cViewPr varScale="1">
        <p:scale>
          <a:sx n="87" d="100"/>
          <a:sy n="87" d="100"/>
        </p:scale>
        <p:origin x="91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ợp Nguyễn" userId="f2a1d5fa3371b78c" providerId="LiveId" clId="{75CC74D8-A271-4751-9061-2CFACF2119A2}"/>
    <pc:docChg chg="undo redo custSel addSld delSld modSld sldOrd delMainMaster modMainMaster modSection">
      <pc:chgData name="Hợp Nguyễn" userId="f2a1d5fa3371b78c" providerId="LiveId" clId="{75CC74D8-A271-4751-9061-2CFACF2119A2}" dt="2026-03-17T04:26:39.792" v="1470"/>
      <pc:docMkLst>
        <pc:docMk/>
      </pc:docMkLst>
      <pc:sldChg chg="delSp modSp add del mod modTransition delAnim modAnim">
        <pc:chgData name="Hợp Nguyễn" userId="f2a1d5fa3371b78c" providerId="LiveId" clId="{75CC74D8-A271-4751-9061-2CFACF2119A2}" dt="2026-03-17T04:07:31.781" v="1429" actId="47"/>
        <pc:sldMkLst>
          <pc:docMk/>
          <pc:sldMk cId="0" sldId="256"/>
        </pc:sldMkLst>
        <pc:spChg chg="del">
          <ac:chgData name="Hợp Nguyễn" userId="f2a1d5fa3371b78c" providerId="LiveId" clId="{75CC74D8-A271-4751-9061-2CFACF2119A2}" dt="2026-03-17T04:06:51.888" v="1419" actId="21"/>
          <ac:spMkLst>
            <pc:docMk/>
            <pc:sldMk cId="0" sldId="256"/>
            <ac:spMk id="3" creationId="{00000000-0000-0000-0000-000000000000}"/>
          </ac:spMkLst>
        </pc:spChg>
        <pc:spChg chg="del mod">
          <ac:chgData name="Hợp Nguyễn" userId="f2a1d5fa3371b78c" providerId="LiveId" clId="{75CC74D8-A271-4751-9061-2CFACF2119A2}" dt="2026-03-17T04:03:08.978" v="1387" actId="21"/>
          <ac:spMkLst>
            <pc:docMk/>
            <pc:sldMk cId="0" sldId="256"/>
            <ac:spMk id="4" creationId="{00000000-0000-0000-0000-000000000000}"/>
          </ac:spMkLst>
        </pc:spChg>
        <pc:spChg chg="mod">
          <ac:chgData name="Hợp Nguyễn" userId="f2a1d5fa3371b78c" providerId="LiveId" clId="{75CC74D8-A271-4751-9061-2CFACF2119A2}" dt="2026-03-17T04:05:43.141" v="1407" actId="403"/>
          <ac:spMkLst>
            <pc:docMk/>
            <pc:sldMk cId="0" sldId="256"/>
            <ac:spMk id="6" creationId="{00000000-0000-0000-0000-000000000000}"/>
          </ac:spMkLst>
        </pc:spChg>
        <pc:spChg chg="mod">
          <ac:chgData name="Hợp Nguyễn" userId="f2a1d5fa3371b78c" providerId="LiveId" clId="{75CC74D8-A271-4751-9061-2CFACF2119A2}" dt="2026-03-17T04:06:00.232" v="1411" actId="1076"/>
          <ac:spMkLst>
            <pc:docMk/>
            <pc:sldMk cId="0" sldId="256"/>
            <ac:spMk id="7" creationId="{00000000-0000-0000-0000-000000000000}"/>
          </ac:spMkLst>
        </pc:spChg>
        <pc:spChg chg="del mod">
          <ac:chgData name="Hợp Nguyễn" userId="f2a1d5fa3371b78c" providerId="LiveId" clId="{75CC74D8-A271-4751-9061-2CFACF2119A2}" dt="2026-03-17T04:06:51.888" v="1419" actId="21"/>
          <ac:spMkLst>
            <pc:docMk/>
            <pc:sldMk cId="0" sldId="256"/>
            <ac:spMk id="8" creationId="{00000000-0000-0000-0000-000000000000}"/>
          </ac:spMkLst>
        </pc:spChg>
        <pc:grpChg chg="del mod">
          <ac:chgData name="Hợp Nguyễn" userId="f2a1d5fa3371b78c" providerId="LiveId" clId="{75CC74D8-A271-4751-9061-2CFACF2119A2}" dt="2026-03-17T04:06:51.888" v="1419" actId="21"/>
          <ac:grpSpMkLst>
            <pc:docMk/>
            <pc:sldMk cId="0" sldId="256"/>
            <ac:grpSpMk id="5" creationId="{00000000-0000-0000-0000-000000000000}"/>
          </ac:grpSpMkLst>
        </pc:grpChg>
      </pc:sldChg>
      <pc:sldChg chg="addSp delSp modSp add del mod setBg delAnim">
        <pc:chgData name="Hợp Nguyễn" userId="f2a1d5fa3371b78c" providerId="LiveId" clId="{75CC74D8-A271-4751-9061-2CFACF2119A2}" dt="2026-03-16T03:56:50.977" v="188" actId="47"/>
        <pc:sldMkLst>
          <pc:docMk/>
          <pc:sldMk cId="3030585724" sldId="256"/>
        </pc:sldMkLst>
        <pc:spChg chg="del mod topLvl">
          <ac:chgData name="Hợp Nguyễn" userId="f2a1d5fa3371b78c" providerId="LiveId" clId="{75CC74D8-A271-4751-9061-2CFACF2119A2}" dt="2026-03-16T03:48:39.039" v="64" actId="478"/>
          <ac:spMkLst>
            <pc:docMk/>
            <pc:sldMk cId="3030585724" sldId="256"/>
            <ac:spMk id="31" creationId="{C59B2A67-F219-41BC-B62C-CC70D6941C78}"/>
          </ac:spMkLst>
        </pc:spChg>
        <pc:spChg chg="mod">
          <ac:chgData name="Hợp Nguyễn" userId="f2a1d5fa3371b78c" providerId="LiveId" clId="{75CC74D8-A271-4751-9061-2CFACF2119A2}" dt="2026-03-16T03:51:52.660" v="91" actId="1076"/>
          <ac:spMkLst>
            <pc:docMk/>
            <pc:sldMk cId="3030585724" sldId="256"/>
            <ac:spMk id="35" creationId="{4A5363FF-51D8-42D0-BDD9-EF97540DCD9C}"/>
          </ac:spMkLst>
        </pc:spChg>
        <pc:spChg chg="mod">
          <ac:chgData name="Hợp Nguyễn" userId="f2a1d5fa3371b78c" providerId="LiveId" clId="{75CC74D8-A271-4751-9061-2CFACF2119A2}" dt="2026-03-16T03:53:55.128" v="132" actId="1076"/>
          <ac:spMkLst>
            <pc:docMk/>
            <pc:sldMk cId="3030585724" sldId="256"/>
            <ac:spMk id="56" creationId="{595A9014-B295-4A54-8A82-A4A81F8CD7C1}"/>
          </ac:spMkLst>
        </pc:spChg>
        <pc:spChg chg="del">
          <ac:chgData name="Hợp Nguyễn" userId="f2a1d5fa3371b78c" providerId="LiveId" clId="{75CC74D8-A271-4751-9061-2CFACF2119A2}" dt="2026-03-16T03:49:23.707" v="80" actId="478"/>
          <ac:spMkLst>
            <pc:docMk/>
            <pc:sldMk cId="3030585724" sldId="256"/>
            <ac:spMk id="57" creationId="{E89B4273-DA74-4547-8A12-E7B7D33C2CBF}"/>
          </ac:spMkLst>
        </pc:spChg>
        <pc:spChg chg="del mod">
          <ac:chgData name="Hợp Nguyễn" userId="f2a1d5fa3371b78c" providerId="LiveId" clId="{75CC74D8-A271-4751-9061-2CFACF2119A2}" dt="2026-03-16T03:49:01.410" v="72" actId="478"/>
          <ac:spMkLst>
            <pc:docMk/>
            <pc:sldMk cId="3030585724" sldId="256"/>
            <ac:spMk id="58" creationId="{6060A468-9A57-4B21-8CCA-1133D3440C47}"/>
          </ac:spMkLst>
        </pc:spChg>
        <pc:spChg chg="del">
          <ac:chgData name="Hợp Nguyễn" userId="f2a1d5fa3371b78c" providerId="LiveId" clId="{75CC74D8-A271-4751-9061-2CFACF2119A2}" dt="2026-03-16T03:49:14.447" v="77" actId="478"/>
          <ac:spMkLst>
            <pc:docMk/>
            <pc:sldMk cId="3030585724" sldId="256"/>
            <ac:spMk id="59" creationId="{2F99947C-DDA5-43B9-86A6-46EB14827643}"/>
          </ac:spMkLst>
        </pc:spChg>
        <pc:spChg chg="del">
          <ac:chgData name="Hợp Nguyễn" userId="f2a1d5fa3371b78c" providerId="LiveId" clId="{75CC74D8-A271-4751-9061-2CFACF2119A2}" dt="2026-03-16T03:49:03.211" v="73" actId="478"/>
          <ac:spMkLst>
            <pc:docMk/>
            <pc:sldMk cId="3030585724" sldId="256"/>
            <ac:spMk id="60" creationId="{3B9CD15F-920C-41F5-91F6-37672771D306}"/>
          </ac:spMkLst>
        </pc:spChg>
        <pc:spChg chg="del">
          <ac:chgData name="Hợp Nguyễn" userId="f2a1d5fa3371b78c" providerId="LiveId" clId="{75CC74D8-A271-4751-9061-2CFACF2119A2}" dt="2026-03-16T03:49:14.447" v="77" actId="478"/>
          <ac:spMkLst>
            <pc:docMk/>
            <pc:sldMk cId="3030585724" sldId="256"/>
            <ac:spMk id="61" creationId="{F19EEE63-2BCD-488D-803C-9EAC1648938D}"/>
          </ac:spMkLst>
        </pc:spChg>
        <pc:spChg chg="del">
          <ac:chgData name="Hợp Nguyễn" userId="f2a1d5fa3371b78c" providerId="LiveId" clId="{75CC74D8-A271-4751-9061-2CFACF2119A2}" dt="2026-03-16T03:49:04.049" v="74" actId="478"/>
          <ac:spMkLst>
            <pc:docMk/>
            <pc:sldMk cId="3030585724" sldId="256"/>
            <ac:spMk id="62" creationId="{A994FFD3-ADE0-4B93-9D03-AFE6C109C24C}"/>
          </ac:spMkLst>
        </pc:spChg>
        <pc:spChg chg="del">
          <ac:chgData name="Hợp Nguyễn" userId="f2a1d5fa3371b78c" providerId="LiveId" clId="{75CC74D8-A271-4751-9061-2CFACF2119A2}" dt="2026-03-16T03:49:05.807" v="75" actId="478"/>
          <ac:spMkLst>
            <pc:docMk/>
            <pc:sldMk cId="3030585724" sldId="256"/>
            <ac:spMk id="63" creationId="{17F92663-3FC1-4F7B-BC96-2D9FE33BBA8E}"/>
          </ac:spMkLst>
        </pc:spChg>
        <pc:spChg chg="del">
          <ac:chgData name="Hợp Nguyễn" userId="f2a1d5fa3371b78c" providerId="LiveId" clId="{75CC74D8-A271-4751-9061-2CFACF2119A2}" dt="2026-03-16T03:49:19.775" v="78" actId="478"/>
          <ac:spMkLst>
            <pc:docMk/>
            <pc:sldMk cId="3030585724" sldId="256"/>
            <ac:spMk id="64" creationId="{6AF0003A-C889-4B28-A943-D916F84DE2A8}"/>
          </ac:spMkLst>
        </pc:spChg>
        <pc:spChg chg="del">
          <ac:chgData name="Hợp Nguyễn" userId="f2a1d5fa3371b78c" providerId="LiveId" clId="{75CC74D8-A271-4751-9061-2CFACF2119A2}" dt="2026-03-16T03:49:21.567" v="79" actId="478"/>
          <ac:spMkLst>
            <pc:docMk/>
            <pc:sldMk cId="3030585724" sldId="256"/>
            <ac:spMk id="65" creationId="{00168E55-AFD0-4508-83BC-932E2EE7E7D1}"/>
          </ac:spMkLst>
        </pc:spChg>
        <pc:spChg chg="del">
          <ac:chgData name="Hợp Nguyễn" userId="f2a1d5fa3371b78c" providerId="LiveId" clId="{75CC74D8-A271-4751-9061-2CFACF2119A2}" dt="2026-03-16T03:49:07.168" v="76" actId="478"/>
          <ac:spMkLst>
            <pc:docMk/>
            <pc:sldMk cId="3030585724" sldId="256"/>
            <ac:spMk id="66" creationId="{023EF777-4A2C-4B79-9374-FA0D144CB5D8}"/>
          </ac:spMkLst>
        </pc:spChg>
        <pc:spChg chg="del">
          <ac:chgData name="Hợp Nguyễn" userId="f2a1d5fa3371b78c" providerId="LiveId" clId="{75CC74D8-A271-4751-9061-2CFACF2119A2}" dt="2026-03-16T03:49:19.775" v="78" actId="478"/>
          <ac:spMkLst>
            <pc:docMk/>
            <pc:sldMk cId="3030585724" sldId="256"/>
            <ac:spMk id="67" creationId="{CCB4D8B2-CD1B-4650-9EDF-227B93EB2F3D}"/>
          </ac:spMkLst>
        </pc:spChg>
        <pc:spChg chg="del">
          <ac:chgData name="Hợp Nguyễn" userId="f2a1d5fa3371b78c" providerId="LiveId" clId="{75CC74D8-A271-4751-9061-2CFACF2119A2}" dt="2026-03-16T03:49:14.447" v="77" actId="478"/>
          <ac:spMkLst>
            <pc:docMk/>
            <pc:sldMk cId="3030585724" sldId="256"/>
            <ac:spMk id="68" creationId="{DE844DEA-88D4-4DAA-9C80-08CB50CF6016}"/>
          </ac:spMkLst>
        </pc:spChg>
        <pc:spChg chg="del">
          <ac:chgData name="Hợp Nguyễn" userId="f2a1d5fa3371b78c" providerId="LiveId" clId="{75CC74D8-A271-4751-9061-2CFACF2119A2}" dt="2026-03-16T03:49:27.683" v="82" actId="478"/>
          <ac:spMkLst>
            <pc:docMk/>
            <pc:sldMk cId="3030585724" sldId="256"/>
            <ac:spMk id="69" creationId="{09A851F0-445F-429F-B271-28F926908E86}"/>
          </ac:spMkLst>
        </pc:spChg>
        <pc:spChg chg="del">
          <ac:chgData name="Hợp Nguyễn" userId="f2a1d5fa3371b78c" providerId="LiveId" clId="{75CC74D8-A271-4751-9061-2CFACF2119A2}" dt="2026-03-16T03:49:26.667" v="81" actId="478"/>
          <ac:spMkLst>
            <pc:docMk/>
            <pc:sldMk cId="3030585724" sldId="256"/>
            <ac:spMk id="70" creationId="{89B9C977-9526-4C05-B9F9-9D7D437E2FE6}"/>
          </ac:spMkLst>
        </pc:spChg>
        <pc:spChg chg="mod">
          <ac:chgData name="Hợp Nguyễn" userId="f2a1d5fa3371b78c" providerId="LiveId" clId="{75CC74D8-A271-4751-9061-2CFACF2119A2}" dt="2026-03-16T03:53:52.599" v="131" actId="1076"/>
          <ac:spMkLst>
            <pc:docMk/>
            <pc:sldMk cId="3030585724" sldId="256"/>
            <ac:spMk id="81" creationId="{F4BEBF54-67F4-4483-86A3-5A501F7EFB7A}"/>
          </ac:spMkLst>
        </pc:spChg>
        <pc:spChg chg="del">
          <ac:chgData name="Hợp Nguyễn" userId="f2a1d5fa3371b78c" providerId="LiveId" clId="{75CC74D8-A271-4751-9061-2CFACF2119A2}" dt="2026-03-16T03:53:01.234" v="127" actId="478"/>
          <ac:spMkLst>
            <pc:docMk/>
            <pc:sldMk cId="3030585724" sldId="256"/>
            <ac:spMk id="514" creationId="{347B2910-1E18-46D8-8ECE-28316A9A14F1}"/>
          </ac:spMkLst>
        </pc:spChg>
        <pc:spChg chg="del mod">
          <ac:chgData name="Hợp Nguyễn" userId="f2a1d5fa3371b78c" providerId="LiveId" clId="{75CC74D8-A271-4751-9061-2CFACF2119A2}" dt="2026-03-16T03:52:58.824" v="126" actId="478"/>
          <ac:spMkLst>
            <pc:docMk/>
            <pc:sldMk cId="3030585724" sldId="256"/>
            <ac:spMk id="515" creationId="{8D2C1EB4-9115-4BD5-A894-48B5C386B574}"/>
          </ac:spMkLst>
        </pc:spChg>
        <pc:spChg chg="del">
          <ac:chgData name="Hợp Nguyễn" userId="f2a1d5fa3371b78c" providerId="LiveId" clId="{75CC74D8-A271-4751-9061-2CFACF2119A2}" dt="2026-03-16T03:52:56.871" v="123" actId="478"/>
          <ac:spMkLst>
            <pc:docMk/>
            <pc:sldMk cId="3030585724" sldId="256"/>
            <ac:spMk id="516" creationId="{66566250-BF24-4A36-85AF-8B66FBCA5C56}"/>
          </ac:spMkLst>
        </pc:spChg>
        <pc:spChg chg="del">
          <ac:chgData name="Hợp Nguyễn" userId="f2a1d5fa3371b78c" providerId="LiveId" clId="{75CC74D8-A271-4751-9061-2CFACF2119A2}" dt="2026-03-16T03:52:56.375" v="122" actId="478"/>
          <ac:spMkLst>
            <pc:docMk/>
            <pc:sldMk cId="3030585724" sldId="256"/>
            <ac:spMk id="517" creationId="{F8428583-3F03-4996-BA2A-9F5F72F4775E}"/>
          </ac:spMkLst>
        </pc:spChg>
        <pc:spChg chg="del">
          <ac:chgData name="Hợp Nguyễn" userId="f2a1d5fa3371b78c" providerId="LiveId" clId="{75CC74D8-A271-4751-9061-2CFACF2119A2}" dt="2026-03-16T03:52:55.807" v="121" actId="478"/>
          <ac:spMkLst>
            <pc:docMk/>
            <pc:sldMk cId="3030585724" sldId="256"/>
            <ac:spMk id="518" creationId="{802E2C80-9511-4D25-BBA0-69D4A7C6C2EC}"/>
          </ac:spMkLst>
        </pc:spChg>
        <pc:spChg chg="del">
          <ac:chgData name="Hợp Nguyễn" userId="f2a1d5fa3371b78c" providerId="LiveId" clId="{75CC74D8-A271-4751-9061-2CFACF2119A2}" dt="2026-03-16T03:52:55.244" v="120" actId="478"/>
          <ac:spMkLst>
            <pc:docMk/>
            <pc:sldMk cId="3030585724" sldId="256"/>
            <ac:spMk id="519" creationId="{0336A2EA-05F6-4F93-B507-5405964776F0}"/>
          </ac:spMkLst>
        </pc:spChg>
        <pc:spChg chg="del">
          <ac:chgData name="Hợp Nguyễn" userId="f2a1d5fa3371b78c" providerId="LiveId" clId="{75CC74D8-A271-4751-9061-2CFACF2119A2}" dt="2026-03-16T03:52:54.672" v="119" actId="478"/>
          <ac:spMkLst>
            <pc:docMk/>
            <pc:sldMk cId="3030585724" sldId="256"/>
            <ac:spMk id="520" creationId="{459B6DB4-A722-42CD-BBF1-65FEDDB5D38F}"/>
          </ac:spMkLst>
        </pc:spChg>
        <pc:spChg chg="del">
          <ac:chgData name="Hợp Nguyễn" userId="f2a1d5fa3371b78c" providerId="LiveId" clId="{75CC74D8-A271-4751-9061-2CFACF2119A2}" dt="2026-03-16T03:52:53.555" v="118" actId="478"/>
          <ac:spMkLst>
            <pc:docMk/>
            <pc:sldMk cId="3030585724" sldId="256"/>
            <ac:spMk id="521" creationId="{AFFC82C3-4B78-4799-8E5B-A22293138823}"/>
          </ac:spMkLst>
        </pc:spChg>
        <pc:spChg chg="del mod">
          <ac:chgData name="Hợp Nguyễn" userId="f2a1d5fa3371b78c" providerId="LiveId" clId="{75CC74D8-A271-4751-9061-2CFACF2119A2}" dt="2026-03-16T03:52:51.306" v="117" actId="478"/>
          <ac:spMkLst>
            <pc:docMk/>
            <pc:sldMk cId="3030585724" sldId="256"/>
            <ac:spMk id="522" creationId="{ABB78660-8F92-4963-B840-0D7758BB1B1E}"/>
          </ac:spMkLst>
        </pc:spChg>
        <pc:spChg chg="del">
          <ac:chgData name="Hợp Nguyễn" userId="f2a1d5fa3371b78c" providerId="LiveId" clId="{75CC74D8-A271-4751-9061-2CFACF2119A2}" dt="2026-03-16T03:52:48.928" v="115" actId="478"/>
          <ac:spMkLst>
            <pc:docMk/>
            <pc:sldMk cId="3030585724" sldId="256"/>
            <ac:spMk id="523" creationId="{C1799B47-0FD2-47D0-A44F-62EFBE758C24}"/>
          </ac:spMkLst>
        </pc:spChg>
        <pc:spChg chg="del">
          <ac:chgData name="Hợp Nguyễn" userId="f2a1d5fa3371b78c" providerId="LiveId" clId="{75CC74D8-A271-4751-9061-2CFACF2119A2}" dt="2026-03-16T03:52:47.045" v="114" actId="478"/>
          <ac:spMkLst>
            <pc:docMk/>
            <pc:sldMk cId="3030585724" sldId="256"/>
            <ac:spMk id="524" creationId="{C7FC7651-8F83-4B1C-98FC-0C0919049D1A}"/>
          </ac:spMkLst>
        </pc:spChg>
        <pc:spChg chg="del">
          <ac:chgData name="Hợp Nguyễn" userId="f2a1d5fa3371b78c" providerId="LiveId" clId="{75CC74D8-A271-4751-9061-2CFACF2119A2}" dt="2026-03-16T03:52:45.956" v="113" actId="478"/>
          <ac:spMkLst>
            <pc:docMk/>
            <pc:sldMk cId="3030585724" sldId="256"/>
            <ac:spMk id="525" creationId="{AA5D7905-38E7-447D-A577-3A191DACA120}"/>
          </ac:spMkLst>
        </pc:spChg>
        <pc:spChg chg="del">
          <ac:chgData name="Hợp Nguyễn" userId="f2a1d5fa3371b78c" providerId="LiveId" clId="{75CC74D8-A271-4751-9061-2CFACF2119A2}" dt="2026-03-16T03:52:45.211" v="112" actId="478"/>
          <ac:spMkLst>
            <pc:docMk/>
            <pc:sldMk cId="3030585724" sldId="256"/>
            <ac:spMk id="526" creationId="{5500C2CA-7589-4096-A709-1D45884019F8}"/>
          </ac:spMkLst>
        </pc:spChg>
        <pc:spChg chg="del">
          <ac:chgData name="Hợp Nguyễn" userId="f2a1d5fa3371b78c" providerId="LiveId" clId="{75CC74D8-A271-4751-9061-2CFACF2119A2}" dt="2026-03-16T03:52:44.518" v="111" actId="478"/>
          <ac:spMkLst>
            <pc:docMk/>
            <pc:sldMk cId="3030585724" sldId="256"/>
            <ac:spMk id="527" creationId="{3622760F-3450-4E6C-9FEB-02BDA5C25D97}"/>
          </ac:spMkLst>
        </pc:spChg>
        <pc:spChg chg="del">
          <ac:chgData name="Hợp Nguyễn" userId="f2a1d5fa3371b78c" providerId="LiveId" clId="{75CC74D8-A271-4751-9061-2CFACF2119A2}" dt="2026-03-16T03:52:43.911" v="110" actId="478"/>
          <ac:spMkLst>
            <pc:docMk/>
            <pc:sldMk cId="3030585724" sldId="256"/>
            <ac:spMk id="528" creationId="{713379EC-8BD7-4148-AE1B-08D26959ABDA}"/>
          </ac:spMkLst>
        </pc:spChg>
        <pc:spChg chg="del">
          <ac:chgData name="Hợp Nguyễn" userId="f2a1d5fa3371b78c" providerId="LiveId" clId="{75CC74D8-A271-4751-9061-2CFACF2119A2}" dt="2026-03-16T03:52:43.332" v="109" actId="478"/>
          <ac:spMkLst>
            <pc:docMk/>
            <pc:sldMk cId="3030585724" sldId="256"/>
            <ac:spMk id="529" creationId="{058606E9-D2CA-401E-8E03-D04F697F6669}"/>
          </ac:spMkLst>
        </pc:spChg>
        <pc:spChg chg="del">
          <ac:chgData name="Hợp Nguyễn" userId="f2a1d5fa3371b78c" providerId="LiveId" clId="{75CC74D8-A271-4751-9061-2CFACF2119A2}" dt="2026-03-16T03:52:42.723" v="108" actId="478"/>
          <ac:spMkLst>
            <pc:docMk/>
            <pc:sldMk cId="3030585724" sldId="256"/>
            <ac:spMk id="530" creationId="{329D9C59-CDE7-42D1-AA20-352167ECA0DA}"/>
          </ac:spMkLst>
        </pc:spChg>
        <pc:spChg chg="del">
          <ac:chgData name="Hợp Nguyễn" userId="f2a1d5fa3371b78c" providerId="LiveId" clId="{75CC74D8-A271-4751-9061-2CFACF2119A2}" dt="2026-03-16T03:52:42.060" v="107" actId="478"/>
          <ac:spMkLst>
            <pc:docMk/>
            <pc:sldMk cId="3030585724" sldId="256"/>
            <ac:spMk id="531" creationId="{E7893A9A-69EB-4DA9-898A-B16D90622EE7}"/>
          </ac:spMkLst>
        </pc:spChg>
        <pc:spChg chg="del">
          <ac:chgData name="Hợp Nguyễn" userId="f2a1d5fa3371b78c" providerId="LiveId" clId="{75CC74D8-A271-4751-9061-2CFACF2119A2}" dt="2026-03-16T03:52:41.097" v="106" actId="478"/>
          <ac:spMkLst>
            <pc:docMk/>
            <pc:sldMk cId="3030585724" sldId="256"/>
            <ac:spMk id="532" creationId="{F00EFF05-F239-4C90-B18A-32C3E3585998}"/>
          </ac:spMkLst>
        </pc:spChg>
        <pc:spChg chg="del mod">
          <ac:chgData name="Hợp Nguyễn" userId="f2a1d5fa3371b78c" providerId="LiveId" clId="{75CC74D8-A271-4751-9061-2CFACF2119A2}" dt="2026-03-16T03:52:40.226" v="105" actId="478"/>
          <ac:spMkLst>
            <pc:docMk/>
            <pc:sldMk cId="3030585724" sldId="256"/>
            <ac:spMk id="533" creationId="{3214DE18-7EAB-47E2-9D2B-A5186E1DC960}"/>
          </ac:spMkLst>
        </pc:spChg>
        <pc:spChg chg="del">
          <ac:chgData name="Hợp Nguyễn" userId="f2a1d5fa3371b78c" providerId="LiveId" clId="{75CC74D8-A271-4751-9061-2CFACF2119A2}" dt="2026-03-16T03:52:38.908" v="103" actId="478"/>
          <ac:spMkLst>
            <pc:docMk/>
            <pc:sldMk cId="3030585724" sldId="256"/>
            <ac:spMk id="534" creationId="{68829B09-DC91-4C70-8227-26F707192A6D}"/>
          </ac:spMkLst>
        </pc:spChg>
        <pc:spChg chg="del">
          <ac:chgData name="Hợp Nguyễn" userId="f2a1d5fa3371b78c" providerId="LiveId" clId="{75CC74D8-A271-4751-9061-2CFACF2119A2}" dt="2026-03-16T03:52:38.401" v="102" actId="478"/>
          <ac:spMkLst>
            <pc:docMk/>
            <pc:sldMk cId="3030585724" sldId="256"/>
            <ac:spMk id="535" creationId="{888686CC-9C57-4D23-BE0C-960CADA88EE0}"/>
          </ac:spMkLst>
        </pc:spChg>
        <pc:spChg chg="del">
          <ac:chgData name="Hợp Nguyễn" userId="f2a1d5fa3371b78c" providerId="LiveId" clId="{75CC74D8-A271-4751-9061-2CFACF2119A2}" dt="2026-03-16T03:52:37.836" v="101" actId="478"/>
          <ac:spMkLst>
            <pc:docMk/>
            <pc:sldMk cId="3030585724" sldId="256"/>
            <ac:spMk id="536" creationId="{392B1B5E-2191-45C2-8E8F-3C7934C1DB75}"/>
          </ac:spMkLst>
        </pc:spChg>
        <pc:spChg chg="del">
          <ac:chgData name="Hợp Nguyễn" userId="f2a1d5fa3371b78c" providerId="LiveId" clId="{75CC74D8-A271-4751-9061-2CFACF2119A2}" dt="2026-03-16T03:52:37.171" v="100" actId="478"/>
          <ac:spMkLst>
            <pc:docMk/>
            <pc:sldMk cId="3030585724" sldId="256"/>
            <ac:spMk id="537" creationId="{A397DD28-2F1B-47E7-B4AD-EA6974B7E8F7}"/>
          </ac:spMkLst>
        </pc:spChg>
        <pc:spChg chg="del">
          <ac:chgData name="Hợp Nguyễn" userId="f2a1d5fa3371b78c" providerId="LiveId" clId="{75CC74D8-A271-4751-9061-2CFACF2119A2}" dt="2026-03-16T03:52:35.163" v="99" actId="478"/>
          <ac:spMkLst>
            <pc:docMk/>
            <pc:sldMk cId="3030585724" sldId="256"/>
            <ac:spMk id="538" creationId="{3068EC8E-036C-45C8-88C1-EB72B19F4332}"/>
          </ac:spMkLst>
        </pc:spChg>
        <pc:spChg chg="del">
          <ac:chgData name="Hợp Nguyễn" userId="f2a1d5fa3371b78c" providerId="LiveId" clId="{75CC74D8-A271-4751-9061-2CFACF2119A2}" dt="2026-03-16T03:52:34.036" v="98" actId="478"/>
          <ac:spMkLst>
            <pc:docMk/>
            <pc:sldMk cId="3030585724" sldId="256"/>
            <ac:spMk id="539" creationId="{27D96E29-2FB7-4A38-B6B3-5B18761533EB}"/>
          </ac:spMkLst>
        </pc:spChg>
        <pc:spChg chg="mod">
          <ac:chgData name="Hợp Nguyễn" userId="f2a1d5fa3371b78c" providerId="LiveId" clId="{75CC74D8-A271-4751-9061-2CFACF2119A2}" dt="2026-03-16T03:48:46.153" v="67" actId="20577"/>
          <ac:spMkLst>
            <pc:docMk/>
            <pc:sldMk cId="3030585724" sldId="256"/>
            <ac:spMk id="549" creationId="{FB917919-E7E0-404E-80D3-EEBACEA95975}"/>
          </ac:spMkLst>
        </pc:spChg>
        <pc:spChg chg="del mod">
          <ac:chgData name="Hợp Nguyễn" userId="f2a1d5fa3371b78c" providerId="LiveId" clId="{75CC74D8-A271-4751-9061-2CFACF2119A2}" dt="2026-03-16T03:52:07.690" v="94" actId="478"/>
          <ac:spMkLst>
            <pc:docMk/>
            <pc:sldMk cId="3030585724" sldId="256"/>
            <ac:spMk id="550" creationId="{09EA6259-5392-4068-A0AD-B7002EE24476}"/>
          </ac:spMkLst>
        </pc:spChg>
        <pc:grpChg chg="del">
          <ac:chgData name="Hợp Nguyễn" userId="f2a1d5fa3371b78c" providerId="LiveId" clId="{75CC74D8-A271-4751-9061-2CFACF2119A2}" dt="2026-03-16T03:48:39.039" v="64" actId="478"/>
          <ac:grpSpMkLst>
            <pc:docMk/>
            <pc:sldMk cId="3030585724" sldId="256"/>
            <ac:grpSpMk id="32" creationId="{280ACEF3-42E3-4B86-BCFD-6353E5E13E57}"/>
          </ac:grpSpMkLst>
        </pc:grpChg>
        <pc:picChg chg="add del mod ord">
          <ac:chgData name="Hợp Nguyễn" userId="f2a1d5fa3371b78c" providerId="LiveId" clId="{75CC74D8-A271-4751-9061-2CFACF2119A2}" dt="2026-03-16T03:52:14.144" v="96" actId="478"/>
          <ac:picMkLst>
            <pc:docMk/>
            <pc:sldMk cId="3030585724" sldId="256"/>
            <ac:picMk id="3" creationId="{5F0E0AFC-08A4-2E1D-E775-BF6C0426522A}"/>
          </ac:picMkLst>
        </pc:picChg>
        <pc:picChg chg="mod topLvl">
          <ac:chgData name="Hợp Nguyễn" userId="f2a1d5fa3371b78c" providerId="LiveId" clId="{75CC74D8-A271-4751-9061-2CFACF2119A2}" dt="2026-03-16T03:51:39.039" v="87" actId="1076"/>
          <ac:picMkLst>
            <pc:docMk/>
            <pc:sldMk cId="3030585724" sldId="256"/>
            <ac:picMk id="30" creationId="{35A062DC-569E-49C5-B7FB-25F21FD71A4D}"/>
          </ac:picMkLst>
        </pc:picChg>
        <pc:picChg chg="mod">
          <ac:chgData name="Hợp Nguyễn" userId="f2a1d5fa3371b78c" providerId="LiveId" clId="{75CC74D8-A271-4751-9061-2CFACF2119A2}" dt="2026-03-16T03:52:18.881" v="97" actId="1076"/>
          <ac:picMkLst>
            <pc:docMk/>
            <pc:sldMk cId="3030585724" sldId="256"/>
            <ac:picMk id="552" creationId="{F47B9726-2654-43B0-B366-4F0A837BB0EA}"/>
          </ac:picMkLst>
        </pc:picChg>
      </pc:sldChg>
      <pc:sldChg chg="addSp delSp modSp del mod addAnim delAnim">
        <pc:chgData name="Hợp Nguyễn" userId="f2a1d5fa3371b78c" providerId="LiveId" clId="{75CC74D8-A271-4751-9061-2CFACF2119A2}" dt="2026-03-16T04:20:27.050" v="313" actId="47"/>
        <pc:sldMkLst>
          <pc:docMk/>
          <pc:sldMk cId="0" sldId="257"/>
        </pc:sldMkLst>
        <pc:picChg chg="add del mod">
          <ac:chgData name="Hợp Nguyễn" userId="f2a1d5fa3371b78c" providerId="LiveId" clId="{75CC74D8-A271-4751-9061-2CFACF2119A2}" dt="2026-03-16T04:19:33.291" v="304" actId="1076"/>
          <ac:picMkLst>
            <pc:docMk/>
            <pc:sldMk cId="0" sldId="257"/>
            <ac:picMk id="8" creationId="{BEE8704D-4208-5517-B051-4937BBB3F3AC}"/>
          </ac:picMkLst>
        </pc:picChg>
      </pc:sldChg>
      <pc:sldChg chg="addSp delSp modSp del mod modAnim">
        <pc:chgData name="Hợp Nguyễn" userId="f2a1d5fa3371b78c" providerId="LiveId" clId="{75CC74D8-A271-4751-9061-2CFACF2119A2}" dt="2026-03-16T04:33:22.547" v="358" actId="47"/>
        <pc:sldMkLst>
          <pc:docMk/>
          <pc:sldMk cId="0" sldId="258"/>
        </pc:sldMkLst>
        <pc:picChg chg="add mod">
          <ac:chgData name="Hợp Nguyễn" userId="f2a1d5fa3371b78c" providerId="LiveId" clId="{75CC74D8-A271-4751-9061-2CFACF2119A2}" dt="2026-03-16T04:32:34.228" v="349"/>
          <ac:picMkLst>
            <pc:docMk/>
            <pc:sldMk cId="0" sldId="258"/>
            <ac:picMk id="5" creationId="{AB3CEAB8-56FC-515F-C3C7-420D3865EA58}"/>
          </ac:picMkLst>
        </pc:picChg>
        <pc:picChg chg="del">
          <ac:chgData name="Hợp Nguyễn" userId="f2a1d5fa3371b78c" providerId="LiveId" clId="{75CC74D8-A271-4751-9061-2CFACF2119A2}" dt="2026-03-16T04:32:32.287" v="348" actId="478"/>
          <ac:picMkLst>
            <pc:docMk/>
            <pc:sldMk cId="0" sldId="258"/>
            <ac:picMk id="9" creationId="{05980330-E9CD-63E0-C43A-31C1F77EB020}"/>
          </ac:picMkLst>
        </pc:picChg>
      </pc:sldChg>
      <pc:sldChg chg="addSp delSp modSp add del mod setBg addAnim delAnim modAnim">
        <pc:chgData name="Hợp Nguyễn" userId="f2a1d5fa3371b78c" providerId="LiveId" clId="{75CC74D8-A271-4751-9061-2CFACF2119A2}" dt="2026-03-17T01:38:57.921" v="1238" actId="47"/>
        <pc:sldMkLst>
          <pc:docMk/>
          <pc:sldMk cId="0" sldId="262"/>
        </pc:sldMkLst>
        <pc:spChg chg="del">
          <ac:chgData name="Hợp Nguyễn" userId="f2a1d5fa3371b78c" providerId="LiveId" clId="{75CC74D8-A271-4751-9061-2CFACF2119A2}" dt="2026-03-16T04:48:40.656" v="439" actId="21"/>
          <ac:spMkLst>
            <pc:docMk/>
            <pc:sldMk cId="0" sldId="262"/>
            <ac:spMk id="2" creationId="{ABAE9DEC-76E4-9427-0826-4165F29B60B7}"/>
          </ac:spMkLst>
        </pc:spChg>
        <pc:spChg chg="del">
          <ac:chgData name="Hợp Nguyễn" userId="f2a1d5fa3371b78c" providerId="LiveId" clId="{75CC74D8-A271-4751-9061-2CFACF2119A2}" dt="2026-03-16T04:48:40.656" v="439" actId="21"/>
          <ac:spMkLst>
            <pc:docMk/>
            <pc:sldMk cId="0" sldId="262"/>
            <ac:spMk id="3" creationId="{C068A286-2726-9ADD-7B86-E35447723218}"/>
          </ac:spMkLst>
        </pc:spChg>
        <pc:spChg chg="del topLvl">
          <ac:chgData name="Hợp Nguyễn" userId="f2a1d5fa3371b78c" providerId="LiveId" clId="{75CC74D8-A271-4751-9061-2CFACF2119A2}" dt="2026-03-16T04:46:51.684" v="425" actId="478"/>
          <ac:spMkLst>
            <pc:docMk/>
            <pc:sldMk cId="0" sldId="262"/>
            <ac:spMk id="7" creationId="{00000000-0000-0000-0000-000000000000}"/>
          </ac:spMkLst>
        </pc:spChg>
        <pc:spChg chg="mod">
          <ac:chgData name="Hợp Nguyễn" userId="f2a1d5fa3371b78c" providerId="LiveId" clId="{75CC74D8-A271-4751-9061-2CFACF2119A2}" dt="2026-03-16T04:46:45.222" v="422"/>
          <ac:spMkLst>
            <pc:docMk/>
            <pc:sldMk cId="0" sldId="262"/>
            <ac:spMk id="10" creationId="{908C6E3E-3D3E-E54A-5D69-46AD1E43DEF8}"/>
          </ac:spMkLst>
        </pc:spChg>
        <pc:spChg chg="mod">
          <ac:chgData name="Hợp Nguyễn" userId="f2a1d5fa3371b78c" providerId="LiveId" clId="{75CC74D8-A271-4751-9061-2CFACF2119A2}" dt="2026-03-16T04:46:45.222" v="422"/>
          <ac:spMkLst>
            <pc:docMk/>
            <pc:sldMk cId="0" sldId="262"/>
            <ac:spMk id="11" creationId="{59CCE425-4F0A-C8FD-DA92-0F3F932F12D9}"/>
          </ac:spMkLst>
        </pc:spChg>
        <pc:spChg chg="mod">
          <ac:chgData name="Hợp Nguyễn" userId="f2a1d5fa3371b78c" providerId="LiveId" clId="{75CC74D8-A271-4751-9061-2CFACF2119A2}" dt="2026-03-16T04:46:45.222" v="422"/>
          <ac:spMkLst>
            <pc:docMk/>
            <pc:sldMk cId="0" sldId="262"/>
            <ac:spMk id="12" creationId="{3BBCCE63-861C-8354-F019-DEBAC8D13CD2}"/>
          </ac:spMkLst>
        </pc:spChg>
        <pc:spChg chg="del">
          <ac:chgData name="Hợp Nguyễn" userId="f2a1d5fa3371b78c" providerId="LiveId" clId="{75CC74D8-A271-4751-9061-2CFACF2119A2}" dt="2026-03-16T04:48:40.656" v="439" actId="21"/>
          <ac:spMkLst>
            <pc:docMk/>
            <pc:sldMk cId="0" sldId="262"/>
            <ac:spMk id="13" creationId="{F8EF5221-3987-4388-3476-F7187DEEDF7A}"/>
          </ac:spMkLst>
        </pc:spChg>
        <pc:spChg chg="del">
          <ac:chgData name="Hợp Nguyễn" userId="f2a1d5fa3371b78c" providerId="LiveId" clId="{75CC74D8-A271-4751-9061-2CFACF2119A2}" dt="2026-03-16T04:48:40.656" v="439" actId="21"/>
          <ac:spMkLst>
            <pc:docMk/>
            <pc:sldMk cId="0" sldId="262"/>
            <ac:spMk id="14" creationId="{8F60B909-CE6B-3A25-7BA4-C4F491522DA5}"/>
          </ac:spMkLst>
        </pc:spChg>
        <pc:spChg chg="del">
          <ac:chgData name="Hợp Nguyễn" userId="f2a1d5fa3371b78c" providerId="LiveId" clId="{75CC74D8-A271-4751-9061-2CFACF2119A2}" dt="2026-03-16T04:48:40.656" v="439" actId="21"/>
          <ac:spMkLst>
            <pc:docMk/>
            <pc:sldMk cId="0" sldId="262"/>
            <ac:spMk id="15" creationId="{03B63D76-F24C-92D6-36B7-A38D59E22988}"/>
          </ac:spMkLst>
        </pc:spChg>
        <pc:spChg chg="add del mod">
          <ac:chgData name="Hợp Nguyễn" userId="f2a1d5fa3371b78c" providerId="LiveId" clId="{75CC74D8-A271-4751-9061-2CFACF2119A2}" dt="2026-03-17T01:37:59.274" v="1231" actId="21"/>
          <ac:spMkLst>
            <pc:docMk/>
            <pc:sldMk cId="0" sldId="262"/>
            <ac:spMk id="17" creationId="{CFD5B843-8ED9-F88E-3F3F-5D7058B65974}"/>
          </ac:spMkLst>
        </pc:spChg>
        <pc:spChg chg="del">
          <ac:chgData name="Hợp Nguyễn" userId="f2a1d5fa3371b78c" providerId="LiveId" clId="{75CC74D8-A271-4751-9061-2CFACF2119A2}" dt="2026-03-16T04:48:40.656" v="439" actId="21"/>
          <ac:spMkLst>
            <pc:docMk/>
            <pc:sldMk cId="0" sldId="262"/>
            <ac:spMk id="18" creationId="{FAA4F643-75E9-0FE9-2C0E-E66108D016B4}"/>
          </ac:spMkLst>
        </pc:spChg>
        <pc:spChg chg="del">
          <ac:chgData name="Hợp Nguyễn" userId="f2a1d5fa3371b78c" providerId="LiveId" clId="{75CC74D8-A271-4751-9061-2CFACF2119A2}" dt="2026-03-17T01:37:59.274" v="1231" actId="21"/>
          <ac:spMkLst>
            <pc:docMk/>
            <pc:sldMk cId="0" sldId="262"/>
            <ac:spMk id="23" creationId="{F8EF5221-3987-4388-3476-F7187DEEDF7A}"/>
          </ac:spMkLst>
        </pc:spChg>
        <pc:spChg chg="del">
          <ac:chgData name="Hợp Nguyễn" userId="f2a1d5fa3371b78c" providerId="LiveId" clId="{75CC74D8-A271-4751-9061-2CFACF2119A2}" dt="2026-03-16T04:48:40.656" v="439" actId="21"/>
          <ac:spMkLst>
            <pc:docMk/>
            <pc:sldMk cId="0" sldId="262"/>
            <ac:spMk id="24" creationId="{4D5BCCF5-DACC-F29F-B714-825A4D297467}"/>
          </ac:spMkLst>
        </pc:spChg>
        <pc:spChg chg="del">
          <ac:chgData name="Hợp Nguyễn" userId="f2a1d5fa3371b78c" providerId="LiveId" clId="{75CC74D8-A271-4751-9061-2CFACF2119A2}" dt="2026-03-17T01:37:59.274" v="1231" actId="21"/>
          <ac:spMkLst>
            <pc:docMk/>
            <pc:sldMk cId="0" sldId="262"/>
            <ac:spMk id="28" creationId="{8F60B909-CE6B-3A25-7BA4-C4F491522DA5}"/>
          </ac:spMkLst>
        </pc:spChg>
        <pc:spChg chg="add mod">
          <ac:chgData name="Hợp Nguyễn" userId="f2a1d5fa3371b78c" providerId="LiveId" clId="{75CC74D8-A271-4751-9061-2CFACF2119A2}" dt="2026-03-16T04:48:41.151" v="440"/>
          <ac:spMkLst>
            <pc:docMk/>
            <pc:sldMk cId="0" sldId="262"/>
            <ac:spMk id="31" creationId="{03B63D76-F24C-92D6-36B7-A38D59E22988}"/>
          </ac:spMkLst>
        </pc:spChg>
        <pc:spChg chg="add del mod">
          <ac:chgData name="Hợp Nguyễn" userId="f2a1d5fa3371b78c" providerId="LiveId" clId="{75CC74D8-A271-4751-9061-2CFACF2119A2}" dt="2026-03-16T04:55:17.006" v="458" actId="478"/>
          <ac:spMkLst>
            <pc:docMk/>
            <pc:sldMk cId="0" sldId="262"/>
            <ac:spMk id="37" creationId="{FAA4F643-75E9-0FE9-2C0E-E66108D016B4}"/>
          </ac:spMkLst>
        </pc:spChg>
        <pc:spChg chg="mod">
          <ac:chgData name="Hợp Nguyễn" userId="f2a1d5fa3371b78c" providerId="LiveId" clId="{75CC74D8-A271-4751-9061-2CFACF2119A2}" dt="2026-03-16T04:48:41.151" v="440"/>
          <ac:spMkLst>
            <pc:docMk/>
            <pc:sldMk cId="0" sldId="262"/>
            <ac:spMk id="39" creationId="{49DA2E72-89F9-FCEF-017A-C47E27F0B7FE}"/>
          </ac:spMkLst>
        </pc:spChg>
        <pc:spChg chg="mod">
          <ac:chgData name="Hợp Nguyễn" userId="f2a1d5fa3371b78c" providerId="LiveId" clId="{75CC74D8-A271-4751-9061-2CFACF2119A2}" dt="2026-03-16T04:48:41.151" v="440"/>
          <ac:spMkLst>
            <pc:docMk/>
            <pc:sldMk cId="0" sldId="262"/>
            <ac:spMk id="45" creationId="{22C6829B-6BE5-58C8-50D1-F89C6DE906DC}"/>
          </ac:spMkLst>
        </pc:spChg>
        <pc:spChg chg="del">
          <ac:chgData name="Hợp Nguyễn" userId="f2a1d5fa3371b78c" providerId="LiveId" clId="{75CC74D8-A271-4751-9061-2CFACF2119A2}" dt="2026-03-16T04:55:26.011" v="464" actId="478"/>
          <ac:spMkLst>
            <pc:docMk/>
            <pc:sldMk cId="0" sldId="262"/>
            <ac:spMk id="46" creationId="{4D5BCCF5-DACC-F29F-B714-825A4D297467}"/>
          </ac:spMkLst>
        </pc:spChg>
        <pc:spChg chg="mod">
          <ac:chgData name="Hợp Nguyễn" userId="f2a1d5fa3371b78c" providerId="LiveId" clId="{75CC74D8-A271-4751-9061-2CFACF2119A2}" dt="2026-03-16T04:48:41.151" v="440"/>
          <ac:spMkLst>
            <pc:docMk/>
            <pc:sldMk cId="0" sldId="262"/>
            <ac:spMk id="56" creationId="{7F733FB6-5D4C-6230-0E93-49B90351AA8C}"/>
          </ac:spMkLst>
        </pc:spChg>
        <pc:spChg chg="mod">
          <ac:chgData name="Hợp Nguyễn" userId="f2a1d5fa3371b78c" providerId="LiveId" clId="{75CC74D8-A271-4751-9061-2CFACF2119A2}" dt="2026-03-16T04:48:41.151" v="440"/>
          <ac:spMkLst>
            <pc:docMk/>
            <pc:sldMk cId="0" sldId="262"/>
            <ac:spMk id="64" creationId="{37DDCC91-62BD-7710-3672-95A42E084E13}"/>
          </ac:spMkLst>
        </pc:spChg>
        <pc:spChg chg="mod">
          <ac:chgData name="Hợp Nguyễn" userId="f2a1d5fa3371b78c" providerId="LiveId" clId="{75CC74D8-A271-4751-9061-2CFACF2119A2}" dt="2026-03-16T04:48:41.151" v="440"/>
          <ac:spMkLst>
            <pc:docMk/>
            <pc:sldMk cId="0" sldId="262"/>
            <ac:spMk id="65" creationId="{E88F11E1-1F8C-80EE-3DB0-C74008E63CCF}"/>
          </ac:spMkLst>
        </pc:spChg>
        <pc:spChg chg="mod">
          <ac:chgData name="Hợp Nguyễn" userId="f2a1d5fa3371b78c" providerId="LiveId" clId="{75CC74D8-A271-4751-9061-2CFACF2119A2}" dt="2026-03-16T04:48:41.151" v="440"/>
          <ac:spMkLst>
            <pc:docMk/>
            <pc:sldMk cId="0" sldId="262"/>
            <ac:spMk id="67" creationId="{A596D12C-CEE4-4605-0C98-AA76944FC255}"/>
          </ac:spMkLst>
        </pc:spChg>
        <pc:spChg chg="del">
          <ac:chgData name="Hợp Nguyễn" userId="f2a1d5fa3371b78c" providerId="LiveId" clId="{75CC74D8-A271-4751-9061-2CFACF2119A2}" dt="2026-03-16T04:48:40.656" v="439" actId="21"/>
          <ac:spMkLst>
            <pc:docMk/>
            <pc:sldMk cId="0" sldId="262"/>
            <ac:spMk id="69" creationId="{C643D70A-BB24-1252-C302-81C80EF0099F}"/>
          </ac:spMkLst>
        </pc:spChg>
        <pc:spChg chg="mod">
          <ac:chgData name="Hợp Nguyễn" userId="f2a1d5fa3371b78c" providerId="LiveId" clId="{75CC74D8-A271-4751-9061-2CFACF2119A2}" dt="2026-03-16T04:48:41.151" v="440"/>
          <ac:spMkLst>
            <pc:docMk/>
            <pc:sldMk cId="0" sldId="262"/>
            <ac:spMk id="86" creationId="{F22516E5-FEDB-1CFC-8C0F-97470AB65F7D}"/>
          </ac:spMkLst>
        </pc:spChg>
        <pc:spChg chg="del">
          <ac:chgData name="Hợp Nguyễn" userId="f2a1d5fa3371b78c" providerId="LiveId" clId="{75CC74D8-A271-4751-9061-2CFACF2119A2}" dt="2026-03-16T04:55:34.921" v="469" actId="478"/>
          <ac:spMkLst>
            <pc:docMk/>
            <pc:sldMk cId="0" sldId="262"/>
            <ac:spMk id="88" creationId="{C643D70A-BB24-1252-C302-81C80EF0099F}"/>
          </ac:spMkLst>
        </pc:spChg>
        <pc:spChg chg="del">
          <ac:chgData name="Hợp Nguyễn" userId="f2a1d5fa3371b78c" providerId="LiveId" clId="{75CC74D8-A271-4751-9061-2CFACF2119A2}" dt="2026-03-16T04:48:40.656" v="439" actId="21"/>
          <ac:spMkLst>
            <pc:docMk/>
            <pc:sldMk cId="0" sldId="262"/>
            <ac:spMk id="90" creationId="{9B3029FA-C17E-5632-C194-C3A4F20645D4}"/>
          </ac:spMkLst>
        </pc:spChg>
        <pc:spChg chg="mod">
          <ac:chgData name="Hợp Nguyễn" userId="f2a1d5fa3371b78c" providerId="LiveId" clId="{75CC74D8-A271-4751-9061-2CFACF2119A2}" dt="2026-03-16T04:55:09.226" v="452" actId="478"/>
          <ac:spMkLst>
            <pc:docMk/>
            <pc:sldMk cId="0" sldId="262"/>
            <ac:spMk id="91" creationId="{D5966B07-1764-8DA6-8B1B-5767CE4640F1}"/>
          </ac:spMkLst>
        </pc:spChg>
        <pc:spChg chg="del">
          <ac:chgData name="Hợp Nguyễn" userId="f2a1d5fa3371b78c" providerId="LiveId" clId="{75CC74D8-A271-4751-9061-2CFACF2119A2}" dt="2026-03-16T04:55:09.226" v="452" actId="478"/>
          <ac:spMkLst>
            <pc:docMk/>
            <pc:sldMk cId="0" sldId="262"/>
            <ac:spMk id="92" creationId="{90818396-795D-825F-E72F-B8664B7E58A6}"/>
          </ac:spMkLst>
        </pc:spChg>
        <pc:spChg chg="mod">
          <ac:chgData name="Hợp Nguyễn" userId="f2a1d5fa3371b78c" providerId="LiveId" clId="{75CC74D8-A271-4751-9061-2CFACF2119A2}" dt="2026-03-16T04:55:09.226" v="452" actId="478"/>
          <ac:spMkLst>
            <pc:docMk/>
            <pc:sldMk cId="0" sldId="262"/>
            <ac:spMk id="93" creationId="{321F32BD-69E8-2B6D-5167-4A2E54AD3761}"/>
          </ac:spMkLst>
        </pc:spChg>
        <pc:spChg chg="mod">
          <ac:chgData name="Hợp Nguyễn" userId="f2a1d5fa3371b78c" providerId="LiveId" clId="{75CC74D8-A271-4751-9061-2CFACF2119A2}" dt="2026-03-16T04:55:10.967" v="453" actId="478"/>
          <ac:spMkLst>
            <pc:docMk/>
            <pc:sldMk cId="0" sldId="262"/>
            <ac:spMk id="95" creationId="{93CABF9F-0DBF-58DB-35FB-46FEC3586858}"/>
          </ac:spMkLst>
        </pc:spChg>
        <pc:spChg chg="del">
          <ac:chgData name="Hợp Nguyễn" userId="f2a1d5fa3371b78c" providerId="LiveId" clId="{75CC74D8-A271-4751-9061-2CFACF2119A2}" dt="2026-03-16T04:55:10.967" v="453" actId="478"/>
          <ac:spMkLst>
            <pc:docMk/>
            <pc:sldMk cId="0" sldId="262"/>
            <ac:spMk id="96" creationId="{CF73A4A7-C012-7B6A-A1B2-DB157CA5AF90}"/>
          </ac:spMkLst>
        </pc:spChg>
        <pc:spChg chg="mod">
          <ac:chgData name="Hợp Nguyễn" userId="f2a1d5fa3371b78c" providerId="LiveId" clId="{75CC74D8-A271-4751-9061-2CFACF2119A2}" dt="2026-03-16T04:55:10.967" v="453" actId="478"/>
          <ac:spMkLst>
            <pc:docMk/>
            <pc:sldMk cId="0" sldId="262"/>
            <ac:spMk id="97" creationId="{B4D8EB74-AFEE-6A38-4364-2F7113F720D8}"/>
          </ac:spMkLst>
        </pc:spChg>
        <pc:spChg chg="del">
          <ac:chgData name="Hợp Nguyễn" userId="f2a1d5fa3371b78c" providerId="LiveId" clId="{75CC74D8-A271-4751-9061-2CFACF2119A2}" dt="2026-03-16T04:55:32.601" v="468" actId="478"/>
          <ac:spMkLst>
            <pc:docMk/>
            <pc:sldMk cId="0" sldId="262"/>
            <ac:spMk id="98" creationId="{9B3029FA-C17E-5632-C194-C3A4F20645D4}"/>
          </ac:spMkLst>
        </pc:spChg>
        <pc:spChg chg="add del mod">
          <ac:chgData name="Hợp Nguyễn" userId="f2a1d5fa3371b78c" providerId="LiveId" clId="{75CC74D8-A271-4751-9061-2CFACF2119A2}" dt="2026-03-16T04:55:27.760" v="465" actId="478"/>
          <ac:spMkLst>
            <pc:docMk/>
            <pc:sldMk cId="0" sldId="262"/>
            <ac:spMk id="99" creationId="{ABAE9DEC-76E4-9427-0826-4165F29B60B7}"/>
          </ac:spMkLst>
        </pc:spChg>
        <pc:spChg chg="del">
          <ac:chgData name="Hợp Nguyễn" userId="f2a1d5fa3371b78c" providerId="LiveId" clId="{75CC74D8-A271-4751-9061-2CFACF2119A2}" dt="2026-03-16T04:55:18.669" v="459" actId="478"/>
          <ac:spMkLst>
            <pc:docMk/>
            <pc:sldMk cId="0" sldId="262"/>
            <ac:spMk id="100" creationId="{C068A286-2726-9ADD-7B86-E35447723218}"/>
          </ac:spMkLst>
        </pc:spChg>
        <pc:spChg chg="add del mod">
          <ac:chgData name="Hợp Nguyễn" userId="f2a1d5fa3371b78c" providerId="LiveId" clId="{75CC74D8-A271-4751-9061-2CFACF2119A2}" dt="2026-03-17T01:37:59.274" v="1231" actId="21"/>
          <ac:spMkLst>
            <pc:docMk/>
            <pc:sldMk cId="0" sldId="262"/>
            <ac:spMk id="102" creationId="{08311318-6701-1B26-C846-EEBF62FDF8B3}"/>
          </ac:spMkLst>
        </pc:spChg>
        <pc:spChg chg="add mod">
          <ac:chgData name="Hợp Nguyễn" userId="f2a1d5fa3371b78c" providerId="LiveId" clId="{75CC74D8-A271-4751-9061-2CFACF2119A2}" dt="2026-03-16T04:55:36.110" v="470"/>
          <ac:spMkLst>
            <pc:docMk/>
            <pc:sldMk cId="0" sldId="262"/>
            <ac:spMk id="103" creationId="{4AD3D2D1-5007-DED4-E2A7-D561090B6E49}"/>
          </ac:spMkLst>
        </pc:spChg>
        <pc:spChg chg="add del mod">
          <ac:chgData name="Hợp Nguyễn" userId="f2a1d5fa3371b78c" providerId="LiveId" clId="{75CC74D8-A271-4751-9061-2CFACF2119A2}" dt="2026-03-17T01:37:59.274" v="1231" actId="21"/>
          <ac:spMkLst>
            <pc:docMk/>
            <pc:sldMk cId="0" sldId="262"/>
            <ac:spMk id="104" creationId="{215FD6FC-1631-B79F-C710-F9103E9640F9}"/>
          </ac:spMkLst>
        </pc:spChg>
        <pc:spChg chg="del mod">
          <ac:chgData name="Hợp Nguyễn" userId="f2a1d5fa3371b78c" providerId="LiveId" clId="{75CC74D8-A271-4751-9061-2CFACF2119A2}" dt="2026-03-17T01:37:59.274" v="1231" actId="21"/>
          <ac:spMkLst>
            <pc:docMk/>
            <pc:sldMk cId="0" sldId="262"/>
            <ac:spMk id="105" creationId="{E4244844-0A49-D54A-A74E-4CF53757FF9C}"/>
          </ac:spMkLst>
        </pc:spChg>
        <pc:spChg chg="add mod">
          <ac:chgData name="Hợp Nguyễn" userId="f2a1d5fa3371b78c" providerId="LiveId" clId="{75CC74D8-A271-4751-9061-2CFACF2119A2}" dt="2026-03-16T04:55:36.110" v="470"/>
          <ac:spMkLst>
            <pc:docMk/>
            <pc:sldMk cId="0" sldId="262"/>
            <ac:spMk id="110" creationId="{6F5CC432-604C-067E-9AC2-F68D81B2D37D}"/>
          </ac:spMkLst>
        </pc:spChg>
        <pc:spChg chg="add mod">
          <ac:chgData name="Hợp Nguyễn" userId="f2a1d5fa3371b78c" providerId="LiveId" clId="{75CC74D8-A271-4751-9061-2CFACF2119A2}" dt="2026-03-17T01:36:51.869" v="1226" actId="1076"/>
          <ac:spMkLst>
            <pc:docMk/>
            <pc:sldMk cId="0" sldId="262"/>
            <ac:spMk id="112" creationId="{590051EB-0586-4EBD-C75F-833287DDBCC5}"/>
          </ac:spMkLst>
        </pc:spChg>
        <pc:spChg chg="add del mod">
          <ac:chgData name="Hợp Nguyễn" userId="f2a1d5fa3371b78c" providerId="LiveId" clId="{75CC74D8-A271-4751-9061-2CFACF2119A2}" dt="2026-03-17T01:37:59.274" v="1231" actId="21"/>
          <ac:spMkLst>
            <pc:docMk/>
            <pc:sldMk cId="0" sldId="262"/>
            <ac:spMk id="118" creationId="{30F1FBEE-4D0B-6D11-B453-2C3965A51FE9}"/>
          </ac:spMkLst>
        </pc:spChg>
        <pc:spChg chg="del">
          <ac:chgData name="Hợp Nguyễn" userId="f2a1d5fa3371b78c" providerId="LiveId" clId="{75CC74D8-A271-4751-9061-2CFACF2119A2}" dt="2026-03-17T01:37:59.274" v="1231" actId="21"/>
          <ac:spMkLst>
            <pc:docMk/>
            <pc:sldMk cId="0" sldId="262"/>
            <ac:spMk id="119" creationId="{0F48B7AD-F397-26CC-E840-4BF769F86467}"/>
          </ac:spMkLst>
        </pc:spChg>
        <pc:spChg chg="add del mod">
          <ac:chgData name="Hợp Nguyễn" userId="f2a1d5fa3371b78c" providerId="LiveId" clId="{75CC74D8-A271-4751-9061-2CFACF2119A2}" dt="2026-03-17T01:37:59.274" v="1231" actId="21"/>
          <ac:spMkLst>
            <pc:docMk/>
            <pc:sldMk cId="0" sldId="262"/>
            <ac:spMk id="120" creationId="{F6F7A26D-F7EB-26CF-B7E9-1C0DC5B1F56A}"/>
          </ac:spMkLst>
        </pc:spChg>
        <pc:spChg chg="add del mod">
          <ac:chgData name="Hợp Nguyễn" userId="f2a1d5fa3371b78c" providerId="LiveId" clId="{75CC74D8-A271-4751-9061-2CFACF2119A2}" dt="2026-03-17T01:37:59.274" v="1231" actId="21"/>
          <ac:spMkLst>
            <pc:docMk/>
            <pc:sldMk cId="0" sldId="262"/>
            <ac:spMk id="122" creationId="{EDBAFA8A-84A0-142B-6FB9-0D17A88D08E7}"/>
          </ac:spMkLst>
        </pc:spChg>
        <pc:spChg chg="add mod">
          <ac:chgData name="Hợp Nguyễn" userId="f2a1d5fa3371b78c" providerId="LiveId" clId="{75CC74D8-A271-4751-9061-2CFACF2119A2}" dt="2026-03-16T04:55:36.110" v="470"/>
          <ac:spMkLst>
            <pc:docMk/>
            <pc:sldMk cId="0" sldId="262"/>
            <ac:spMk id="129" creationId="{07679AEF-5DD5-5747-D28B-13A4ACD9942F}"/>
          </ac:spMkLst>
        </pc:spChg>
        <pc:spChg chg="add del mod">
          <ac:chgData name="Hợp Nguyễn" userId="f2a1d5fa3371b78c" providerId="LiveId" clId="{75CC74D8-A271-4751-9061-2CFACF2119A2}" dt="2026-03-16T04:56:12.062" v="471" actId="478"/>
          <ac:spMkLst>
            <pc:docMk/>
            <pc:sldMk cId="0" sldId="262"/>
            <ac:spMk id="132" creationId="{C21E1B22-F7BD-5285-C117-9BB6DC6B9AC1}"/>
          </ac:spMkLst>
        </pc:spChg>
        <pc:grpChg chg="add del mod">
          <ac:chgData name="Hợp Nguyễn" userId="f2a1d5fa3371b78c" providerId="LiveId" clId="{75CC74D8-A271-4751-9061-2CFACF2119A2}" dt="2026-03-16T04:46:51.684" v="425" actId="478"/>
          <ac:grpSpMkLst>
            <pc:docMk/>
            <pc:sldMk cId="0" sldId="262"/>
            <ac:grpSpMk id="6" creationId="{00000000-0000-0000-0000-000000000000}"/>
          </ac:grpSpMkLst>
        </pc:grpChg>
        <pc:grpChg chg="add mod">
          <ac:chgData name="Hợp Nguyễn" userId="f2a1d5fa3371b78c" providerId="LiveId" clId="{75CC74D8-A271-4751-9061-2CFACF2119A2}" dt="2026-03-16T04:46:45.222" v="422"/>
          <ac:grpSpMkLst>
            <pc:docMk/>
            <pc:sldMk cId="0" sldId="262"/>
            <ac:grpSpMk id="9" creationId="{CBDECE86-78E9-A2BC-6841-DD4BD30AC550}"/>
          </ac:grpSpMkLst>
        </pc:grpChg>
        <pc:grpChg chg="del">
          <ac:chgData name="Hợp Nguyễn" userId="f2a1d5fa3371b78c" providerId="LiveId" clId="{75CC74D8-A271-4751-9061-2CFACF2119A2}" dt="2026-03-16T04:55:16.328" v="457" actId="478"/>
          <ac:grpSpMkLst>
            <pc:docMk/>
            <pc:sldMk cId="0" sldId="262"/>
            <ac:grpSpMk id="38" creationId="{643EED49-C064-59A2-A258-1716CB72C1CD}"/>
          </ac:grpSpMkLst>
        </pc:grpChg>
        <pc:grpChg chg="del">
          <ac:chgData name="Hợp Nguyễn" userId="f2a1d5fa3371b78c" providerId="LiveId" clId="{75CC74D8-A271-4751-9061-2CFACF2119A2}" dt="2026-03-16T04:55:15.619" v="456" actId="478"/>
          <ac:grpSpMkLst>
            <pc:docMk/>
            <pc:sldMk cId="0" sldId="262"/>
            <ac:grpSpMk id="47" creationId="{40EB0F10-00DA-7953-5FE4-7F6F1392A283}"/>
          </ac:grpSpMkLst>
        </pc:grpChg>
        <pc:grpChg chg="del">
          <ac:chgData name="Hợp Nguyễn" userId="f2a1d5fa3371b78c" providerId="LiveId" clId="{75CC74D8-A271-4751-9061-2CFACF2119A2}" dt="2026-03-16T04:55:24.162" v="462" actId="478"/>
          <ac:grpSpMkLst>
            <pc:docMk/>
            <pc:sldMk cId="0" sldId="262"/>
            <ac:grpSpMk id="52" creationId="{3DB0924C-5381-3DAD-2AE4-160A800522DF}"/>
          </ac:grpSpMkLst>
        </pc:grpChg>
        <pc:grpChg chg="del">
          <ac:chgData name="Hợp Nguyễn" userId="f2a1d5fa3371b78c" providerId="LiveId" clId="{75CC74D8-A271-4751-9061-2CFACF2119A2}" dt="2026-03-16T04:55:30.431" v="467" actId="478"/>
          <ac:grpSpMkLst>
            <pc:docMk/>
            <pc:sldMk cId="0" sldId="262"/>
            <ac:grpSpMk id="66" creationId="{9360DD30-B34D-6E33-8348-723065265F18}"/>
          </ac:grpSpMkLst>
        </pc:grpChg>
        <pc:grpChg chg="del">
          <ac:chgData name="Hợp Nguyễn" userId="f2a1d5fa3371b78c" providerId="LiveId" clId="{75CC74D8-A271-4751-9061-2CFACF2119A2}" dt="2026-03-16T04:55:24.750" v="463" actId="478"/>
          <ac:grpSpMkLst>
            <pc:docMk/>
            <pc:sldMk cId="0" sldId="262"/>
            <ac:grpSpMk id="79" creationId="{C31B9109-A7D2-B951-6A4E-0E8F3E539819}"/>
          </ac:grpSpMkLst>
        </pc:grpChg>
        <pc:grpChg chg="del">
          <ac:chgData name="Hợp Nguyễn" userId="f2a1d5fa3371b78c" providerId="LiveId" clId="{75CC74D8-A271-4751-9061-2CFACF2119A2}" dt="2026-03-16T04:55:28.538" v="466" actId="478"/>
          <ac:grpSpMkLst>
            <pc:docMk/>
            <pc:sldMk cId="0" sldId="262"/>
            <ac:grpSpMk id="84" creationId="{527B1C64-DB75-5168-F151-F8DC9FA3C0B3}"/>
          </ac:grpSpMkLst>
        </pc:grpChg>
        <pc:grpChg chg="del mod">
          <ac:chgData name="Hợp Nguyễn" userId="f2a1d5fa3371b78c" providerId="LiveId" clId="{75CC74D8-A271-4751-9061-2CFACF2119A2}" dt="2026-03-16T04:55:14.169" v="455" actId="478"/>
          <ac:grpSpMkLst>
            <pc:docMk/>
            <pc:sldMk cId="0" sldId="262"/>
            <ac:grpSpMk id="89" creationId="{01281654-ECC3-C4C2-F801-949FEFB9EAE6}"/>
          </ac:grpSpMkLst>
        </pc:grpChg>
        <pc:grpChg chg="del mod">
          <ac:chgData name="Hợp Nguyễn" userId="f2a1d5fa3371b78c" providerId="LiveId" clId="{75CC74D8-A271-4751-9061-2CFACF2119A2}" dt="2026-03-16T04:55:12.375" v="454" actId="478"/>
          <ac:grpSpMkLst>
            <pc:docMk/>
            <pc:sldMk cId="0" sldId="262"/>
            <ac:grpSpMk id="94" creationId="{130BFBCA-4212-D986-864F-EAA58D48A317}"/>
          </ac:grpSpMkLst>
        </pc:grpChg>
        <pc:picChg chg="add del mod ord">
          <ac:chgData name="Hợp Nguyễn" userId="f2a1d5fa3371b78c" providerId="LiveId" clId="{75CC74D8-A271-4751-9061-2CFACF2119A2}" dt="2026-03-16T04:49:06.355" v="445" actId="478"/>
          <ac:picMkLst>
            <pc:docMk/>
            <pc:sldMk cId="0" sldId="262"/>
            <ac:picMk id="4" creationId="{91C127FB-C320-5189-826A-4E51714C1881}"/>
          </ac:picMkLst>
        </pc:picChg>
        <pc:picChg chg="del mod topLvl">
          <ac:chgData name="Hợp Nguyễn" userId="f2a1d5fa3371b78c" providerId="LiveId" clId="{75CC74D8-A271-4751-9061-2CFACF2119A2}" dt="2026-03-16T04:46:55.396" v="427" actId="478"/>
          <ac:picMkLst>
            <pc:docMk/>
            <pc:sldMk cId="0" sldId="262"/>
            <ac:picMk id="5" creationId="{00000000-0000-0000-0000-000000000000}"/>
          </ac:picMkLst>
        </pc:picChg>
        <pc:picChg chg="del">
          <ac:chgData name="Hợp Nguyễn" userId="f2a1d5fa3371b78c" providerId="LiveId" clId="{75CC74D8-A271-4751-9061-2CFACF2119A2}" dt="2026-03-16T04:48:40.656" v="439" actId="21"/>
          <ac:picMkLst>
            <pc:docMk/>
            <pc:sldMk cId="0" sldId="262"/>
            <ac:picMk id="8" creationId="{FBE14D1B-ACFD-E79A-26BA-D5A12A347EB5}"/>
          </ac:picMkLst>
        </pc:picChg>
        <pc:picChg chg="add del mod">
          <ac:chgData name="Hợp Nguyễn" userId="f2a1d5fa3371b78c" providerId="LiveId" clId="{75CC74D8-A271-4751-9061-2CFACF2119A2}" dt="2026-03-16T04:47:42.497" v="436" actId="478"/>
          <ac:picMkLst>
            <pc:docMk/>
            <pc:sldMk cId="0" sldId="262"/>
            <ac:picMk id="16" creationId="{EAC8E5F5-6AB1-7FA1-3751-CE3609C2A11C}"/>
          </ac:picMkLst>
        </pc:picChg>
        <pc:picChg chg="del">
          <ac:chgData name="Hợp Nguyễn" userId="f2a1d5fa3371b78c" providerId="LiveId" clId="{75CC74D8-A271-4751-9061-2CFACF2119A2}" dt="2026-03-16T04:49:23.786" v="451" actId="478"/>
          <ac:picMkLst>
            <pc:docMk/>
            <pc:sldMk cId="0" sldId="262"/>
            <ac:picMk id="101" creationId="{FBE14D1B-ACFD-E79A-26BA-D5A12A347EB5}"/>
          </ac:picMkLst>
        </pc:picChg>
      </pc:sldChg>
      <pc:sldChg chg="del">
        <pc:chgData name="Hợp Nguyễn" userId="f2a1d5fa3371b78c" providerId="LiveId" clId="{75CC74D8-A271-4751-9061-2CFACF2119A2}" dt="2026-03-17T03:56:28.855" v="1380" actId="47"/>
        <pc:sldMkLst>
          <pc:docMk/>
          <pc:sldMk cId="214370531" sldId="279"/>
        </pc:sldMkLst>
      </pc:sldChg>
      <pc:sldChg chg="addSp delSp modSp add mod">
        <pc:chgData name="Hợp Nguyễn" userId="f2a1d5fa3371b78c" providerId="LiveId" clId="{75CC74D8-A271-4751-9061-2CFACF2119A2}" dt="2026-03-16T04:18:46.310" v="294" actId="1076"/>
        <pc:sldMkLst>
          <pc:docMk/>
          <pc:sldMk cId="3462499415" sldId="280"/>
        </pc:sldMkLst>
        <pc:spChg chg="mod">
          <ac:chgData name="Hợp Nguyễn" userId="f2a1d5fa3371b78c" providerId="LiveId" clId="{75CC74D8-A271-4751-9061-2CFACF2119A2}" dt="2026-03-16T04:18:07.099" v="289" actId="1076"/>
          <ac:spMkLst>
            <pc:docMk/>
            <pc:sldMk cId="3462499415" sldId="280"/>
            <ac:spMk id="2" creationId="{00000000-0000-0000-0000-000000000000}"/>
          </ac:spMkLst>
        </pc:spChg>
        <pc:spChg chg="del mod">
          <ac:chgData name="Hợp Nguyễn" userId="f2a1d5fa3371b78c" providerId="LiveId" clId="{75CC74D8-A271-4751-9061-2CFACF2119A2}" dt="2026-03-16T04:17:52.536" v="285"/>
          <ac:spMkLst>
            <pc:docMk/>
            <pc:sldMk cId="3462499415" sldId="280"/>
            <ac:spMk id="3" creationId="{E3390D45-E469-88B6-D393-6A4423706812}"/>
          </ac:spMkLst>
        </pc:spChg>
        <pc:spChg chg="mod">
          <ac:chgData name="Hợp Nguyễn" userId="f2a1d5fa3371b78c" providerId="LiveId" clId="{75CC74D8-A271-4751-9061-2CFACF2119A2}" dt="2026-03-16T04:18:29.809" v="292" actId="113"/>
          <ac:spMkLst>
            <pc:docMk/>
            <pc:sldMk cId="3462499415" sldId="280"/>
            <ac:spMk id="6" creationId="{00000000-0000-0000-0000-000000000000}"/>
          </ac:spMkLst>
        </pc:spChg>
        <pc:spChg chg="add mod">
          <ac:chgData name="Hợp Nguyễn" userId="f2a1d5fa3371b78c" providerId="LiveId" clId="{75CC74D8-A271-4751-9061-2CFACF2119A2}" dt="2026-03-16T04:18:43.810" v="293" actId="1076"/>
          <ac:spMkLst>
            <pc:docMk/>
            <pc:sldMk cId="3462499415" sldId="280"/>
            <ac:spMk id="7" creationId="{EAF8E1E1-6385-39C7-7120-982B0DF485BE}"/>
          </ac:spMkLst>
        </pc:spChg>
        <pc:spChg chg="mod">
          <ac:chgData name="Hợp Nguyễn" userId="f2a1d5fa3371b78c" providerId="LiveId" clId="{75CC74D8-A271-4751-9061-2CFACF2119A2}" dt="2026-03-16T04:18:03.321" v="288" actId="1076"/>
          <ac:spMkLst>
            <pc:docMk/>
            <pc:sldMk cId="3462499415" sldId="280"/>
            <ac:spMk id="8" creationId="{D9443EE9-EB7C-917B-F6F5-74ECCAFC1070}"/>
          </ac:spMkLst>
        </pc:spChg>
        <pc:spChg chg="add mod">
          <ac:chgData name="Hợp Nguyễn" userId="f2a1d5fa3371b78c" providerId="LiveId" clId="{75CC74D8-A271-4751-9061-2CFACF2119A2}" dt="2026-03-16T04:17:59.657" v="287" actId="1076"/>
          <ac:spMkLst>
            <pc:docMk/>
            <pc:sldMk cId="3462499415" sldId="280"/>
            <ac:spMk id="9" creationId="{169B9822-F3B7-2C9D-2741-F9CD1A146F21}"/>
          </ac:spMkLst>
        </pc:spChg>
        <pc:picChg chg="mod">
          <ac:chgData name="Hợp Nguyễn" userId="f2a1d5fa3371b78c" providerId="LiveId" clId="{75CC74D8-A271-4751-9061-2CFACF2119A2}" dt="2026-03-16T04:18:46.310" v="294" actId="1076"/>
          <ac:picMkLst>
            <pc:docMk/>
            <pc:sldMk cId="3462499415" sldId="280"/>
            <ac:picMk id="13" creationId="{00000000-0000-0000-0000-000000000000}"/>
          </ac:picMkLst>
        </pc:picChg>
      </pc:sldChg>
      <pc:sldChg chg="addSp delSp modSp del mod ord addAnim delAnim modAnim">
        <pc:chgData name="Hợp Nguyễn" userId="f2a1d5fa3371b78c" providerId="LiveId" clId="{75CC74D8-A271-4751-9061-2CFACF2119A2}" dt="2026-03-17T00:53:56.774" v="1122" actId="47"/>
        <pc:sldMkLst>
          <pc:docMk/>
          <pc:sldMk cId="1427583462" sldId="302"/>
        </pc:sldMkLst>
        <pc:spChg chg="mod">
          <ac:chgData name="Hợp Nguyễn" userId="f2a1d5fa3371b78c" providerId="LiveId" clId="{75CC74D8-A271-4751-9061-2CFACF2119A2}" dt="2026-03-17T00:52:55.264" v="1112" actId="20577"/>
          <ac:spMkLst>
            <pc:docMk/>
            <pc:sldMk cId="1427583462" sldId="302"/>
            <ac:spMk id="7" creationId="{E44066A4-189A-6C9A-33B4-6018734814F8}"/>
          </ac:spMkLst>
        </pc:spChg>
        <pc:spChg chg="mod">
          <ac:chgData name="Hợp Nguyễn" userId="f2a1d5fa3371b78c" providerId="LiveId" clId="{75CC74D8-A271-4751-9061-2CFACF2119A2}" dt="2026-03-17T00:52:56.082" v="1113" actId="20577"/>
          <ac:spMkLst>
            <pc:docMk/>
            <pc:sldMk cId="1427583462" sldId="302"/>
            <ac:spMk id="9" creationId="{7AFDFEE0-8CA0-2457-EA96-B78A7A5D8BB8}"/>
          </ac:spMkLst>
        </pc:spChg>
        <pc:spChg chg="mod">
          <ac:chgData name="Hợp Nguyễn" userId="f2a1d5fa3371b78c" providerId="LiveId" clId="{75CC74D8-A271-4751-9061-2CFACF2119A2}" dt="2026-03-17T00:53:10.490" v="1120" actId="6549"/>
          <ac:spMkLst>
            <pc:docMk/>
            <pc:sldMk cId="1427583462" sldId="302"/>
            <ac:spMk id="12" creationId="{3B32A30D-E540-3CDA-4802-1DAC5DDDE447}"/>
          </ac:spMkLst>
        </pc:spChg>
        <pc:spChg chg="mod">
          <ac:chgData name="Hợp Nguyễn" userId="f2a1d5fa3371b78c" providerId="LiveId" clId="{75CC74D8-A271-4751-9061-2CFACF2119A2}" dt="2026-03-17T00:53:11.529" v="1121" actId="6549"/>
          <ac:spMkLst>
            <pc:docMk/>
            <pc:sldMk cId="1427583462" sldId="302"/>
            <ac:spMk id="14" creationId="{1F015ADB-D098-8E77-F28F-A3B9AA4FC0A5}"/>
          </ac:spMkLst>
        </pc:spChg>
        <pc:spChg chg="mod">
          <ac:chgData name="Hợp Nguyễn" userId="f2a1d5fa3371b78c" providerId="LiveId" clId="{75CC74D8-A271-4751-9061-2CFACF2119A2}" dt="2026-03-17T00:53:08.044" v="1118" actId="20577"/>
          <ac:spMkLst>
            <pc:docMk/>
            <pc:sldMk cId="1427583462" sldId="302"/>
            <ac:spMk id="15" creationId="{EE741A3F-BA62-0779-49DA-0F11D5E2C71E}"/>
          </ac:spMkLst>
        </pc:spChg>
        <pc:spChg chg="mod">
          <ac:chgData name="Hợp Nguyễn" userId="f2a1d5fa3371b78c" providerId="LiveId" clId="{75CC74D8-A271-4751-9061-2CFACF2119A2}" dt="2026-03-17T00:53:01.413" v="1116" actId="20577"/>
          <ac:spMkLst>
            <pc:docMk/>
            <pc:sldMk cId="1427583462" sldId="302"/>
            <ac:spMk id="16" creationId="{1BEC8CD1-4EE5-A8F1-45B8-95454A8C4557}"/>
          </ac:spMkLst>
        </pc:spChg>
        <pc:spChg chg="mod">
          <ac:chgData name="Hợp Nguyễn" userId="f2a1d5fa3371b78c" providerId="LiveId" clId="{75CC74D8-A271-4751-9061-2CFACF2119A2}" dt="2026-03-17T00:53:06.418" v="1117" actId="6549"/>
          <ac:spMkLst>
            <pc:docMk/>
            <pc:sldMk cId="1427583462" sldId="302"/>
            <ac:spMk id="17" creationId="{A84B44A3-B12E-B0B4-75D1-B79DE1E7A4A1}"/>
          </ac:spMkLst>
        </pc:spChg>
        <pc:spChg chg="add del mod">
          <ac:chgData name="Hợp Nguyễn" userId="f2a1d5fa3371b78c" providerId="LiveId" clId="{75CC74D8-A271-4751-9061-2CFACF2119A2}" dt="2026-03-16T06:28:52.942" v="953" actId="478"/>
          <ac:spMkLst>
            <pc:docMk/>
            <pc:sldMk cId="1427583462" sldId="302"/>
            <ac:spMk id="18" creationId="{7C313F2A-8EEE-625E-10CA-6131B41D4DF0}"/>
          </ac:spMkLst>
        </pc:spChg>
        <pc:spChg chg="add del">
          <ac:chgData name="Hợp Nguyễn" userId="f2a1d5fa3371b78c" providerId="LiveId" clId="{75CC74D8-A271-4751-9061-2CFACF2119A2}" dt="2026-03-16T06:28:54.744" v="954" actId="478"/>
          <ac:spMkLst>
            <pc:docMk/>
            <pc:sldMk cId="1427583462" sldId="302"/>
            <ac:spMk id="19" creationId="{0817B010-9A3A-2C1B-F520-7D70D6112846}"/>
          </ac:spMkLst>
        </pc:spChg>
        <pc:spChg chg="del">
          <ac:chgData name="Hợp Nguyễn" userId="f2a1d5fa3371b78c" providerId="LiveId" clId="{75CC74D8-A271-4751-9061-2CFACF2119A2}" dt="2026-03-16T06:29:03.743" v="959" actId="478"/>
          <ac:spMkLst>
            <pc:docMk/>
            <pc:sldMk cId="1427583462" sldId="302"/>
            <ac:spMk id="20" creationId="{6DCB354A-316F-8B01-680F-AB76A1D2204A}"/>
          </ac:spMkLst>
        </pc:spChg>
        <pc:spChg chg="del">
          <ac:chgData name="Hợp Nguyễn" userId="f2a1d5fa3371b78c" providerId="LiveId" clId="{75CC74D8-A271-4751-9061-2CFACF2119A2}" dt="2026-03-16T06:29:00.773" v="957" actId="478"/>
          <ac:spMkLst>
            <pc:docMk/>
            <pc:sldMk cId="1427583462" sldId="302"/>
            <ac:spMk id="21" creationId="{328A07C1-69F2-0ACD-1FD0-9E7997551EB4}"/>
          </ac:spMkLst>
        </pc:spChg>
        <pc:spChg chg="del">
          <ac:chgData name="Hợp Nguyễn" userId="f2a1d5fa3371b78c" providerId="LiveId" clId="{75CC74D8-A271-4751-9061-2CFACF2119A2}" dt="2026-03-16T06:29:02.329" v="958" actId="478"/>
          <ac:spMkLst>
            <pc:docMk/>
            <pc:sldMk cId="1427583462" sldId="302"/>
            <ac:spMk id="22" creationId="{DD21906E-C3C8-2579-7006-C850D359621F}"/>
          </ac:spMkLst>
        </pc:spChg>
        <pc:spChg chg="del">
          <ac:chgData name="Hợp Nguyễn" userId="f2a1d5fa3371b78c" providerId="LiveId" clId="{75CC74D8-A271-4751-9061-2CFACF2119A2}" dt="2026-03-16T06:29:07.019" v="961" actId="478"/>
          <ac:spMkLst>
            <pc:docMk/>
            <pc:sldMk cId="1427583462" sldId="302"/>
            <ac:spMk id="23" creationId="{DF3A4F89-39C5-E058-582E-AC4BE03846E3}"/>
          </ac:spMkLst>
        </pc:spChg>
        <pc:spChg chg="mod">
          <ac:chgData name="Hợp Nguyễn" userId="f2a1d5fa3371b78c" providerId="LiveId" clId="{75CC74D8-A271-4751-9061-2CFACF2119A2}" dt="2026-03-17T00:52:58.369" v="1114" actId="20577"/>
          <ac:spMkLst>
            <pc:docMk/>
            <pc:sldMk cId="1427583462" sldId="302"/>
            <ac:spMk id="24" creationId="{C0CD453F-5E3D-1F85-E95D-E38A91ECDABE}"/>
          </ac:spMkLst>
        </pc:spChg>
        <pc:spChg chg="mod">
          <ac:chgData name="Hợp Nguyễn" userId="f2a1d5fa3371b78c" providerId="LiveId" clId="{75CC74D8-A271-4751-9061-2CFACF2119A2}" dt="2026-03-17T00:52:59.598" v="1115" actId="6549"/>
          <ac:spMkLst>
            <pc:docMk/>
            <pc:sldMk cId="1427583462" sldId="302"/>
            <ac:spMk id="25" creationId="{98889776-797B-A8CF-DBD2-6B62B38D4E51}"/>
          </ac:spMkLst>
        </pc:spChg>
        <pc:spChg chg="del">
          <ac:chgData name="Hợp Nguyễn" userId="f2a1d5fa3371b78c" providerId="LiveId" clId="{75CC74D8-A271-4751-9061-2CFACF2119A2}" dt="2026-03-16T06:29:08.359" v="962" actId="478"/>
          <ac:spMkLst>
            <pc:docMk/>
            <pc:sldMk cId="1427583462" sldId="302"/>
            <ac:spMk id="26" creationId="{BB461B3D-B9DD-C2D9-4F54-5BBDFF303750}"/>
          </ac:spMkLst>
        </pc:spChg>
        <pc:spChg chg="mod">
          <ac:chgData name="Hợp Nguyễn" userId="f2a1d5fa3371b78c" providerId="LiveId" clId="{75CC74D8-A271-4751-9061-2CFACF2119A2}" dt="2026-03-17T00:53:09.195" v="1119" actId="20577"/>
          <ac:spMkLst>
            <pc:docMk/>
            <pc:sldMk cId="1427583462" sldId="302"/>
            <ac:spMk id="27" creationId="{8F54633C-7E83-5B54-8C1F-7B2687BE87CF}"/>
          </ac:spMkLst>
        </pc:spChg>
        <pc:spChg chg="del">
          <ac:chgData name="Hợp Nguyễn" userId="f2a1d5fa3371b78c" providerId="LiveId" clId="{75CC74D8-A271-4751-9061-2CFACF2119A2}" dt="2026-03-16T06:28:56.126" v="955" actId="478"/>
          <ac:spMkLst>
            <pc:docMk/>
            <pc:sldMk cId="1427583462" sldId="302"/>
            <ac:spMk id="28" creationId="{5BE81924-0B3A-EB7F-0518-1B19D9D000AF}"/>
          </ac:spMkLst>
        </pc:spChg>
        <pc:spChg chg="del">
          <ac:chgData name="Hợp Nguyễn" userId="f2a1d5fa3371b78c" providerId="LiveId" clId="{75CC74D8-A271-4751-9061-2CFACF2119A2}" dt="2026-03-16T06:28:58.198" v="956" actId="478"/>
          <ac:spMkLst>
            <pc:docMk/>
            <pc:sldMk cId="1427583462" sldId="302"/>
            <ac:spMk id="29" creationId="{C65E3B5A-D26A-78DD-C9BB-333627683011}"/>
          </ac:spMkLst>
        </pc:spChg>
        <pc:spChg chg="del">
          <ac:chgData name="Hợp Nguyễn" userId="f2a1d5fa3371b78c" providerId="LiveId" clId="{75CC74D8-A271-4751-9061-2CFACF2119A2}" dt="2026-03-16T06:29:05.543" v="960" actId="478"/>
          <ac:spMkLst>
            <pc:docMk/>
            <pc:sldMk cId="1427583462" sldId="302"/>
            <ac:spMk id="32" creationId="{F299897C-0114-F9BF-BE60-907A293CB6B6}"/>
          </ac:spMkLst>
        </pc:spChg>
      </pc:sldChg>
      <pc:sldChg chg="delSp modSp del mod delAnim">
        <pc:chgData name="Hợp Nguyễn" userId="f2a1d5fa3371b78c" providerId="LiveId" clId="{75CC74D8-A271-4751-9061-2CFACF2119A2}" dt="2026-03-16T04:21:50.093" v="331" actId="47"/>
        <pc:sldMkLst>
          <pc:docMk/>
          <pc:sldMk cId="203394500" sldId="310"/>
        </pc:sldMkLst>
        <pc:picChg chg="del mod">
          <ac:chgData name="Hợp Nguyễn" userId="f2a1d5fa3371b78c" providerId="LiveId" clId="{75CC74D8-A271-4751-9061-2CFACF2119A2}" dt="2026-03-16T04:21:41.640" v="327" actId="21"/>
          <ac:picMkLst>
            <pc:docMk/>
            <pc:sldMk cId="203394500" sldId="310"/>
            <ac:picMk id="3" creationId="{64098AC8-7600-BB10-7196-651B5CA5B235}"/>
          </ac:picMkLst>
        </pc:picChg>
      </pc:sldChg>
      <pc:sldChg chg="addSp modSp del modAnim">
        <pc:chgData name="Hợp Nguyễn" userId="f2a1d5fa3371b78c" providerId="LiveId" clId="{75CC74D8-A271-4751-9061-2CFACF2119A2}" dt="2026-03-16T04:07:16.863" v="201" actId="47"/>
        <pc:sldMkLst>
          <pc:docMk/>
          <pc:sldMk cId="1940039768" sldId="7608"/>
        </pc:sldMkLst>
        <pc:picChg chg="add mod">
          <ac:chgData name="Hợp Nguyễn" userId="f2a1d5fa3371b78c" providerId="LiveId" clId="{75CC74D8-A271-4751-9061-2CFACF2119A2}" dt="2026-03-16T04:04:16.605" v="195"/>
          <ac:picMkLst>
            <pc:docMk/>
            <pc:sldMk cId="1940039768" sldId="7608"/>
            <ac:picMk id="3" creationId="{8D5AD00A-B98E-5EA9-CCAD-038187B320BB}"/>
          </ac:picMkLst>
        </pc:picChg>
      </pc:sldChg>
      <pc:sldChg chg="delSp del mod delAnim">
        <pc:chgData name="Hợp Nguyễn" userId="f2a1d5fa3371b78c" providerId="LiveId" clId="{75CC74D8-A271-4751-9061-2CFACF2119A2}" dt="2026-03-16T03:45:16.271" v="46" actId="47"/>
        <pc:sldMkLst>
          <pc:docMk/>
          <pc:sldMk cId="1355617715" sldId="7610"/>
        </pc:sldMkLst>
        <pc:picChg chg="del">
          <ac:chgData name="Hợp Nguyễn" userId="f2a1d5fa3371b78c" providerId="LiveId" clId="{75CC74D8-A271-4751-9061-2CFACF2119A2}" dt="2026-03-16T03:45:13.779" v="44" actId="478"/>
          <ac:picMkLst>
            <pc:docMk/>
            <pc:sldMk cId="1355617715" sldId="7610"/>
            <ac:picMk id="4" creationId="{DE7E1A8D-C02C-45FB-9D8D-CFDA1A9F7E12}"/>
          </ac:picMkLst>
        </pc:picChg>
      </pc:sldChg>
      <pc:sldChg chg="del">
        <pc:chgData name="Hợp Nguyễn" userId="f2a1d5fa3371b78c" providerId="LiveId" clId="{75CC74D8-A271-4751-9061-2CFACF2119A2}" dt="2026-03-16T04:21:06.931" v="319" actId="47"/>
        <pc:sldMkLst>
          <pc:docMk/>
          <pc:sldMk cId="252397127" sldId="7611"/>
        </pc:sldMkLst>
      </pc:sldChg>
      <pc:sldChg chg="del">
        <pc:chgData name="Hợp Nguyễn" userId="f2a1d5fa3371b78c" providerId="LiveId" clId="{75CC74D8-A271-4751-9061-2CFACF2119A2}" dt="2026-03-16T04:21:08.108" v="320" actId="47"/>
        <pc:sldMkLst>
          <pc:docMk/>
          <pc:sldMk cId="3989596746" sldId="7612"/>
        </pc:sldMkLst>
      </pc:sldChg>
      <pc:sldChg chg="del">
        <pc:chgData name="Hợp Nguyễn" userId="f2a1d5fa3371b78c" providerId="LiveId" clId="{75CC74D8-A271-4751-9061-2CFACF2119A2}" dt="2026-03-16T04:21:09.672" v="321" actId="47"/>
        <pc:sldMkLst>
          <pc:docMk/>
          <pc:sldMk cId="2629855028" sldId="7620"/>
        </pc:sldMkLst>
      </pc:sldChg>
      <pc:sldChg chg="del">
        <pc:chgData name="Hợp Nguyễn" userId="f2a1d5fa3371b78c" providerId="LiveId" clId="{75CC74D8-A271-4751-9061-2CFACF2119A2}" dt="2026-03-16T05:49:21.361" v="735" actId="47"/>
        <pc:sldMkLst>
          <pc:docMk/>
          <pc:sldMk cId="2389494657" sldId="7629"/>
        </pc:sldMkLst>
      </pc:sldChg>
      <pc:sldChg chg="addSp delSp modSp del mod">
        <pc:chgData name="Hợp Nguyễn" userId="f2a1d5fa3371b78c" providerId="LiveId" clId="{75CC74D8-A271-4751-9061-2CFACF2119A2}" dt="2026-03-16T05:45:50.555" v="665" actId="47"/>
        <pc:sldMkLst>
          <pc:docMk/>
          <pc:sldMk cId="1014088756" sldId="7631"/>
        </pc:sldMkLst>
        <pc:spChg chg="del">
          <ac:chgData name="Hợp Nguyễn" userId="f2a1d5fa3371b78c" providerId="LiveId" clId="{75CC74D8-A271-4751-9061-2CFACF2119A2}" dt="2026-03-16T05:45:47.540" v="663" actId="21"/>
          <ac:spMkLst>
            <pc:docMk/>
            <pc:sldMk cId="1014088756" sldId="7631"/>
            <ac:spMk id="2" creationId="{A89BDB12-B401-EB3C-065A-4B692754AB40}"/>
          </ac:spMkLst>
        </pc:spChg>
        <pc:spChg chg="del mod">
          <ac:chgData name="Hợp Nguyễn" userId="f2a1d5fa3371b78c" providerId="LiveId" clId="{75CC74D8-A271-4751-9061-2CFACF2119A2}" dt="2026-03-16T05:44:02.417" v="646" actId="21"/>
          <ac:spMkLst>
            <pc:docMk/>
            <pc:sldMk cId="1014088756" sldId="7631"/>
            <ac:spMk id="3" creationId="{4444B16F-4097-47B6-8BAE-BFBBE34F68EF}"/>
          </ac:spMkLst>
        </pc:spChg>
        <pc:spChg chg="del">
          <ac:chgData name="Hợp Nguyễn" userId="f2a1d5fa3371b78c" providerId="LiveId" clId="{75CC74D8-A271-4751-9061-2CFACF2119A2}" dt="2026-03-16T05:45:47.540" v="663" actId="21"/>
          <ac:spMkLst>
            <pc:docMk/>
            <pc:sldMk cId="1014088756" sldId="7631"/>
            <ac:spMk id="7" creationId="{46DE097D-15C3-BDAF-F91F-4DE36B0651FC}"/>
          </ac:spMkLst>
        </pc:spChg>
        <pc:spChg chg="del">
          <ac:chgData name="Hợp Nguyễn" userId="f2a1d5fa3371b78c" providerId="LiveId" clId="{75CC74D8-A271-4751-9061-2CFACF2119A2}" dt="2026-03-16T05:45:47.540" v="663" actId="21"/>
          <ac:spMkLst>
            <pc:docMk/>
            <pc:sldMk cId="1014088756" sldId="7631"/>
            <ac:spMk id="10" creationId="{210E207E-478A-A461-C5E1-8EBA08266894}"/>
          </ac:spMkLst>
        </pc:spChg>
        <pc:spChg chg="del">
          <ac:chgData name="Hợp Nguyễn" userId="f2a1d5fa3371b78c" providerId="LiveId" clId="{75CC74D8-A271-4751-9061-2CFACF2119A2}" dt="2026-03-16T05:45:47.540" v="663" actId="21"/>
          <ac:spMkLst>
            <pc:docMk/>
            <pc:sldMk cId="1014088756" sldId="7631"/>
            <ac:spMk id="11" creationId="{E2822529-2C53-DD15-E0A1-6A5C991EE662}"/>
          </ac:spMkLst>
        </pc:spChg>
        <pc:spChg chg="del">
          <ac:chgData name="Hợp Nguyễn" userId="f2a1d5fa3371b78c" providerId="LiveId" clId="{75CC74D8-A271-4751-9061-2CFACF2119A2}" dt="2026-03-16T05:45:47.540" v="663" actId="21"/>
          <ac:spMkLst>
            <pc:docMk/>
            <pc:sldMk cId="1014088756" sldId="7631"/>
            <ac:spMk id="13" creationId="{40AE9A7E-0C4B-B3CE-92E9-2A7DF62C74C7}"/>
          </ac:spMkLst>
        </pc:spChg>
        <pc:spChg chg="del">
          <ac:chgData name="Hợp Nguyễn" userId="f2a1d5fa3371b78c" providerId="LiveId" clId="{75CC74D8-A271-4751-9061-2CFACF2119A2}" dt="2026-03-16T05:45:47.540" v="663" actId="21"/>
          <ac:spMkLst>
            <pc:docMk/>
            <pc:sldMk cId="1014088756" sldId="7631"/>
            <ac:spMk id="15" creationId="{2CBB7DD9-76B8-AD19-10AC-27F05F7BDE47}"/>
          </ac:spMkLst>
        </pc:spChg>
        <pc:spChg chg="add del mod">
          <ac:chgData name="Hợp Nguyễn" userId="f2a1d5fa3371b78c" providerId="LiveId" clId="{75CC74D8-A271-4751-9061-2CFACF2119A2}" dt="2026-03-16T05:45:47.540" v="663" actId="21"/>
          <ac:spMkLst>
            <pc:docMk/>
            <pc:sldMk cId="1014088756" sldId="7631"/>
            <ac:spMk id="16" creationId="{E1FFA847-DB20-4B8E-8EB4-1BA19C728068}"/>
          </ac:spMkLst>
        </pc:spChg>
        <pc:spChg chg="del">
          <ac:chgData name="Hợp Nguyễn" userId="f2a1d5fa3371b78c" providerId="LiveId" clId="{75CC74D8-A271-4751-9061-2CFACF2119A2}" dt="2026-03-16T05:45:47.540" v="663" actId="21"/>
          <ac:spMkLst>
            <pc:docMk/>
            <pc:sldMk cId="1014088756" sldId="7631"/>
            <ac:spMk id="17" creationId="{16554934-7DFE-656D-D33E-AC4778A47547}"/>
          </ac:spMkLst>
        </pc:spChg>
        <pc:spChg chg="del">
          <ac:chgData name="Hợp Nguyễn" userId="f2a1d5fa3371b78c" providerId="LiveId" clId="{75CC74D8-A271-4751-9061-2CFACF2119A2}" dt="2026-03-16T05:45:47.540" v="663" actId="21"/>
          <ac:spMkLst>
            <pc:docMk/>
            <pc:sldMk cId="1014088756" sldId="7631"/>
            <ac:spMk id="18" creationId="{1139C2D9-1E88-B983-FF58-02A0EA8F1048}"/>
          </ac:spMkLst>
        </pc:spChg>
        <pc:spChg chg="del">
          <ac:chgData name="Hợp Nguyễn" userId="f2a1d5fa3371b78c" providerId="LiveId" clId="{75CC74D8-A271-4751-9061-2CFACF2119A2}" dt="2026-03-16T05:45:47.540" v="663" actId="21"/>
          <ac:spMkLst>
            <pc:docMk/>
            <pc:sldMk cId="1014088756" sldId="7631"/>
            <ac:spMk id="19" creationId="{BFD39C11-9031-FA5A-6661-2D375CECC58E}"/>
          </ac:spMkLst>
        </pc:spChg>
        <pc:spChg chg="add mod">
          <ac:chgData name="Hợp Nguyễn" userId="f2a1d5fa3371b78c" providerId="LiveId" clId="{75CC74D8-A271-4751-9061-2CFACF2119A2}" dt="2026-03-16T05:45:15.630" v="656" actId="167"/>
          <ac:spMkLst>
            <pc:docMk/>
            <pc:sldMk cId="1014088756" sldId="7631"/>
            <ac:spMk id="21" creationId="{260BBD0B-350B-AFBA-5EF0-C2D046960CE0}"/>
          </ac:spMkLst>
        </pc:spChg>
        <pc:spChg chg="add mod">
          <ac:chgData name="Hợp Nguyễn" userId="f2a1d5fa3371b78c" providerId="LiveId" clId="{75CC74D8-A271-4751-9061-2CFACF2119A2}" dt="2026-03-16T05:45:15.630" v="656" actId="167"/>
          <ac:spMkLst>
            <pc:docMk/>
            <pc:sldMk cId="1014088756" sldId="7631"/>
            <ac:spMk id="22" creationId="{4B37E47A-8824-DAFC-0DA4-1F99C2A516B3}"/>
          </ac:spMkLst>
        </pc:spChg>
        <pc:grpChg chg="del mod">
          <ac:chgData name="Hợp Nguyễn" userId="f2a1d5fa3371b78c" providerId="LiveId" clId="{75CC74D8-A271-4751-9061-2CFACF2119A2}" dt="2026-03-16T05:45:20.166" v="658" actId="478"/>
          <ac:grpSpMkLst>
            <pc:docMk/>
            <pc:sldMk cId="1014088756" sldId="7631"/>
            <ac:grpSpMk id="6" creationId="{E660436D-8B5A-1477-7809-B8B73248BD22}"/>
          </ac:grpSpMkLst>
        </pc:grpChg>
      </pc:sldChg>
      <pc:sldChg chg="delSp modSp del mod">
        <pc:chgData name="Hợp Nguyễn" userId="f2a1d5fa3371b78c" providerId="LiveId" clId="{75CC74D8-A271-4751-9061-2CFACF2119A2}" dt="2026-03-16T03:33:27.878" v="39" actId="47"/>
        <pc:sldMkLst>
          <pc:docMk/>
          <pc:sldMk cId="3633359879" sldId="7634"/>
        </pc:sldMkLst>
        <pc:spChg chg="mod">
          <ac:chgData name="Hợp Nguyễn" userId="f2a1d5fa3371b78c" providerId="LiveId" clId="{75CC74D8-A271-4751-9061-2CFACF2119A2}" dt="2026-03-16T03:32:03.539" v="8" actId="1076"/>
          <ac:spMkLst>
            <pc:docMk/>
            <pc:sldMk cId="3633359879" sldId="7634"/>
            <ac:spMk id="24" creationId="{D3278412-ECFF-79E6-6020-8F4ADFD50699}"/>
          </ac:spMkLst>
        </pc:spChg>
        <pc:grpChg chg="del mod">
          <ac:chgData name="Hợp Nguyễn" userId="f2a1d5fa3371b78c" providerId="LiveId" clId="{75CC74D8-A271-4751-9061-2CFACF2119A2}" dt="2026-03-16T03:32:12.760" v="10" actId="478"/>
          <ac:grpSpMkLst>
            <pc:docMk/>
            <pc:sldMk cId="3633359879" sldId="7634"/>
            <ac:grpSpMk id="5" creationId="{2767EE56-C7FA-3989-7C8E-C08F17F8E7F9}"/>
          </ac:grpSpMkLst>
        </pc:grpChg>
      </pc:sldChg>
      <pc:sldChg chg="modSp mod">
        <pc:chgData name="Hợp Nguyễn" userId="f2a1d5fa3371b78c" providerId="LiveId" clId="{75CC74D8-A271-4751-9061-2CFACF2119A2}" dt="2026-03-16T06:28:11.550" v="945" actId="207"/>
        <pc:sldMkLst>
          <pc:docMk/>
          <pc:sldMk cId="2851697989" sldId="7636"/>
        </pc:sldMkLst>
        <pc:spChg chg="mod">
          <ac:chgData name="Hợp Nguyễn" userId="f2a1d5fa3371b78c" providerId="LiveId" clId="{75CC74D8-A271-4751-9061-2CFACF2119A2}" dt="2026-03-16T06:28:11.550" v="945" actId="207"/>
          <ac:spMkLst>
            <pc:docMk/>
            <pc:sldMk cId="2851697989" sldId="7636"/>
            <ac:spMk id="7" creationId="{48559D72-B918-DB1C-625F-DFB353699250}"/>
          </ac:spMkLst>
        </pc:spChg>
        <pc:spChg chg="mod">
          <ac:chgData name="Hợp Nguyễn" userId="f2a1d5fa3371b78c" providerId="LiveId" clId="{75CC74D8-A271-4751-9061-2CFACF2119A2}" dt="2026-03-16T06:28:11.550" v="945" actId="207"/>
          <ac:spMkLst>
            <pc:docMk/>
            <pc:sldMk cId="2851697989" sldId="7636"/>
            <ac:spMk id="9" creationId="{8C2DED23-755A-8683-5C69-70F0430C2F60}"/>
          </ac:spMkLst>
        </pc:spChg>
        <pc:spChg chg="mod">
          <ac:chgData name="Hợp Nguyễn" userId="f2a1d5fa3371b78c" providerId="LiveId" clId="{75CC74D8-A271-4751-9061-2CFACF2119A2}" dt="2026-03-16T06:28:11.550" v="945" actId="207"/>
          <ac:spMkLst>
            <pc:docMk/>
            <pc:sldMk cId="2851697989" sldId="7636"/>
            <ac:spMk id="12" creationId="{087D8D96-63AD-3D9D-F780-240A77834EF5}"/>
          </ac:spMkLst>
        </pc:spChg>
        <pc:spChg chg="mod">
          <ac:chgData name="Hợp Nguyễn" userId="f2a1d5fa3371b78c" providerId="LiveId" clId="{75CC74D8-A271-4751-9061-2CFACF2119A2}" dt="2026-03-16T06:28:11.550" v="945" actId="207"/>
          <ac:spMkLst>
            <pc:docMk/>
            <pc:sldMk cId="2851697989" sldId="7636"/>
            <ac:spMk id="14" creationId="{51575D58-17E9-5A10-C051-24960F087DDC}"/>
          </ac:spMkLst>
        </pc:spChg>
        <pc:spChg chg="mod">
          <ac:chgData name="Hợp Nguyễn" userId="f2a1d5fa3371b78c" providerId="LiveId" clId="{75CC74D8-A271-4751-9061-2CFACF2119A2}" dt="2026-03-16T06:28:11.550" v="945" actId="207"/>
          <ac:spMkLst>
            <pc:docMk/>
            <pc:sldMk cId="2851697989" sldId="7636"/>
            <ac:spMk id="15" creationId="{E58CFDE8-71A4-F8F7-14FE-B508DEBF9097}"/>
          </ac:spMkLst>
        </pc:spChg>
        <pc:spChg chg="mod">
          <ac:chgData name="Hợp Nguyễn" userId="f2a1d5fa3371b78c" providerId="LiveId" clId="{75CC74D8-A271-4751-9061-2CFACF2119A2}" dt="2026-03-16T06:28:11.550" v="945" actId="207"/>
          <ac:spMkLst>
            <pc:docMk/>
            <pc:sldMk cId="2851697989" sldId="7636"/>
            <ac:spMk id="16" creationId="{3264552D-37D6-079E-A51A-04F6BB18D388}"/>
          </ac:spMkLst>
        </pc:spChg>
        <pc:spChg chg="mod">
          <ac:chgData name="Hợp Nguyễn" userId="f2a1d5fa3371b78c" providerId="LiveId" clId="{75CC74D8-A271-4751-9061-2CFACF2119A2}" dt="2026-03-16T06:28:11.550" v="945" actId="207"/>
          <ac:spMkLst>
            <pc:docMk/>
            <pc:sldMk cId="2851697989" sldId="7636"/>
            <ac:spMk id="17" creationId="{C0179EE6-381C-C8E7-76A2-4CFB17960190}"/>
          </ac:spMkLst>
        </pc:spChg>
        <pc:spChg chg="mod">
          <ac:chgData name="Hợp Nguyễn" userId="f2a1d5fa3371b78c" providerId="LiveId" clId="{75CC74D8-A271-4751-9061-2CFACF2119A2}" dt="2026-03-16T06:28:11.550" v="945" actId="207"/>
          <ac:spMkLst>
            <pc:docMk/>
            <pc:sldMk cId="2851697989" sldId="7636"/>
            <ac:spMk id="24" creationId="{82B5E66D-90FA-AC94-6FA8-D923A6EF50AF}"/>
          </ac:spMkLst>
        </pc:spChg>
        <pc:spChg chg="mod">
          <ac:chgData name="Hợp Nguyễn" userId="f2a1d5fa3371b78c" providerId="LiveId" clId="{75CC74D8-A271-4751-9061-2CFACF2119A2}" dt="2026-03-16T06:28:11.550" v="945" actId="207"/>
          <ac:spMkLst>
            <pc:docMk/>
            <pc:sldMk cId="2851697989" sldId="7636"/>
            <ac:spMk id="25" creationId="{D1014B22-F89C-25E6-1E08-CA162D8ED764}"/>
          </ac:spMkLst>
        </pc:spChg>
        <pc:spChg chg="mod">
          <ac:chgData name="Hợp Nguyễn" userId="f2a1d5fa3371b78c" providerId="LiveId" clId="{75CC74D8-A271-4751-9061-2CFACF2119A2}" dt="2026-03-16T06:28:11.550" v="945" actId="207"/>
          <ac:spMkLst>
            <pc:docMk/>
            <pc:sldMk cId="2851697989" sldId="7636"/>
            <ac:spMk id="27" creationId="{1F37C611-6180-3CF1-9A87-A093F0E83412}"/>
          </ac:spMkLst>
        </pc:spChg>
      </pc:sldChg>
      <pc:sldChg chg="delSp modSp del mod">
        <pc:chgData name="Hợp Nguyễn" userId="f2a1d5fa3371b78c" providerId="LiveId" clId="{75CC74D8-A271-4751-9061-2CFACF2119A2}" dt="2026-03-16T05:44:46.642" v="652" actId="47"/>
        <pc:sldMkLst>
          <pc:docMk/>
          <pc:sldMk cId="1020397883" sldId="7639"/>
        </pc:sldMkLst>
        <pc:spChg chg="del">
          <ac:chgData name="Hợp Nguyễn" userId="f2a1d5fa3371b78c" providerId="LiveId" clId="{75CC74D8-A271-4751-9061-2CFACF2119A2}" dt="2026-03-16T05:43:40.086" v="641" actId="21"/>
          <ac:spMkLst>
            <pc:docMk/>
            <pc:sldMk cId="1020397883" sldId="7639"/>
            <ac:spMk id="7" creationId="{A72D8FBA-C6C0-85D8-BA21-01FDAECA1DE3}"/>
          </ac:spMkLst>
        </pc:spChg>
        <pc:spChg chg="del">
          <ac:chgData name="Hợp Nguyễn" userId="f2a1d5fa3371b78c" providerId="LiveId" clId="{75CC74D8-A271-4751-9061-2CFACF2119A2}" dt="2026-03-16T05:43:40.086" v="641" actId="21"/>
          <ac:spMkLst>
            <pc:docMk/>
            <pc:sldMk cId="1020397883" sldId="7639"/>
            <ac:spMk id="9" creationId="{17CE0B77-8E79-90E8-1BF3-BC38FB671006}"/>
          </ac:spMkLst>
        </pc:spChg>
        <pc:spChg chg="mod">
          <ac:chgData name="Hợp Nguyễn" userId="f2a1d5fa3371b78c" providerId="LiveId" clId="{75CC74D8-A271-4751-9061-2CFACF2119A2}" dt="2026-03-16T05:42:55.626" v="630" actId="20577"/>
          <ac:spMkLst>
            <pc:docMk/>
            <pc:sldMk cId="1020397883" sldId="7639"/>
            <ac:spMk id="11" creationId="{1399897A-BCE0-8882-6EE3-E8F05F16BAB2}"/>
          </ac:spMkLst>
        </pc:spChg>
        <pc:spChg chg="del">
          <ac:chgData name="Hợp Nguyễn" userId="f2a1d5fa3371b78c" providerId="LiveId" clId="{75CC74D8-A271-4751-9061-2CFACF2119A2}" dt="2026-03-16T05:43:40.086" v="641" actId="21"/>
          <ac:spMkLst>
            <pc:docMk/>
            <pc:sldMk cId="1020397883" sldId="7639"/>
            <ac:spMk id="12" creationId="{26999863-501C-E112-3C89-44786E853DAB}"/>
          </ac:spMkLst>
        </pc:spChg>
        <pc:spChg chg="mod">
          <ac:chgData name="Hợp Nguyễn" userId="f2a1d5fa3371b78c" providerId="LiveId" clId="{75CC74D8-A271-4751-9061-2CFACF2119A2}" dt="2026-03-16T05:42:45.134" v="627" actId="1076"/>
          <ac:spMkLst>
            <pc:docMk/>
            <pc:sldMk cId="1020397883" sldId="7639"/>
            <ac:spMk id="13" creationId="{B2ECD8DB-F878-D988-4D60-1DD5199E2D04}"/>
          </ac:spMkLst>
        </pc:spChg>
        <pc:spChg chg="del">
          <ac:chgData name="Hợp Nguyễn" userId="f2a1d5fa3371b78c" providerId="LiveId" clId="{75CC74D8-A271-4751-9061-2CFACF2119A2}" dt="2026-03-16T05:43:40.086" v="641" actId="21"/>
          <ac:spMkLst>
            <pc:docMk/>
            <pc:sldMk cId="1020397883" sldId="7639"/>
            <ac:spMk id="17" creationId="{E0AB52BB-7A59-892C-7E2B-C4B4E49F2A43}"/>
          </ac:spMkLst>
        </pc:spChg>
        <pc:spChg chg="mod">
          <ac:chgData name="Hợp Nguyễn" userId="f2a1d5fa3371b78c" providerId="LiveId" clId="{75CC74D8-A271-4751-9061-2CFACF2119A2}" dt="2026-03-16T05:42:52.587" v="629" actId="1076"/>
          <ac:spMkLst>
            <pc:docMk/>
            <pc:sldMk cId="1020397883" sldId="7639"/>
            <ac:spMk id="18" creationId="{1702FE9C-C4E6-5BF7-6F34-61E4732496F9}"/>
          </ac:spMkLst>
        </pc:spChg>
        <pc:spChg chg="del">
          <ac:chgData name="Hợp Nguyễn" userId="f2a1d5fa3371b78c" providerId="LiveId" clId="{75CC74D8-A271-4751-9061-2CFACF2119A2}" dt="2026-03-16T05:43:40.086" v="641" actId="21"/>
          <ac:spMkLst>
            <pc:docMk/>
            <pc:sldMk cId="1020397883" sldId="7639"/>
            <ac:spMk id="19" creationId="{9273AFA6-85BA-B3FF-876D-4C2E105E5907}"/>
          </ac:spMkLst>
        </pc:spChg>
        <pc:spChg chg="mod">
          <ac:chgData name="Hợp Nguyễn" userId="f2a1d5fa3371b78c" providerId="LiveId" clId="{75CC74D8-A271-4751-9061-2CFACF2119A2}" dt="2026-03-16T05:42:48.700" v="628" actId="1076"/>
          <ac:spMkLst>
            <pc:docMk/>
            <pc:sldMk cId="1020397883" sldId="7639"/>
            <ac:spMk id="20" creationId="{BAFC823C-1EF0-47DE-C36B-DDAD1A4F7667}"/>
          </ac:spMkLst>
        </pc:spChg>
        <pc:spChg chg="del">
          <ac:chgData name="Hợp Nguyễn" userId="f2a1d5fa3371b78c" providerId="LiveId" clId="{75CC74D8-A271-4751-9061-2CFACF2119A2}" dt="2026-03-16T05:43:40.086" v="641" actId="21"/>
          <ac:spMkLst>
            <pc:docMk/>
            <pc:sldMk cId="1020397883" sldId="7639"/>
            <ac:spMk id="21" creationId="{774C97A9-0E36-3074-4A8B-99C5E5DCBE67}"/>
          </ac:spMkLst>
        </pc:spChg>
        <pc:spChg chg="del">
          <ac:chgData name="Hợp Nguyễn" userId="f2a1d5fa3371b78c" providerId="LiveId" clId="{75CC74D8-A271-4751-9061-2CFACF2119A2}" dt="2026-03-16T05:43:40.086" v="641" actId="21"/>
          <ac:spMkLst>
            <pc:docMk/>
            <pc:sldMk cId="1020397883" sldId="7639"/>
            <ac:spMk id="22" creationId="{FA5F0187-2C8D-579D-0FED-91B3E84531CE}"/>
          </ac:spMkLst>
        </pc:spChg>
        <pc:spChg chg="del">
          <ac:chgData name="Hợp Nguyễn" userId="f2a1d5fa3371b78c" providerId="LiveId" clId="{75CC74D8-A271-4751-9061-2CFACF2119A2}" dt="2026-03-16T05:43:40.086" v="641" actId="21"/>
          <ac:spMkLst>
            <pc:docMk/>
            <pc:sldMk cId="1020397883" sldId="7639"/>
            <ac:spMk id="23" creationId="{B90889CB-B27D-1C58-CC08-3C97AC6AC95B}"/>
          </ac:spMkLst>
        </pc:spChg>
        <pc:spChg chg="del">
          <ac:chgData name="Hợp Nguyễn" userId="f2a1d5fa3371b78c" providerId="LiveId" clId="{75CC74D8-A271-4751-9061-2CFACF2119A2}" dt="2026-03-16T05:43:40.086" v="641" actId="21"/>
          <ac:spMkLst>
            <pc:docMk/>
            <pc:sldMk cId="1020397883" sldId="7639"/>
            <ac:spMk id="24" creationId="{3389D8DF-6566-BDF2-3EA0-C8AE84A27CDB}"/>
          </ac:spMkLst>
        </pc:spChg>
        <pc:spChg chg="del">
          <ac:chgData name="Hợp Nguyễn" userId="f2a1d5fa3371b78c" providerId="LiveId" clId="{75CC74D8-A271-4751-9061-2CFACF2119A2}" dt="2026-03-16T05:43:40.086" v="641" actId="21"/>
          <ac:spMkLst>
            <pc:docMk/>
            <pc:sldMk cId="1020397883" sldId="7639"/>
            <ac:spMk id="25" creationId="{5BCC36D5-E37A-653F-4E68-6C9B7CD7A4FC}"/>
          </ac:spMkLst>
        </pc:spChg>
      </pc:sldChg>
      <pc:sldChg chg="del">
        <pc:chgData name="Hợp Nguyễn" userId="f2a1d5fa3371b78c" providerId="LiveId" clId="{75CC74D8-A271-4751-9061-2CFACF2119A2}" dt="2026-03-16T04:33:34.350" v="360" actId="47"/>
        <pc:sldMkLst>
          <pc:docMk/>
          <pc:sldMk cId="3887883976" sldId="7641"/>
        </pc:sldMkLst>
      </pc:sldChg>
      <pc:sldChg chg="delSp modSp del mod ord">
        <pc:chgData name="Hợp Nguyễn" userId="f2a1d5fa3371b78c" providerId="LiveId" clId="{75CC74D8-A271-4751-9061-2CFACF2119A2}" dt="2026-03-16T05:52:21.629" v="770" actId="47"/>
        <pc:sldMkLst>
          <pc:docMk/>
          <pc:sldMk cId="170606075" sldId="7642"/>
        </pc:sldMkLst>
        <pc:spChg chg="del">
          <ac:chgData name="Hợp Nguyễn" userId="f2a1d5fa3371b78c" providerId="LiveId" clId="{75CC74D8-A271-4751-9061-2CFACF2119A2}" dt="2026-03-16T05:52:03.777" v="763" actId="21"/>
          <ac:spMkLst>
            <pc:docMk/>
            <pc:sldMk cId="170606075" sldId="7642"/>
            <ac:spMk id="13" creationId="{B258E719-3243-2A9A-60BC-895DB076BE98}"/>
          </ac:spMkLst>
        </pc:spChg>
        <pc:spChg chg="del">
          <ac:chgData name="Hợp Nguyễn" userId="f2a1d5fa3371b78c" providerId="LiveId" clId="{75CC74D8-A271-4751-9061-2CFACF2119A2}" dt="2026-03-16T05:52:03.777" v="763" actId="21"/>
          <ac:spMkLst>
            <pc:docMk/>
            <pc:sldMk cId="170606075" sldId="7642"/>
            <ac:spMk id="14" creationId="{2001F22C-3637-CAB0-4953-AEFF15B794A4}"/>
          </ac:spMkLst>
        </pc:spChg>
        <pc:picChg chg="del mod modCrop">
          <ac:chgData name="Hợp Nguyễn" userId="f2a1d5fa3371b78c" providerId="LiveId" clId="{75CC74D8-A271-4751-9061-2CFACF2119A2}" dt="2026-03-16T05:50:48.485" v="750" actId="21"/>
          <ac:picMkLst>
            <pc:docMk/>
            <pc:sldMk cId="170606075" sldId="7642"/>
            <ac:picMk id="6" creationId="{B2F42BA7-AB90-CC95-6C3F-AEB2BB305C84}"/>
          </ac:picMkLst>
        </pc:picChg>
        <pc:picChg chg="del mod">
          <ac:chgData name="Hợp Nguyễn" userId="f2a1d5fa3371b78c" providerId="LiveId" clId="{75CC74D8-A271-4751-9061-2CFACF2119A2}" dt="2026-03-16T05:49:38.009" v="738" actId="478"/>
          <ac:picMkLst>
            <pc:docMk/>
            <pc:sldMk cId="170606075" sldId="7642"/>
            <ac:picMk id="96" creationId="{64BF548D-F442-6509-E701-5C79DD5AF42D}"/>
          </ac:picMkLst>
        </pc:picChg>
      </pc:sldChg>
      <pc:sldChg chg="del">
        <pc:chgData name="Hợp Nguyễn" userId="f2a1d5fa3371b78c" providerId="LiveId" clId="{75CC74D8-A271-4751-9061-2CFACF2119A2}" dt="2026-03-16T05:49:24.252" v="736" actId="47"/>
        <pc:sldMkLst>
          <pc:docMk/>
          <pc:sldMk cId="1772764984" sldId="7643"/>
        </pc:sldMkLst>
      </pc:sldChg>
      <pc:sldChg chg="addSp delSp modSp add mod setBg delAnim modAnim">
        <pc:chgData name="Hợp Nguyễn" userId="f2a1d5fa3371b78c" providerId="LiveId" clId="{75CC74D8-A271-4751-9061-2CFACF2119A2}" dt="2026-03-16T06:18:20.378" v="926" actId="21"/>
        <pc:sldMkLst>
          <pc:docMk/>
          <pc:sldMk cId="810820444" sldId="7644"/>
        </pc:sldMkLst>
        <pc:spChg chg="del mod">
          <ac:chgData name="Hợp Nguyễn" userId="f2a1d5fa3371b78c" providerId="LiveId" clId="{75CC74D8-A271-4751-9061-2CFACF2119A2}" dt="2026-03-16T06:14:50.994" v="885" actId="478"/>
          <ac:spMkLst>
            <pc:docMk/>
            <pc:sldMk cId="810820444" sldId="7644"/>
            <ac:spMk id="4" creationId="{D429D71A-7CCA-4F5F-8E07-DBDDFAEB1E3D}"/>
          </ac:spMkLst>
        </pc:spChg>
        <pc:spChg chg="add del mod">
          <ac:chgData name="Hợp Nguyễn" userId="f2a1d5fa3371b78c" providerId="LiveId" clId="{75CC74D8-A271-4751-9061-2CFACF2119A2}" dt="2026-03-16T06:18:20.378" v="926" actId="21"/>
          <ac:spMkLst>
            <pc:docMk/>
            <pc:sldMk cId="810820444" sldId="7644"/>
            <ac:spMk id="5" creationId="{000930C9-C47E-1AD8-DB5A-DCF54DF9869E}"/>
          </ac:spMkLst>
        </pc:spChg>
        <pc:picChg chg="add mod">
          <ac:chgData name="Hợp Nguyễn" userId="f2a1d5fa3371b78c" providerId="LiveId" clId="{75CC74D8-A271-4751-9061-2CFACF2119A2}" dt="2026-03-16T03:47:48.285" v="57"/>
          <ac:picMkLst>
            <pc:docMk/>
            <pc:sldMk cId="810820444" sldId="7644"/>
            <ac:picMk id="2" creationId="{0FBF4D4B-EAD9-D5D8-2FE0-468636F1E952}"/>
          </ac:picMkLst>
        </pc:picChg>
        <pc:picChg chg="add del mod">
          <ac:chgData name="Hợp Nguyễn" userId="f2a1d5fa3371b78c" providerId="LiveId" clId="{75CC74D8-A271-4751-9061-2CFACF2119A2}" dt="2026-03-16T06:18:20.378" v="926" actId="21"/>
          <ac:picMkLst>
            <pc:docMk/>
            <pc:sldMk cId="810820444" sldId="7644"/>
            <ac:picMk id="3" creationId="{F7AFCBB0-41AC-9731-9E3C-D55EA44E8ED5}"/>
          </ac:picMkLst>
        </pc:picChg>
        <pc:picChg chg="mod">
          <ac:chgData name="Hợp Nguyễn" userId="f2a1d5fa3371b78c" providerId="LiveId" clId="{75CC74D8-A271-4751-9061-2CFACF2119A2}" dt="2026-03-16T03:48:29.096" v="61" actId="1076"/>
          <ac:picMkLst>
            <pc:docMk/>
            <pc:sldMk cId="810820444" sldId="7644"/>
            <ac:picMk id="7" creationId="{570DD308-3F9B-4728-8A55-297E2832338B}"/>
          </ac:picMkLst>
        </pc:picChg>
        <pc:picChg chg="del mod">
          <ac:chgData name="Hợp Nguyễn" userId="f2a1d5fa3371b78c" providerId="LiveId" clId="{75CC74D8-A271-4751-9061-2CFACF2119A2}" dt="2026-03-16T06:18:20.378" v="926" actId="21"/>
          <ac:picMkLst>
            <pc:docMk/>
            <pc:sldMk cId="810820444" sldId="7644"/>
            <ac:picMk id="8" creationId="{F42F226D-A470-4EB3-BDBB-258CD481619D}"/>
          </ac:picMkLst>
        </pc:picChg>
      </pc:sldChg>
      <pc:sldChg chg="addSp delSp modSp new mod addAnim delAnim modAnim">
        <pc:chgData name="Hợp Nguyễn" userId="f2a1d5fa3371b78c" providerId="LiveId" clId="{75CC74D8-A271-4751-9061-2CFACF2119A2}" dt="2026-03-17T01:03:21.188" v="1142"/>
        <pc:sldMkLst>
          <pc:docMk/>
          <pc:sldMk cId="918373095" sldId="7645"/>
        </pc:sldMkLst>
        <pc:spChg chg="add del">
          <ac:chgData name="Hợp Nguyễn" userId="f2a1d5fa3371b78c" providerId="LiveId" clId="{75CC74D8-A271-4751-9061-2CFACF2119A2}" dt="2026-03-17T01:02:37.220" v="1138"/>
          <ac:spMkLst>
            <pc:docMk/>
            <pc:sldMk cId="918373095" sldId="7645"/>
            <ac:spMk id="3" creationId="{4C4E8925-EA35-615F-619A-ED1FD62C121E}"/>
          </ac:spMkLst>
        </pc:spChg>
        <pc:spChg chg="add mod">
          <ac:chgData name="Hợp Nguyễn" userId="f2a1d5fa3371b78c" providerId="LiveId" clId="{75CC74D8-A271-4751-9061-2CFACF2119A2}" dt="2026-03-16T04:12:25.401" v="257" actId="207"/>
          <ac:spMkLst>
            <pc:docMk/>
            <pc:sldMk cId="918373095" sldId="7645"/>
            <ac:spMk id="5" creationId="{CAEE31A4-6EF5-4A41-697F-33A1D5F200D9}"/>
          </ac:spMkLst>
        </pc:spChg>
        <pc:spChg chg="add del mod">
          <ac:chgData name="Hợp Nguyễn" userId="f2a1d5fa3371b78c" providerId="LiveId" clId="{75CC74D8-A271-4751-9061-2CFACF2119A2}" dt="2026-03-16T03:54:22.058" v="140" actId="478"/>
          <ac:spMkLst>
            <pc:docMk/>
            <pc:sldMk cId="918373095" sldId="7645"/>
            <ac:spMk id="8" creationId="{A163A783-6B92-4A75-E342-E330ED9E5594}"/>
          </ac:spMkLst>
        </pc:spChg>
        <pc:spChg chg="add del mod">
          <ac:chgData name="Hợp Nguyễn" userId="f2a1d5fa3371b78c" providerId="LiveId" clId="{75CC74D8-A271-4751-9061-2CFACF2119A2}" dt="2026-03-16T03:54:18.050" v="137" actId="478"/>
          <ac:spMkLst>
            <pc:docMk/>
            <pc:sldMk cId="918373095" sldId="7645"/>
            <ac:spMk id="9" creationId="{D9EF4E01-1B7B-12D8-9BC7-537195146918}"/>
          </ac:spMkLst>
        </pc:spChg>
        <pc:spChg chg="add del mod">
          <ac:chgData name="Hợp Nguyễn" userId="f2a1d5fa3371b78c" providerId="LiveId" clId="{75CC74D8-A271-4751-9061-2CFACF2119A2}" dt="2026-03-16T03:54:16.432" v="136" actId="478"/>
          <ac:spMkLst>
            <pc:docMk/>
            <pc:sldMk cId="918373095" sldId="7645"/>
            <ac:spMk id="10" creationId="{2A554C06-3F44-5ECB-5F06-E7A5080B06BF}"/>
          </ac:spMkLst>
        </pc:spChg>
        <pc:spChg chg="add del mod">
          <ac:chgData name="Hợp Nguyễn" userId="f2a1d5fa3371b78c" providerId="LiveId" clId="{75CC74D8-A271-4751-9061-2CFACF2119A2}" dt="2026-03-16T03:54:21.258" v="139" actId="478"/>
          <ac:spMkLst>
            <pc:docMk/>
            <pc:sldMk cId="918373095" sldId="7645"/>
            <ac:spMk id="12" creationId="{9750EE91-BFD1-C6E0-4DC0-950ED1E58BEC}"/>
          </ac:spMkLst>
        </pc:spChg>
        <pc:spChg chg="add del mod">
          <ac:chgData name="Hợp Nguyễn" userId="f2a1d5fa3371b78c" providerId="LiveId" clId="{75CC74D8-A271-4751-9061-2CFACF2119A2}" dt="2026-03-16T03:54:20.424" v="138" actId="478"/>
          <ac:spMkLst>
            <pc:docMk/>
            <pc:sldMk cId="918373095" sldId="7645"/>
            <ac:spMk id="13" creationId="{58819C48-C0DA-DF7B-9D6E-950CAA401BD8}"/>
          </ac:spMkLst>
        </pc:spChg>
        <pc:spChg chg="add del mod">
          <ac:chgData name="Hợp Nguyễn" userId="f2a1d5fa3371b78c" providerId="LiveId" clId="{75CC74D8-A271-4751-9061-2CFACF2119A2}" dt="2026-03-16T03:54:14.385" v="135" actId="478"/>
          <ac:spMkLst>
            <pc:docMk/>
            <pc:sldMk cId="918373095" sldId="7645"/>
            <ac:spMk id="14" creationId="{B86981B5-3729-68DC-CF26-D2DF7B509EF0}"/>
          </ac:spMkLst>
        </pc:spChg>
        <pc:spChg chg="add mod">
          <ac:chgData name="Hợp Nguyễn" userId="f2a1d5fa3371b78c" providerId="LiveId" clId="{75CC74D8-A271-4751-9061-2CFACF2119A2}" dt="2026-03-16T03:55:53.249" v="173" actId="20577"/>
          <ac:spMkLst>
            <pc:docMk/>
            <pc:sldMk cId="918373095" sldId="7645"/>
            <ac:spMk id="15" creationId="{EF705B3A-81D0-3339-58C3-8D7EC85C53DC}"/>
          </ac:spMkLst>
        </pc:spChg>
        <pc:spChg chg="add del mod">
          <ac:chgData name="Hợp Nguyễn" userId="f2a1d5fa3371b78c" providerId="LiveId" clId="{75CC74D8-A271-4751-9061-2CFACF2119A2}" dt="2026-03-16T04:04:26.141" v="198" actId="21"/>
          <ac:spMkLst>
            <pc:docMk/>
            <pc:sldMk cId="918373095" sldId="7645"/>
            <ac:spMk id="17" creationId="{D36C2DB6-174E-62A9-0467-1606D42DA7FB}"/>
          </ac:spMkLst>
        </pc:spChg>
        <pc:spChg chg="add mod">
          <ac:chgData name="Hợp Nguyễn" userId="f2a1d5fa3371b78c" providerId="LiveId" clId="{75CC74D8-A271-4751-9061-2CFACF2119A2}" dt="2026-03-16T04:13:00.718" v="260" actId="207"/>
          <ac:spMkLst>
            <pc:docMk/>
            <pc:sldMk cId="918373095" sldId="7645"/>
            <ac:spMk id="20" creationId="{D36C2DB6-174E-62A9-0467-1606D42DA7FB}"/>
          </ac:spMkLst>
        </pc:spChg>
        <pc:picChg chg="add mod">
          <ac:chgData name="Hợp Nguyễn" userId="f2a1d5fa3371b78c" providerId="LiveId" clId="{75CC74D8-A271-4751-9061-2CFACF2119A2}" dt="2026-03-16T03:53:26.432" v="129"/>
          <ac:picMkLst>
            <pc:docMk/>
            <pc:sldMk cId="918373095" sldId="7645"/>
            <ac:picMk id="4" creationId="{44895460-0D6D-81A9-0FBE-2E9CD5090B4A}"/>
          </ac:picMkLst>
        </pc:picChg>
        <pc:picChg chg="add del mod">
          <ac:chgData name="Hợp Nguyễn" userId="f2a1d5fa3371b78c" providerId="LiveId" clId="{75CC74D8-A271-4751-9061-2CFACF2119A2}" dt="2026-03-16T03:55:15.954" v="152" actId="21"/>
          <ac:picMkLst>
            <pc:docMk/>
            <pc:sldMk cId="918373095" sldId="7645"/>
            <ac:picMk id="6" creationId="{8D974C70-4B9A-7E5A-CC85-234907E26A6E}"/>
          </ac:picMkLst>
        </pc:picChg>
        <pc:picChg chg="add mod">
          <ac:chgData name="Hợp Nguyễn" userId="f2a1d5fa3371b78c" providerId="LiveId" clId="{75CC74D8-A271-4751-9061-2CFACF2119A2}" dt="2026-03-17T01:02:40.860" v="1139" actId="1076"/>
          <ac:picMkLst>
            <pc:docMk/>
            <pc:sldMk cId="918373095" sldId="7645"/>
            <ac:picMk id="6" creationId="{90ABCEB0-A23B-EFD6-CD93-7A08E1FE9CBB}"/>
          </ac:picMkLst>
        </pc:picChg>
        <pc:picChg chg="add del mod">
          <ac:chgData name="Hợp Nguyễn" userId="f2a1d5fa3371b78c" providerId="LiveId" clId="{75CC74D8-A271-4751-9061-2CFACF2119A2}" dt="2026-03-16T03:54:24.982" v="141" actId="478"/>
          <ac:picMkLst>
            <pc:docMk/>
            <pc:sldMk cId="918373095" sldId="7645"/>
            <ac:picMk id="7" creationId="{32B4A6E7-34DD-186A-A8C7-E9D828C8C45D}"/>
          </ac:picMkLst>
        </pc:picChg>
        <pc:picChg chg="add mod">
          <ac:chgData name="Hợp Nguyễn" userId="f2a1d5fa3371b78c" providerId="LiveId" clId="{75CC74D8-A271-4751-9061-2CFACF2119A2}" dt="2026-03-16T03:58:41.093" v="194" actId="1076"/>
          <ac:picMkLst>
            <pc:docMk/>
            <pc:sldMk cId="918373095" sldId="7645"/>
            <ac:picMk id="11" creationId="{6769AC6C-5B6D-CAF1-4129-2507A6B2917F}"/>
          </ac:picMkLst>
        </pc:picChg>
        <pc:picChg chg="add mod">
          <ac:chgData name="Hợp Nguyễn" userId="f2a1d5fa3371b78c" providerId="LiveId" clId="{75CC74D8-A271-4751-9061-2CFACF2119A2}" dt="2026-03-16T03:55:25.800" v="158" actId="14100"/>
          <ac:picMkLst>
            <pc:docMk/>
            <pc:sldMk cId="918373095" sldId="7645"/>
            <ac:picMk id="16" creationId="{8D974C70-4B9A-7E5A-CC85-234907E26A6E}"/>
          </ac:picMkLst>
        </pc:picChg>
        <pc:picChg chg="add del mod">
          <ac:chgData name="Hợp Nguyễn" userId="f2a1d5fa3371b78c" providerId="LiveId" clId="{75CC74D8-A271-4751-9061-2CFACF2119A2}" dt="2026-03-16T04:04:26.141" v="198" actId="21"/>
          <ac:picMkLst>
            <pc:docMk/>
            <pc:sldMk cId="918373095" sldId="7645"/>
            <ac:picMk id="18" creationId="{90A81729-8C37-BE09-6D33-927E1B3B6D38}"/>
          </ac:picMkLst>
        </pc:picChg>
        <pc:picChg chg="add mod">
          <ac:chgData name="Hợp Nguyễn" userId="f2a1d5fa3371b78c" providerId="LiveId" clId="{75CC74D8-A271-4751-9061-2CFACF2119A2}" dt="2026-03-16T04:04:30.797" v="200" actId="1076"/>
          <ac:picMkLst>
            <pc:docMk/>
            <pc:sldMk cId="918373095" sldId="7645"/>
            <ac:picMk id="19" creationId="{C1C03208-C741-5E27-C23D-3D42E7D96E02}"/>
          </ac:picMkLst>
        </pc:picChg>
        <pc:picChg chg="add mod">
          <ac:chgData name="Hợp Nguyễn" userId="f2a1d5fa3371b78c" providerId="LiveId" clId="{75CC74D8-A271-4751-9061-2CFACF2119A2}" dt="2026-03-16T04:13:05.128" v="261" actId="1076"/>
          <ac:picMkLst>
            <pc:docMk/>
            <pc:sldMk cId="918373095" sldId="7645"/>
            <ac:picMk id="21" creationId="{90A81729-8C37-BE09-6D33-927E1B3B6D38}"/>
          </ac:picMkLst>
        </pc:picChg>
      </pc:sldChg>
      <pc:sldChg chg="addSp delSp modSp add mod addAnim delAnim modAnim">
        <pc:chgData name="Hợp Nguyễn" userId="f2a1d5fa3371b78c" providerId="LiveId" clId="{75CC74D8-A271-4751-9061-2CFACF2119A2}" dt="2026-03-17T01:04:10.049" v="1148"/>
        <pc:sldMkLst>
          <pc:docMk/>
          <pc:sldMk cId="23011142" sldId="7646"/>
        </pc:sldMkLst>
        <pc:spChg chg="del">
          <ac:chgData name="Hợp Nguyễn" userId="f2a1d5fa3371b78c" providerId="LiveId" clId="{75CC74D8-A271-4751-9061-2CFACF2119A2}" dt="2026-03-17T01:03:38.334" v="1143"/>
          <ac:spMkLst>
            <pc:docMk/>
            <pc:sldMk cId="23011142" sldId="7646"/>
            <ac:spMk id="3" creationId="{E974FA54-842C-416C-9AA3-34E322251950}"/>
          </ac:spMkLst>
        </pc:spChg>
        <pc:spChg chg="mod">
          <ac:chgData name="Hợp Nguyễn" userId="f2a1d5fa3371b78c" providerId="LiveId" clId="{75CC74D8-A271-4751-9061-2CFACF2119A2}" dt="2026-03-16T04:41:56.057" v="382" actId="1076"/>
          <ac:spMkLst>
            <pc:docMk/>
            <pc:sldMk cId="23011142" sldId="7646"/>
            <ac:spMk id="5" creationId="{DE4767DA-07EA-5BB6-B726-652DD55F1357}"/>
          </ac:spMkLst>
        </pc:spChg>
        <pc:spChg chg="mod">
          <ac:chgData name="Hợp Nguyễn" userId="f2a1d5fa3371b78c" providerId="LiveId" clId="{75CC74D8-A271-4751-9061-2CFACF2119A2}" dt="2026-03-16T04:10:35.345" v="204" actId="20577"/>
          <ac:spMkLst>
            <pc:docMk/>
            <pc:sldMk cId="23011142" sldId="7646"/>
            <ac:spMk id="15" creationId="{6D982C51-2ECA-A222-F705-12855C4549CC}"/>
          </ac:spMkLst>
        </pc:spChg>
        <pc:spChg chg="mod">
          <ac:chgData name="Hợp Nguyễn" userId="f2a1d5fa3371b78c" providerId="LiveId" clId="{75CC74D8-A271-4751-9061-2CFACF2119A2}" dt="2026-03-16T04:14:38.078" v="275" actId="1076"/>
          <ac:spMkLst>
            <pc:docMk/>
            <pc:sldMk cId="23011142" sldId="7646"/>
            <ac:spMk id="20" creationId="{C1701A93-5534-9889-9D27-BA808B3AC8A0}"/>
          </ac:spMkLst>
        </pc:spChg>
        <pc:picChg chg="add mod">
          <ac:chgData name="Hợp Nguyễn" userId="f2a1d5fa3371b78c" providerId="LiveId" clId="{75CC74D8-A271-4751-9061-2CFACF2119A2}" dt="2026-03-17T01:03:40.631" v="1144" actId="1076"/>
          <ac:picMkLst>
            <pc:docMk/>
            <pc:sldMk cId="23011142" sldId="7646"/>
            <ac:picMk id="6" creationId="{801456D3-3565-73CA-D95B-600D66AB77D0}"/>
          </ac:picMkLst>
        </pc:picChg>
        <pc:picChg chg="mod">
          <ac:chgData name="Hợp Nguyễn" userId="f2a1d5fa3371b78c" providerId="LiveId" clId="{75CC74D8-A271-4751-9061-2CFACF2119A2}" dt="2026-03-16T04:14:34.004" v="274" actId="1076"/>
          <ac:picMkLst>
            <pc:docMk/>
            <pc:sldMk cId="23011142" sldId="7646"/>
            <ac:picMk id="19" creationId="{959259CD-8131-F895-22AF-8F6E12527956}"/>
          </ac:picMkLst>
        </pc:picChg>
        <pc:picChg chg="mod">
          <ac:chgData name="Hợp Nguyễn" userId="f2a1d5fa3371b78c" providerId="LiveId" clId="{75CC74D8-A271-4751-9061-2CFACF2119A2}" dt="2026-03-16T04:14:31.174" v="273" actId="1076"/>
          <ac:picMkLst>
            <pc:docMk/>
            <pc:sldMk cId="23011142" sldId="7646"/>
            <ac:picMk id="21" creationId="{4797BF88-D045-4611-72BA-E4E533BE3BF7}"/>
          </ac:picMkLst>
        </pc:picChg>
      </pc:sldChg>
      <pc:sldChg chg="addSp delSp modSp add mod modAnim">
        <pc:chgData name="Hợp Nguyễn" userId="f2a1d5fa3371b78c" providerId="LiveId" clId="{75CC74D8-A271-4751-9061-2CFACF2119A2}" dt="2026-03-17T01:04:45.501" v="1155"/>
        <pc:sldMkLst>
          <pc:docMk/>
          <pc:sldMk cId="2436501468" sldId="7647"/>
        </pc:sldMkLst>
        <pc:spChg chg="del">
          <ac:chgData name="Hợp Nguyễn" userId="f2a1d5fa3371b78c" providerId="LiveId" clId="{75CC74D8-A271-4751-9061-2CFACF2119A2}" dt="2026-03-17T01:04:23.092" v="1149"/>
          <ac:spMkLst>
            <pc:docMk/>
            <pc:sldMk cId="2436501468" sldId="7647"/>
            <ac:spMk id="3" creationId="{D0EA8AC0-14AF-E02B-15B3-B9FF34676884}"/>
          </ac:spMkLst>
        </pc:spChg>
        <pc:spChg chg="mod">
          <ac:chgData name="Hợp Nguyễn" userId="f2a1d5fa3371b78c" providerId="LiveId" clId="{75CC74D8-A271-4751-9061-2CFACF2119A2}" dt="2026-03-16T04:20:38.378" v="314" actId="14100"/>
          <ac:spMkLst>
            <pc:docMk/>
            <pc:sldMk cId="2436501468" sldId="7647"/>
            <ac:spMk id="5" creationId="{DC4A3973-D100-9BE6-0234-E1E5AF0F24FB}"/>
          </ac:spMkLst>
        </pc:spChg>
        <pc:spChg chg="mod">
          <ac:chgData name="Hợp Nguyễn" userId="f2a1d5fa3371b78c" providerId="LiveId" clId="{75CC74D8-A271-4751-9061-2CFACF2119A2}" dt="2026-03-16T04:15:27.726" v="277" actId="20577"/>
          <ac:spMkLst>
            <pc:docMk/>
            <pc:sldMk cId="2436501468" sldId="7647"/>
            <ac:spMk id="15" creationId="{7DE350A8-8E08-B714-19CF-581BB08B868C}"/>
          </ac:spMkLst>
        </pc:spChg>
        <pc:spChg chg="mod">
          <ac:chgData name="Hợp Nguyễn" userId="f2a1d5fa3371b78c" providerId="LiveId" clId="{75CC74D8-A271-4751-9061-2CFACF2119A2}" dt="2026-03-16T04:20:45.237" v="317" actId="20577"/>
          <ac:spMkLst>
            <pc:docMk/>
            <pc:sldMk cId="2436501468" sldId="7647"/>
            <ac:spMk id="20" creationId="{F9A70445-9ECF-3CF7-AA46-7F82E0C2419C}"/>
          </ac:spMkLst>
        </pc:spChg>
        <pc:picChg chg="add mod">
          <ac:chgData name="Hợp Nguyễn" userId="f2a1d5fa3371b78c" providerId="LiveId" clId="{75CC74D8-A271-4751-9061-2CFACF2119A2}" dt="2026-03-17T01:04:25.270" v="1150" actId="1076"/>
          <ac:picMkLst>
            <pc:docMk/>
            <pc:sldMk cId="2436501468" sldId="7647"/>
            <ac:picMk id="6" creationId="{E9B8B42D-49A8-8253-97F6-75A09C68C538}"/>
          </ac:picMkLst>
        </pc:picChg>
      </pc:sldChg>
      <pc:sldChg chg="addSp delSp modSp add mod delAnim modAnim">
        <pc:chgData name="Hợp Nguyễn" userId="f2a1d5fa3371b78c" providerId="LiveId" clId="{75CC74D8-A271-4751-9061-2CFACF2119A2}" dt="2026-03-16T04:31:46.659" v="343" actId="1076"/>
        <pc:sldMkLst>
          <pc:docMk/>
          <pc:sldMk cId="2284875456" sldId="7648"/>
        </pc:sldMkLst>
        <pc:spChg chg="del">
          <ac:chgData name="Hợp Nguyễn" userId="f2a1d5fa3371b78c" providerId="LiveId" clId="{75CC74D8-A271-4751-9061-2CFACF2119A2}" dt="2026-03-16T04:19:13.294" v="299" actId="478"/>
          <ac:spMkLst>
            <pc:docMk/>
            <pc:sldMk cId="2284875456" sldId="7648"/>
            <ac:spMk id="2" creationId="{45D0DF01-3E47-9620-E736-912580B7DB51}"/>
          </ac:spMkLst>
        </pc:spChg>
        <pc:spChg chg="add del mod">
          <ac:chgData name="Hợp Nguyễn" userId="f2a1d5fa3371b78c" providerId="LiveId" clId="{75CC74D8-A271-4751-9061-2CFACF2119A2}" dt="2026-03-16T04:20:00.648" v="311" actId="478"/>
          <ac:spMkLst>
            <pc:docMk/>
            <pc:sldMk cId="2284875456" sldId="7648"/>
            <ac:spMk id="3" creationId="{AD3BFD2D-FFE0-72B7-66B3-64DF23A994C1}"/>
          </ac:spMkLst>
        </pc:spChg>
        <pc:spChg chg="del">
          <ac:chgData name="Hợp Nguyễn" userId="f2a1d5fa3371b78c" providerId="LiveId" clId="{75CC74D8-A271-4751-9061-2CFACF2119A2}" dt="2026-03-16T04:19:01.831" v="296" actId="478"/>
          <ac:spMkLst>
            <pc:docMk/>
            <pc:sldMk cId="2284875456" sldId="7648"/>
            <ac:spMk id="6" creationId="{ED503D8C-E5CC-296B-0462-106BB4C3C62B}"/>
          </ac:spMkLst>
        </pc:spChg>
        <pc:spChg chg="del">
          <ac:chgData name="Hợp Nguyễn" userId="f2a1d5fa3371b78c" providerId="LiveId" clId="{75CC74D8-A271-4751-9061-2CFACF2119A2}" dt="2026-03-16T04:19:08.569" v="298" actId="478"/>
          <ac:spMkLst>
            <pc:docMk/>
            <pc:sldMk cId="2284875456" sldId="7648"/>
            <ac:spMk id="8" creationId="{433D9F52-6D20-1388-52F9-08FE0DF48242}"/>
          </ac:spMkLst>
        </pc:spChg>
        <pc:spChg chg="del">
          <ac:chgData name="Hợp Nguyễn" userId="f2a1d5fa3371b78c" providerId="LiveId" clId="{75CC74D8-A271-4751-9061-2CFACF2119A2}" dt="2026-03-16T04:19:06.039" v="297" actId="478"/>
          <ac:spMkLst>
            <pc:docMk/>
            <pc:sldMk cId="2284875456" sldId="7648"/>
            <ac:spMk id="9" creationId="{E8663E76-700C-8BD8-2B61-0E54CB58D6A7}"/>
          </ac:spMkLst>
        </pc:spChg>
        <pc:picChg chg="del">
          <ac:chgData name="Hợp Nguyễn" userId="f2a1d5fa3371b78c" providerId="LiveId" clId="{75CC74D8-A271-4751-9061-2CFACF2119A2}" dt="2026-03-16T04:19:17.599" v="300" actId="478"/>
          <ac:picMkLst>
            <pc:docMk/>
            <pc:sldMk cId="2284875456" sldId="7648"/>
            <ac:picMk id="12" creationId="{BD224A36-6DF4-55B3-B355-E0ACFC3ED99A}"/>
          </ac:picMkLst>
        </pc:picChg>
        <pc:picChg chg="mod">
          <ac:chgData name="Hợp Nguyễn" userId="f2a1d5fa3371b78c" providerId="LiveId" clId="{75CC74D8-A271-4751-9061-2CFACF2119A2}" dt="2026-03-16T04:19:20.382" v="301" actId="1076"/>
          <ac:picMkLst>
            <pc:docMk/>
            <pc:sldMk cId="2284875456" sldId="7648"/>
            <ac:picMk id="13" creationId="{F7A2EE36-155D-0DFE-0E36-E5F32A7E263F}"/>
          </ac:picMkLst>
        </pc:picChg>
        <pc:picChg chg="add del mod">
          <ac:chgData name="Hợp Nguyễn" userId="f2a1d5fa3371b78c" providerId="LiveId" clId="{75CC74D8-A271-4751-9061-2CFACF2119A2}" dt="2026-03-16T04:29:40.146" v="332" actId="478"/>
          <ac:picMkLst>
            <pc:docMk/>
            <pc:sldMk cId="2284875456" sldId="7648"/>
            <ac:picMk id="20" creationId="{8192E64A-07A8-C260-7599-9573822758E6}"/>
          </ac:picMkLst>
        </pc:picChg>
        <pc:picChg chg="add del mod">
          <ac:chgData name="Hợp Nguyễn" userId="f2a1d5fa3371b78c" providerId="LiveId" clId="{75CC74D8-A271-4751-9061-2CFACF2119A2}" dt="2026-03-16T04:31:36.908" v="338" actId="478"/>
          <ac:picMkLst>
            <pc:docMk/>
            <pc:sldMk cId="2284875456" sldId="7648"/>
            <ac:picMk id="21" creationId="{2EAEF63B-922F-B848-B641-F60C21EC2CEE}"/>
          </ac:picMkLst>
        </pc:picChg>
        <pc:picChg chg="add mod">
          <ac:chgData name="Hợp Nguyễn" userId="f2a1d5fa3371b78c" providerId="LiveId" clId="{75CC74D8-A271-4751-9061-2CFACF2119A2}" dt="2026-03-16T04:31:46.659" v="343" actId="1076"/>
          <ac:picMkLst>
            <pc:docMk/>
            <pc:sldMk cId="2284875456" sldId="7648"/>
            <ac:picMk id="22" creationId="{2B526077-3E59-0586-16EF-E6CFEB47D9D6}"/>
          </ac:picMkLst>
        </pc:picChg>
      </pc:sldChg>
      <pc:sldChg chg="addSp delSp modSp add mod addAnim delAnim modAnim">
        <pc:chgData name="Hợp Nguyễn" userId="f2a1d5fa3371b78c" providerId="LiveId" clId="{75CC74D8-A271-4751-9061-2CFACF2119A2}" dt="2026-03-17T01:05:12.005" v="1160"/>
        <pc:sldMkLst>
          <pc:docMk/>
          <pc:sldMk cId="62363564" sldId="7649"/>
        </pc:sldMkLst>
        <pc:spChg chg="del">
          <ac:chgData name="Hợp Nguyễn" userId="f2a1d5fa3371b78c" providerId="LiveId" clId="{75CC74D8-A271-4751-9061-2CFACF2119A2}" dt="2026-03-17T01:05:00.569" v="1156"/>
          <ac:spMkLst>
            <pc:docMk/>
            <pc:sldMk cId="62363564" sldId="7649"/>
            <ac:spMk id="3" creationId="{0D0334B7-62F6-469F-4E78-6BD52DB00BDD}"/>
          </ac:spMkLst>
        </pc:spChg>
        <pc:spChg chg="mod">
          <ac:chgData name="Hợp Nguyễn" userId="f2a1d5fa3371b78c" providerId="LiveId" clId="{75CC74D8-A271-4751-9061-2CFACF2119A2}" dt="2026-03-16T04:43:44.356" v="405" actId="14100"/>
          <ac:spMkLst>
            <pc:docMk/>
            <pc:sldMk cId="62363564" sldId="7649"/>
            <ac:spMk id="5" creationId="{11EA3D78-435C-6A14-BF78-7B98CA56C4CE}"/>
          </ac:spMkLst>
        </pc:spChg>
        <pc:spChg chg="add mod">
          <ac:chgData name="Hợp Nguyễn" userId="f2a1d5fa3371b78c" providerId="LiveId" clId="{75CC74D8-A271-4751-9061-2CFACF2119A2}" dt="2026-03-16T04:43:10.981" v="399" actId="1076"/>
          <ac:spMkLst>
            <pc:docMk/>
            <pc:sldMk cId="62363564" sldId="7649"/>
            <ac:spMk id="6" creationId="{03D6FDCA-1058-1C17-1A68-2DBE48D8FB44}"/>
          </ac:spMkLst>
        </pc:spChg>
        <pc:spChg chg="mod">
          <ac:chgData name="Hợp Nguyễn" userId="f2a1d5fa3371b78c" providerId="LiveId" clId="{75CC74D8-A271-4751-9061-2CFACF2119A2}" dt="2026-03-16T04:39:59.811" v="368" actId="20577"/>
          <ac:spMkLst>
            <pc:docMk/>
            <pc:sldMk cId="62363564" sldId="7649"/>
            <ac:spMk id="15" creationId="{A79BD854-4B1B-AF5B-410C-1CD201079800}"/>
          </ac:spMkLst>
        </pc:spChg>
        <pc:spChg chg="mod">
          <ac:chgData name="Hợp Nguyễn" userId="f2a1d5fa3371b78c" providerId="LiveId" clId="{75CC74D8-A271-4751-9061-2CFACF2119A2}" dt="2026-03-16T04:43:50.670" v="406" actId="1076"/>
          <ac:spMkLst>
            <pc:docMk/>
            <pc:sldMk cId="62363564" sldId="7649"/>
            <ac:spMk id="20" creationId="{23484BD8-FCA8-EE0F-003D-6E40B7147485}"/>
          </ac:spMkLst>
        </pc:spChg>
        <pc:picChg chg="add mod">
          <ac:chgData name="Hợp Nguyễn" userId="f2a1d5fa3371b78c" providerId="LiveId" clId="{75CC74D8-A271-4751-9061-2CFACF2119A2}" dt="2026-03-17T01:05:05.437" v="1157" actId="1076"/>
          <ac:picMkLst>
            <pc:docMk/>
            <pc:sldMk cId="62363564" sldId="7649"/>
            <ac:picMk id="7" creationId="{058441E0-C65C-44C7-9300-C058D75ED9DE}"/>
          </ac:picMkLst>
        </pc:picChg>
        <pc:picChg chg="mod">
          <ac:chgData name="Hợp Nguyễn" userId="f2a1d5fa3371b78c" providerId="LiveId" clId="{75CC74D8-A271-4751-9061-2CFACF2119A2}" dt="2026-03-16T04:42:50.751" v="392" actId="1076"/>
          <ac:picMkLst>
            <pc:docMk/>
            <pc:sldMk cId="62363564" sldId="7649"/>
            <ac:picMk id="19" creationId="{7033C200-0FDC-5DD3-9EA6-E9F45ECDAFBB}"/>
          </ac:picMkLst>
        </pc:picChg>
      </pc:sldChg>
      <pc:sldChg chg="addSp delSp modSp add mod ord delAnim modAnim">
        <pc:chgData name="Hợp Nguyễn" userId="f2a1d5fa3371b78c" providerId="LiveId" clId="{75CC74D8-A271-4751-9061-2CFACF2119A2}" dt="2026-03-16T04:32:12.246" v="347" actId="1076"/>
        <pc:sldMkLst>
          <pc:docMk/>
          <pc:sldMk cId="3763176467" sldId="7650"/>
        </pc:sldMkLst>
        <pc:picChg chg="add mod">
          <ac:chgData name="Hợp Nguyễn" userId="f2a1d5fa3371b78c" providerId="LiveId" clId="{75CC74D8-A271-4751-9061-2CFACF2119A2}" dt="2026-03-16T04:32:12.246" v="347" actId="1076"/>
          <ac:picMkLst>
            <pc:docMk/>
            <pc:sldMk cId="3763176467" sldId="7650"/>
            <ac:picMk id="2" creationId="{93886A16-3E52-9031-51C9-2F6EB55EF9CF}"/>
          </ac:picMkLst>
        </pc:picChg>
        <pc:picChg chg="add del mod">
          <ac:chgData name="Hợp Nguyễn" userId="f2a1d5fa3371b78c" providerId="LiveId" clId="{75CC74D8-A271-4751-9061-2CFACF2119A2}" dt="2026-03-16T04:21:47.871" v="330" actId="478"/>
          <ac:picMkLst>
            <pc:docMk/>
            <pc:sldMk cId="3763176467" sldId="7650"/>
            <ac:picMk id="3" creationId="{64098AC8-7600-BB10-7196-651B5CA5B235}"/>
          </ac:picMkLst>
        </pc:picChg>
        <pc:picChg chg="del">
          <ac:chgData name="Hợp Nguyễn" userId="f2a1d5fa3371b78c" providerId="LiveId" clId="{75CC74D8-A271-4751-9061-2CFACF2119A2}" dt="2026-03-16T04:21:38.237" v="325" actId="478"/>
          <ac:picMkLst>
            <pc:docMk/>
            <pc:sldMk cId="3763176467" sldId="7650"/>
            <ac:picMk id="20" creationId="{9D3E062D-C36E-0C4F-67F9-0AEE6AD6C427}"/>
          </ac:picMkLst>
        </pc:picChg>
      </pc:sldChg>
      <pc:sldChg chg="addSp delSp modSp add mod ord delAnim modAnim">
        <pc:chgData name="Hợp Nguyễn" userId="f2a1d5fa3371b78c" providerId="LiveId" clId="{75CC74D8-A271-4751-9061-2CFACF2119A2}" dt="2026-03-16T04:33:27.867" v="359" actId="1076"/>
        <pc:sldMkLst>
          <pc:docMk/>
          <pc:sldMk cId="1888840149" sldId="7651"/>
        </pc:sldMkLst>
        <pc:picChg chg="del">
          <ac:chgData name="Hợp Nguyễn" userId="f2a1d5fa3371b78c" providerId="LiveId" clId="{75CC74D8-A271-4751-9061-2CFACF2119A2}" dt="2026-03-16T04:32:47.173" v="353" actId="478"/>
          <ac:picMkLst>
            <pc:docMk/>
            <pc:sldMk cId="1888840149" sldId="7651"/>
            <ac:picMk id="2" creationId="{8DE31F16-3BB3-64C7-F215-B8F033A5BDF9}"/>
          </ac:picMkLst>
        </pc:picChg>
        <pc:picChg chg="add mod">
          <ac:chgData name="Hợp Nguyễn" userId="f2a1d5fa3371b78c" providerId="LiveId" clId="{75CC74D8-A271-4751-9061-2CFACF2119A2}" dt="2026-03-16T04:33:27.867" v="359" actId="1076"/>
          <ac:picMkLst>
            <pc:docMk/>
            <pc:sldMk cId="1888840149" sldId="7651"/>
            <ac:picMk id="3" creationId="{212FADEA-B1B4-62F3-8BE3-9E6221A5F2C4}"/>
          </ac:picMkLst>
        </pc:picChg>
      </pc:sldChg>
      <pc:sldChg chg="delSp modSp add del mod ord delAnim">
        <pc:chgData name="Hợp Nguyễn" userId="f2a1d5fa3371b78c" providerId="LiveId" clId="{75CC74D8-A271-4751-9061-2CFACF2119A2}" dt="2026-03-16T05:44:49.576" v="653" actId="47"/>
        <pc:sldMkLst>
          <pc:docMk/>
          <pc:sldMk cId="3997390611" sldId="7652"/>
        </pc:sldMkLst>
        <pc:grpChg chg="del mod">
          <ac:chgData name="Hợp Nguyễn" userId="f2a1d5fa3371b78c" providerId="LiveId" clId="{75CC74D8-A271-4751-9061-2CFACF2119A2}" dt="2026-03-16T04:35:54.830" v="366" actId="478"/>
          <ac:grpSpMkLst>
            <pc:docMk/>
            <pc:sldMk cId="3997390611" sldId="7652"/>
            <ac:grpSpMk id="10" creationId="{CD093E02-22CD-E930-FFEF-B7517D8E190E}"/>
          </ac:grpSpMkLst>
        </pc:grpChg>
        <pc:picChg chg="del">
          <ac:chgData name="Hợp Nguyễn" userId="f2a1d5fa3371b78c" providerId="LiveId" clId="{75CC74D8-A271-4751-9061-2CFACF2119A2}" dt="2026-03-16T04:33:45.808" v="364" actId="478"/>
          <ac:picMkLst>
            <pc:docMk/>
            <pc:sldMk cId="3997390611" sldId="7652"/>
            <ac:picMk id="3" creationId="{89763F3E-EAC0-E5A1-46A2-39C85595917D}"/>
          </ac:picMkLst>
        </pc:picChg>
      </pc:sldChg>
      <pc:sldChg chg="addSp delSp modSp add mod delAnim modAnim">
        <pc:chgData name="Hợp Nguyễn" userId="f2a1d5fa3371b78c" providerId="LiveId" clId="{75CC74D8-A271-4751-9061-2CFACF2119A2}" dt="2026-03-17T01:38:34.710" v="1237" actId="1076"/>
        <pc:sldMkLst>
          <pc:docMk/>
          <pc:sldMk cId="2424548301" sldId="7653"/>
        </pc:sldMkLst>
        <pc:spChg chg="add del">
          <ac:chgData name="Hợp Nguyễn" userId="f2a1d5fa3371b78c" providerId="LiveId" clId="{75CC74D8-A271-4751-9061-2CFACF2119A2}" dt="2026-03-16T05:30:38.094" v="535" actId="22"/>
          <ac:spMkLst>
            <pc:docMk/>
            <pc:sldMk cId="2424548301" sldId="7653"/>
            <ac:spMk id="3" creationId="{10CA41FE-9281-6F3D-1138-2234AE25F0D2}"/>
          </ac:spMkLst>
        </pc:spChg>
        <pc:spChg chg="add del mod">
          <ac:chgData name="Hợp Nguyễn" userId="f2a1d5fa3371b78c" providerId="LiveId" clId="{75CC74D8-A271-4751-9061-2CFACF2119A2}" dt="2026-03-17T01:37:50.402" v="1230" actId="478"/>
          <ac:spMkLst>
            <pc:docMk/>
            <pc:sldMk cId="2424548301" sldId="7653"/>
            <ac:spMk id="4" creationId="{10485F12-B3C9-D9C8-7662-127B1B9D8DD8}"/>
          </ac:spMkLst>
        </pc:spChg>
        <pc:spChg chg="add mod">
          <ac:chgData name="Hợp Nguyễn" userId="f2a1d5fa3371b78c" providerId="LiveId" clId="{75CC74D8-A271-4751-9061-2CFACF2119A2}" dt="2026-03-17T01:38:17.312" v="1235" actId="1076"/>
          <ac:spMkLst>
            <pc:docMk/>
            <pc:sldMk cId="2424548301" sldId="7653"/>
            <ac:spMk id="5" creationId="{8F60B909-CE6B-3A25-7BA4-C4F491522DA5}"/>
          </ac:spMkLst>
        </pc:spChg>
        <pc:spChg chg="add del mod">
          <ac:chgData name="Hợp Nguyễn" userId="f2a1d5fa3371b78c" providerId="LiveId" clId="{75CC74D8-A271-4751-9061-2CFACF2119A2}" dt="2026-03-16T05:34:02.681" v="550" actId="478"/>
          <ac:spMkLst>
            <pc:docMk/>
            <pc:sldMk cId="2424548301" sldId="7653"/>
            <ac:spMk id="5" creationId="{F451DEF9-05C1-E95B-0A0C-D467891E5030}"/>
          </ac:spMkLst>
        </pc:spChg>
        <pc:spChg chg="add del mod">
          <ac:chgData name="Hợp Nguyễn" userId="f2a1d5fa3371b78c" providerId="LiveId" clId="{75CC74D8-A271-4751-9061-2CFACF2119A2}" dt="2026-03-17T01:37:50.402" v="1230" actId="478"/>
          <ac:spMkLst>
            <pc:docMk/>
            <pc:sldMk cId="2424548301" sldId="7653"/>
            <ac:spMk id="6" creationId="{E29BDAF8-0766-3146-57E7-8614A18925E5}"/>
          </ac:spMkLst>
        </pc:spChg>
        <pc:spChg chg="add del mod">
          <ac:chgData name="Hợp Nguyễn" userId="f2a1d5fa3371b78c" providerId="LiveId" clId="{75CC74D8-A271-4751-9061-2CFACF2119A2}" dt="2026-03-17T01:37:50.402" v="1230" actId="478"/>
          <ac:spMkLst>
            <pc:docMk/>
            <pc:sldMk cId="2424548301" sldId="7653"/>
            <ac:spMk id="7" creationId="{6FEC1C44-2C78-E2EC-D291-AA4BF614D0D3}"/>
          </ac:spMkLst>
        </pc:spChg>
        <pc:spChg chg="add del mod">
          <ac:chgData name="Hợp Nguyễn" userId="f2a1d5fa3371b78c" providerId="LiveId" clId="{75CC74D8-A271-4751-9061-2CFACF2119A2}" dt="2026-03-17T01:37:50.402" v="1230" actId="478"/>
          <ac:spMkLst>
            <pc:docMk/>
            <pc:sldMk cId="2424548301" sldId="7653"/>
            <ac:spMk id="8" creationId="{ABBE5BA5-83F1-5CCC-4243-F21D91A091D6}"/>
          </ac:spMkLst>
        </pc:spChg>
        <pc:spChg chg="add del mod">
          <ac:chgData name="Hợp Nguyễn" userId="f2a1d5fa3371b78c" providerId="LiveId" clId="{75CC74D8-A271-4751-9061-2CFACF2119A2}" dt="2026-03-17T01:37:50.402" v="1230" actId="478"/>
          <ac:spMkLst>
            <pc:docMk/>
            <pc:sldMk cId="2424548301" sldId="7653"/>
            <ac:spMk id="9" creationId="{F3F2D325-6C41-05BF-EA35-54A3ED7E54FE}"/>
          </ac:spMkLst>
        </pc:spChg>
        <pc:spChg chg="add mod">
          <ac:chgData name="Hợp Nguyễn" userId="f2a1d5fa3371b78c" providerId="LiveId" clId="{75CC74D8-A271-4751-9061-2CFACF2119A2}" dt="2026-03-17T01:38:05.477" v="1233" actId="1076"/>
          <ac:spMkLst>
            <pc:docMk/>
            <pc:sldMk cId="2424548301" sldId="7653"/>
            <ac:spMk id="11" creationId="{07679AEF-5DD5-5747-D28B-13A4ACD9942F}"/>
          </ac:spMkLst>
        </pc:spChg>
        <pc:spChg chg="add mod">
          <ac:chgData name="Hợp Nguyễn" userId="f2a1d5fa3371b78c" providerId="LiveId" clId="{75CC74D8-A271-4751-9061-2CFACF2119A2}" dt="2026-03-17T01:38:17.312" v="1235" actId="1076"/>
          <ac:spMkLst>
            <pc:docMk/>
            <pc:sldMk cId="2424548301" sldId="7653"/>
            <ac:spMk id="12" creationId="{3A342CB1-F391-210A-5469-4A22571747FE}"/>
          </ac:spMkLst>
        </pc:spChg>
        <pc:spChg chg="mod">
          <ac:chgData name="Hợp Nguyễn" userId="f2a1d5fa3371b78c" providerId="LiveId" clId="{75CC74D8-A271-4751-9061-2CFACF2119A2}" dt="2026-03-17T01:38:34.710" v="1237" actId="1076"/>
          <ac:spMkLst>
            <pc:docMk/>
            <pc:sldMk cId="2424548301" sldId="7653"/>
            <ac:spMk id="13" creationId="{5E7A2575-D288-2085-B353-B33CC15E010E}"/>
          </ac:spMkLst>
        </pc:spChg>
        <pc:spChg chg="mod">
          <ac:chgData name="Hợp Nguyễn" userId="f2a1d5fa3371b78c" providerId="LiveId" clId="{75CC74D8-A271-4751-9061-2CFACF2119A2}" dt="2026-03-17T01:38:34.710" v="1237" actId="1076"/>
          <ac:spMkLst>
            <pc:docMk/>
            <pc:sldMk cId="2424548301" sldId="7653"/>
            <ac:spMk id="14" creationId="{B78F07CD-D80B-AB6C-9457-9081B790630D}"/>
          </ac:spMkLst>
        </pc:spChg>
        <pc:spChg chg="del mod">
          <ac:chgData name="Hợp Nguyễn" userId="f2a1d5fa3371b78c" providerId="LiveId" clId="{75CC74D8-A271-4751-9061-2CFACF2119A2}" dt="2026-03-17T01:38:10.929" v="1234" actId="478"/>
          <ac:spMkLst>
            <pc:docMk/>
            <pc:sldMk cId="2424548301" sldId="7653"/>
            <ac:spMk id="17" creationId="{F502678F-FEDD-98B9-A5F7-22CD229005E2}"/>
          </ac:spMkLst>
        </pc:spChg>
        <pc:spChg chg="mod">
          <ac:chgData name="Hợp Nguyễn" userId="f2a1d5fa3371b78c" providerId="LiveId" clId="{75CC74D8-A271-4751-9061-2CFACF2119A2}" dt="2026-03-17T01:38:17.312" v="1235" actId="1076"/>
          <ac:spMkLst>
            <pc:docMk/>
            <pc:sldMk cId="2424548301" sldId="7653"/>
            <ac:spMk id="23" creationId="{9F76C097-6411-0CD1-61E9-55B6FDF0EBCE}"/>
          </ac:spMkLst>
        </pc:spChg>
        <pc:spChg chg="mod">
          <ac:chgData name="Hợp Nguyễn" userId="f2a1d5fa3371b78c" providerId="LiveId" clId="{75CC74D8-A271-4751-9061-2CFACF2119A2}" dt="2026-03-17T01:38:17.312" v="1235" actId="1076"/>
          <ac:spMkLst>
            <pc:docMk/>
            <pc:sldMk cId="2424548301" sldId="7653"/>
            <ac:spMk id="28" creationId="{1D5DDAB0-ADF2-8189-CBF8-16DFC5902FAC}"/>
          </ac:spMkLst>
        </pc:spChg>
        <pc:spChg chg="add mod">
          <ac:chgData name="Hợp Nguyễn" userId="f2a1d5fa3371b78c" providerId="LiveId" clId="{75CC74D8-A271-4751-9061-2CFACF2119A2}" dt="2026-03-17T01:38:34.710" v="1237" actId="1076"/>
          <ac:spMkLst>
            <pc:docMk/>
            <pc:sldMk cId="2424548301" sldId="7653"/>
            <ac:spMk id="102" creationId="{08311318-6701-1B26-C846-EEBF62FDF8B3}"/>
          </ac:spMkLst>
        </pc:spChg>
        <pc:spChg chg="del">
          <ac:chgData name="Hợp Nguyễn" userId="f2a1d5fa3371b78c" providerId="LiveId" clId="{75CC74D8-A271-4751-9061-2CFACF2119A2}" dt="2026-03-16T05:29:15.112" v="505" actId="478"/>
          <ac:spMkLst>
            <pc:docMk/>
            <pc:sldMk cId="2424548301" sldId="7653"/>
            <ac:spMk id="102" creationId="{79E3B04E-1D59-8420-91A8-1E765DD0708E}"/>
          </ac:spMkLst>
        </pc:spChg>
        <pc:spChg chg="del">
          <ac:chgData name="Hợp Nguyễn" userId="f2a1d5fa3371b78c" providerId="LiveId" clId="{75CC74D8-A271-4751-9061-2CFACF2119A2}" dt="2026-03-16T05:29:20.123" v="508" actId="478"/>
          <ac:spMkLst>
            <pc:docMk/>
            <pc:sldMk cId="2424548301" sldId="7653"/>
            <ac:spMk id="103" creationId="{A8758518-5F7A-B9B0-EA46-5EA58EF852FE}"/>
          </ac:spMkLst>
        </pc:spChg>
        <pc:spChg chg="del">
          <ac:chgData name="Hợp Nguyễn" userId="f2a1d5fa3371b78c" providerId="LiveId" clId="{75CC74D8-A271-4751-9061-2CFACF2119A2}" dt="2026-03-16T05:29:26.616" v="509" actId="478"/>
          <ac:spMkLst>
            <pc:docMk/>
            <pc:sldMk cId="2424548301" sldId="7653"/>
            <ac:spMk id="104" creationId="{1A917BEF-7B28-3769-E18F-29F3F4092F9D}"/>
          </ac:spMkLst>
        </pc:spChg>
        <pc:spChg chg="add mod">
          <ac:chgData name="Hợp Nguyễn" userId="f2a1d5fa3371b78c" providerId="LiveId" clId="{75CC74D8-A271-4751-9061-2CFACF2119A2}" dt="2026-03-17T01:38:17.312" v="1235" actId="1076"/>
          <ac:spMkLst>
            <pc:docMk/>
            <pc:sldMk cId="2424548301" sldId="7653"/>
            <ac:spMk id="104" creationId="{215FD6FC-1631-B79F-C710-F9103E9640F9}"/>
          </ac:spMkLst>
        </pc:spChg>
        <pc:spChg chg="del">
          <ac:chgData name="Hợp Nguyễn" userId="f2a1d5fa3371b78c" providerId="LiveId" clId="{75CC74D8-A271-4751-9061-2CFACF2119A2}" dt="2026-03-16T05:29:13.469" v="504" actId="478"/>
          <ac:spMkLst>
            <pc:docMk/>
            <pc:sldMk cId="2424548301" sldId="7653"/>
            <ac:spMk id="105" creationId="{C68F74CB-183B-0E68-C634-C91CBBDEEB8A}"/>
          </ac:spMkLst>
        </pc:spChg>
        <pc:spChg chg="mod">
          <ac:chgData name="Hợp Nguyễn" userId="f2a1d5fa3371b78c" providerId="LiveId" clId="{75CC74D8-A271-4751-9061-2CFACF2119A2}" dt="2026-03-17T01:38:34.710" v="1237" actId="1076"/>
          <ac:spMkLst>
            <pc:docMk/>
            <pc:sldMk cId="2424548301" sldId="7653"/>
            <ac:spMk id="105" creationId="{E4244844-0A49-D54A-A74E-4CF53757FF9C}"/>
          </ac:spMkLst>
        </pc:spChg>
        <pc:spChg chg="del">
          <ac:chgData name="Hợp Nguyễn" userId="f2a1d5fa3371b78c" providerId="LiveId" clId="{75CC74D8-A271-4751-9061-2CFACF2119A2}" dt="2026-03-16T05:29:29.608" v="511" actId="478"/>
          <ac:spMkLst>
            <pc:docMk/>
            <pc:sldMk cId="2424548301" sldId="7653"/>
            <ac:spMk id="110" creationId="{FF1AAFFF-23A3-CCFD-15AB-8C103F530CEA}"/>
          </ac:spMkLst>
        </pc:spChg>
        <pc:spChg chg="add mod">
          <ac:chgData name="Hợp Nguyễn" userId="f2a1d5fa3371b78c" providerId="LiveId" clId="{75CC74D8-A271-4751-9061-2CFACF2119A2}" dt="2026-03-17T01:38:17.312" v="1235" actId="1076"/>
          <ac:spMkLst>
            <pc:docMk/>
            <pc:sldMk cId="2424548301" sldId="7653"/>
            <ac:spMk id="111" creationId="{1564E784-D4E2-AD7B-F60C-B87B8790EC76}"/>
          </ac:spMkLst>
        </pc:spChg>
        <pc:spChg chg="del">
          <ac:chgData name="Hợp Nguyễn" userId="f2a1d5fa3371b78c" providerId="LiveId" clId="{75CC74D8-A271-4751-9061-2CFACF2119A2}" dt="2026-03-16T05:29:28.661" v="510" actId="478"/>
          <ac:spMkLst>
            <pc:docMk/>
            <pc:sldMk cId="2424548301" sldId="7653"/>
            <ac:spMk id="111" creationId="{852C4FB5-58F9-9F8B-FA06-D5BEA265C25C}"/>
          </ac:spMkLst>
        </pc:spChg>
        <pc:spChg chg="add mod">
          <ac:chgData name="Hợp Nguyễn" userId="f2a1d5fa3371b78c" providerId="LiveId" clId="{75CC74D8-A271-4751-9061-2CFACF2119A2}" dt="2026-03-17T01:38:34.710" v="1237" actId="1076"/>
          <ac:spMkLst>
            <pc:docMk/>
            <pc:sldMk cId="2424548301" sldId="7653"/>
            <ac:spMk id="112" creationId="{590051EB-0586-4EBD-C75F-833287DDBCC5}"/>
          </ac:spMkLst>
        </pc:spChg>
        <pc:spChg chg="del">
          <ac:chgData name="Hợp Nguyễn" userId="f2a1d5fa3371b78c" providerId="LiveId" clId="{75CC74D8-A271-4751-9061-2CFACF2119A2}" dt="2026-03-16T05:29:16.741" v="506" actId="478"/>
          <ac:spMkLst>
            <pc:docMk/>
            <pc:sldMk cId="2424548301" sldId="7653"/>
            <ac:spMk id="112" creationId="{F5040E70-2DAC-9622-F2C5-3B3967A8D09F}"/>
          </ac:spMkLst>
        </pc:spChg>
        <pc:spChg chg="add mod">
          <ac:chgData name="Hợp Nguyễn" userId="f2a1d5fa3371b78c" providerId="LiveId" clId="{75CC74D8-A271-4751-9061-2CFACF2119A2}" dt="2026-03-17T01:38:17.312" v="1235" actId="1076"/>
          <ac:spMkLst>
            <pc:docMk/>
            <pc:sldMk cId="2424548301" sldId="7653"/>
            <ac:spMk id="118" creationId="{30F1FBEE-4D0B-6D11-B453-2C3965A51FE9}"/>
          </ac:spMkLst>
        </pc:spChg>
        <pc:spChg chg="del">
          <ac:chgData name="Hợp Nguyễn" userId="f2a1d5fa3371b78c" providerId="LiveId" clId="{75CC74D8-A271-4751-9061-2CFACF2119A2}" dt="2026-03-16T05:29:51.675" v="520" actId="478"/>
          <ac:spMkLst>
            <pc:docMk/>
            <pc:sldMk cId="2424548301" sldId="7653"/>
            <ac:spMk id="118" creationId="{EB292623-72F7-BA71-6DF4-3501E7E1E129}"/>
          </ac:spMkLst>
        </pc:spChg>
        <pc:spChg chg="del">
          <ac:chgData name="Hợp Nguyễn" userId="f2a1d5fa3371b78c" providerId="LiveId" clId="{75CC74D8-A271-4751-9061-2CFACF2119A2}" dt="2026-03-16T05:29:51.675" v="520" actId="478"/>
          <ac:spMkLst>
            <pc:docMk/>
            <pc:sldMk cId="2424548301" sldId="7653"/>
            <ac:spMk id="119" creationId="{7578A9AA-03FF-73C9-8238-0276C1F74EB6}"/>
          </ac:spMkLst>
        </pc:spChg>
        <pc:spChg chg="del">
          <ac:chgData name="Hợp Nguyễn" userId="f2a1d5fa3371b78c" providerId="LiveId" clId="{75CC74D8-A271-4751-9061-2CFACF2119A2}" dt="2026-03-16T05:29:51.675" v="520" actId="478"/>
          <ac:spMkLst>
            <pc:docMk/>
            <pc:sldMk cId="2424548301" sldId="7653"/>
            <ac:spMk id="120" creationId="{D36A166C-4DD5-0EEF-FCF7-58229B657F20}"/>
          </ac:spMkLst>
        </pc:spChg>
        <pc:spChg chg="del">
          <ac:chgData name="Hợp Nguyễn" userId="f2a1d5fa3371b78c" providerId="LiveId" clId="{75CC74D8-A271-4751-9061-2CFACF2119A2}" dt="2026-03-16T05:29:51.675" v="520" actId="478"/>
          <ac:spMkLst>
            <pc:docMk/>
            <pc:sldMk cId="2424548301" sldId="7653"/>
            <ac:spMk id="121" creationId="{1FDB3BAF-141E-A704-E59D-CB2FC25E23C1}"/>
          </ac:spMkLst>
        </pc:spChg>
        <pc:spChg chg="add mod">
          <ac:chgData name="Hợp Nguyễn" userId="f2a1d5fa3371b78c" providerId="LiveId" clId="{75CC74D8-A271-4751-9061-2CFACF2119A2}" dt="2026-03-17T01:38:17.312" v="1235" actId="1076"/>
          <ac:spMkLst>
            <pc:docMk/>
            <pc:sldMk cId="2424548301" sldId="7653"/>
            <ac:spMk id="121" creationId="{3A67A63E-BB51-7257-1294-02592D6CC0E2}"/>
          </ac:spMkLst>
        </pc:spChg>
        <pc:spChg chg="mod">
          <ac:chgData name="Hợp Nguyễn" userId="f2a1d5fa3371b78c" providerId="LiveId" clId="{75CC74D8-A271-4751-9061-2CFACF2119A2}" dt="2026-03-17T01:38:34.710" v="1237" actId="1076"/>
          <ac:spMkLst>
            <pc:docMk/>
            <pc:sldMk cId="2424548301" sldId="7653"/>
            <ac:spMk id="122" creationId="{EDBAFA8A-84A0-142B-6FB9-0D17A88D08E7}"/>
          </ac:spMkLst>
        </pc:spChg>
        <pc:spChg chg="del">
          <ac:chgData name="Hợp Nguyễn" userId="f2a1d5fa3371b78c" providerId="LiveId" clId="{75CC74D8-A271-4751-9061-2CFACF2119A2}" dt="2026-03-16T05:29:18.329" v="507" actId="478"/>
          <ac:spMkLst>
            <pc:docMk/>
            <pc:sldMk cId="2424548301" sldId="7653"/>
            <ac:spMk id="122" creationId="{EDC0FC5E-E481-8AFA-617E-3DA62D251898}"/>
          </ac:spMkLst>
        </pc:spChg>
        <pc:spChg chg="del">
          <ac:chgData name="Hợp Nguyễn" userId="f2a1d5fa3371b78c" providerId="LiveId" clId="{75CC74D8-A271-4751-9061-2CFACF2119A2}" dt="2026-03-16T05:29:36.338" v="517" actId="478"/>
          <ac:spMkLst>
            <pc:docMk/>
            <pc:sldMk cId="2424548301" sldId="7653"/>
            <ac:spMk id="128" creationId="{0CEBE42E-6825-B10B-56B1-D1E5C17D9AD2}"/>
          </ac:spMkLst>
        </pc:spChg>
        <pc:spChg chg="del mod">
          <ac:chgData name="Hợp Nguyễn" userId="f2a1d5fa3371b78c" providerId="LiveId" clId="{75CC74D8-A271-4751-9061-2CFACF2119A2}" dt="2026-03-17T01:37:50.402" v="1230" actId="478"/>
          <ac:spMkLst>
            <pc:docMk/>
            <pc:sldMk cId="2424548301" sldId="7653"/>
            <ac:spMk id="129" creationId="{DE0C1880-857E-07BC-85AF-771D8D38448D}"/>
          </ac:spMkLst>
        </pc:spChg>
        <pc:spChg chg="add mod">
          <ac:chgData name="Hợp Nguyễn" userId="f2a1d5fa3371b78c" providerId="LiveId" clId="{75CC74D8-A271-4751-9061-2CFACF2119A2}" dt="2026-03-17T01:38:05.477" v="1233" actId="1076"/>
          <ac:spMkLst>
            <pc:docMk/>
            <pc:sldMk cId="2424548301" sldId="7653"/>
            <ac:spMk id="130" creationId="{58CC90B7-424A-9384-C688-754473A092EF}"/>
          </ac:spMkLst>
        </pc:spChg>
        <pc:spChg chg="del">
          <ac:chgData name="Hợp Nguyễn" userId="f2a1d5fa3371b78c" providerId="LiveId" clId="{75CC74D8-A271-4751-9061-2CFACF2119A2}" dt="2026-03-16T05:29:51.675" v="520" actId="478"/>
          <ac:spMkLst>
            <pc:docMk/>
            <pc:sldMk cId="2424548301" sldId="7653"/>
            <ac:spMk id="130" creationId="{6F55A72C-F451-731C-E9E6-CA30D07B79B6}"/>
          </ac:spMkLst>
        </pc:spChg>
        <pc:spChg chg="del mod">
          <ac:chgData name="Hợp Nguyễn" userId="f2a1d5fa3371b78c" providerId="LiveId" clId="{75CC74D8-A271-4751-9061-2CFACF2119A2}" dt="2026-03-17T01:37:50.402" v="1230" actId="478"/>
          <ac:spMkLst>
            <pc:docMk/>
            <pc:sldMk cId="2424548301" sldId="7653"/>
            <ac:spMk id="131" creationId="{215CF235-AB64-5DCD-3E6D-733E859F1FD4}"/>
          </ac:spMkLst>
        </pc:spChg>
        <pc:picChg chg="del">
          <ac:chgData name="Hợp Nguyễn" userId="f2a1d5fa3371b78c" providerId="LiveId" clId="{75CC74D8-A271-4751-9061-2CFACF2119A2}" dt="2026-03-16T05:29:26.616" v="509" actId="478"/>
          <ac:picMkLst>
            <pc:docMk/>
            <pc:sldMk cId="2424548301" sldId="7653"/>
            <ac:picMk id="106" creationId="{37BEF25F-202B-127B-05BE-0CB0C9F31337}"/>
          </ac:picMkLst>
        </pc:picChg>
        <pc:picChg chg="del">
          <ac:chgData name="Hợp Nguyễn" userId="f2a1d5fa3371b78c" providerId="LiveId" clId="{75CC74D8-A271-4751-9061-2CFACF2119A2}" dt="2026-03-16T05:29:26.616" v="509" actId="478"/>
          <ac:picMkLst>
            <pc:docMk/>
            <pc:sldMk cId="2424548301" sldId="7653"/>
            <ac:picMk id="107" creationId="{07FE76DF-59D6-CF98-C490-4DA9888CF093}"/>
          </ac:picMkLst>
        </pc:picChg>
        <pc:picChg chg="mod">
          <ac:chgData name="Hợp Nguyễn" userId="f2a1d5fa3371b78c" providerId="LiveId" clId="{75CC74D8-A271-4751-9061-2CFACF2119A2}" dt="2026-03-17T01:38:25.678" v="1236" actId="1076"/>
          <ac:picMkLst>
            <pc:docMk/>
            <pc:sldMk cId="2424548301" sldId="7653"/>
            <ac:picMk id="107" creationId="{53D77509-822B-6F57-C087-31A3D39FCD10}"/>
          </ac:picMkLst>
        </pc:picChg>
        <pc:cxnChg chg="del">
          <ac:chgData name="Hợp Nguyễn" userId="f2a1d5fa3371b78c" providerId="LiveId" clId="{75CC74D8-A271-4751-9061-2CFACF2119A2}" dt="2026-03-16T05:29:31.200" v="512" actId="478"/>
          <ac:cxnSpMkLst>
            <pc:docMk/>
            <pc:sldMk cId="2424548301" sldId="7653"/>
            <ac:cxnSpMk id="108" creationId="{4E1F90FB-2A8E-552F-18CF-51E459C00713}"/>
          </ac:cxnSpMkLst>
        </pc:cxnChg>
        <pc:cxnChg chg="del">
          <ac:chgData name="Hợp Nguyễn" userId="f2a1d5fa3371b78c" providerId="LiveId" clId="{75CC74D8-A271-4751-9061-2CFACF2119A2}" dt="2026-03-16T05:29:33.714" v="515" actId="478"/>
          <ac:cxnSpMkLst>
            <pc:docMk/>
            <pc:sldMk cId="2424548301" sldId="7653"/>
            <ac:cxnSpMk id="109" creationId="{66C05EB8-7447-15C4-966D-6BF807CC35C0}"/>
          </ac:cxnSpMkLst>
        </pc:cxnChg>
        <pc:cxnChg chg="del">
          <ac:chgData name="Hợp Nguyễn" userId="f2a1d5fa3371b78c" providerId="LiveId" clId="{75CC74D8-A271-4751-9061-2CFACF2119A2}" dt="2026-03-16T05:29:51.675" v="520" actId="478"/>
          <ac:cxnSpMkLst>
            <pc:docMk/>
            <pc:sldMk cId="2424548301" sldId="7653"/>
            <ac:cxnSpMk id="115" creationId="{3564E09C-7F2C-CC5F-8052-4C9891E00E03}"/>
          </ac:cxnSpMkLst>
        </pc:cxnChg>
        <pc:cxnChg chg="del">
          <ac:chgData name="Hợp Nguyễn" userId="f2a1d5fa3371b78c" providerId="LiveId" clId="{75CC74D8-A271-4751-9061-2CFACF2119A2}" dt="2026-03-16T05:29:51.675" v="520" actId="478"/>
          <ac:cxnSpMkLst>
            <pc:docMk/>
            <pc:sldMk cId="2424548301" sldId="7653"/>
            <ac:cxnSpMk id="116" creationId="{C4A7EBD2-6B89-E46C-0723-198E237164F2}"/>
          </ac:cxnSpMkLst>
        </pc:cxnChg>
        <pc:cxnChg chg="del">
          <ac:chgData name="Hợp Nguyễn" userId="f2a1d5fa3371b78c" providerId="LiveId" clId="{75CC74D8-A271-4751-9061-2CFACF2119A2}" dt="2026-03-16T05:29:51.675" v="520" actId="478"/>
          <ac:cxnSpMkLst>
            <pc:docMk/>
            <pc:sldMk cId="2424548301" sldId="7653"/>
            <ac:cxnSpMk id="117" creationId="{8E04F6E6-54B1-0C74-E959-5CDB6407AA8E}"/>
          </ac:cxnSpMkLst>
        </pc:cxnChg>
        <pc:cxnChg chg="del">
          <ac:chgData name="Hợp Nguyễn" userId="f2a1d5fa3371b78c" providerId="LiveId" clId="{75CC74D8-A271-4751-9061-2CFACF2119A2}" dt="2026-03-16T05:29:32.102" v="513" actId="478"/>
          <ac:cxnSpMkLst>
            <pc:docMk/>
            <pc:sldMk cId="2424548301" sldId="7653"/>
            <ac:cxnSpMk id="123" creationId="{69A7F8EC-08BF-872E-5A39-45702DACD978}"/>
          </ac:cxnSpMkLst>
        </pc:cxnChg>
        <pc:cxnChg chg="del">
          <ac:chgData name="Hợp Nguyễn" userId="f2a1d5fa3371b78c" providerId="LiveId" clId="{75CC74D8-A271-4751-9061-2CFACF2119A2}" dt="2026-03-16T05:29:32.994" v="514" actId="478"/>
          <ac:cxnSpMkLst>
            <pc:docMk/>
            <pc:sldMk cId="2424548301" sldId="7653"/>
            <ac:cxnSpMk id="124" creationId="{8FF12BEF-36E9-5704-B633-7C1359B1DFC7}"/>
          </ac:cxnSpMkLst>
        </pc:cxnChg>
        <pc:cxnChg chg="del">
          <ac:chgData name="Hợp Nguyễn" userId="f2a1d5fa3371b78c" providerId="LiveId" clId="{75CC74D8-A271-4751-9061-2CFACF2119A2}" dt="2026-03-16T05:29:34.420" v="516" actId="478"/>
          <ac:cxnSpMkLst>
            <pc:docMk/>
            <pc:sldMk cId="2424548301" sldId="7653"/>
            <ac:cxnSpMk id="125" creationId="{8C5B21A1-8545-C23D-4461-24D1F2D31F2E}"/>
          </ac:cxnSpMkLst>
        </pc:cxnChg>
        <pc:cxnChg chg="del">
          <ac:chgData name="Hợp Nguyễn" userId="f2a1d5fa3371b78c" providerId="LiveId" clId="{75CC74D8-A271-4751-9061-2CFACF2119A2}" dt="2026-03-16T05:29:51.675" v="520" actId="478"/>
          <ac:cxnSpMkLst>
            <pc:docMk/>
            <pc:sldMk cId="2424548301" sldId="7653"/>
            <ac:cxnSpMk id="126" creationId="{BDA3E691-DA9B-E907-280C-7D1DA91D8235}"/>
          </ac:cxnSpMkLst>
        </pc:cxnChg>
        <pc:cxnChg chg="del">
          <ac:chgData name="Hợp Nguyễn" userId="f2a1d5fa3371b78c" providerId="LiveId" clId="{75CC74D8-A271-4751-9061-2CFACF2119A2}" dt="2026-03-16T05:29:51.675" v="520" actId="478"/>
          <ac:cxnSpMkLst>
            <pc:docMk/>
            <pc:sldMk cId="2424548301" sldId="7653"/>
            <ac:cxnSpMk id="127" creationId="{BDD80437-2D24-BE2C-1FC2-10B1E5095F48}"/>
          </ac:cxnSpMkLst>
        </pc:cxnChg>
      </pc:sldChg>
      <pc:sldChg chg="addSp delSp modSp add mod delAnim">
        <pc:chgData name="Hợp Nguyễn" userId="f2a1d5fa3371b78c" providerId="LiveId" clId="{75CC74D8-A271-4751-9061-2CFACF2119A2}" dt="2026-03-16T05:41:54.880" v="624" actId="478"/>
        <pc:sldMkLst>
          <pc:docMk/>
          <pc:sldMk cId="215074291" sldId="7654"/>
        </pc:sldMkLst>
        <pc:spChg chg="add mod">
          <ac:chgData name="Hợp Nguyễn" userId="f2a1d5fa3371b78c" providerId="LiveId" clId="{75CC74D8-A271-4751-9061-2CFACF2119A2}" dt="2026-03-16T05:41:52.732" v="622" actId="1076"/>
          <ac:spMkLst>
            <pc:docMk/>
            <pc:sldMk cId="215074291" sldId="7654"/>
            <ac:spMk id="2" creationId="{7131CFB2-2049-0B73-F4A4-BB85C40DE200}"/>
          </ac:spMkLst>
        </pc:spChg>
        <pc:spChg chg="add mod">
          <ac:chgData name="Hợp Nguyễn" userId="f2a1d5fa3371b78c" providerId="LiveId" clId="{75CC74D8-A271-4751-9061-2CFACF2119A2}" dt="2026-03-16T05:41:48.521" v="621" actId="1076"/>
          <ac:spMkLst>
            <pc:docMk/>
            <pc:sldMk cId="215074291" sldId="7654"/>
            <ac:spMk id="3" creationId="{54BDBB40-1308-A46A-ED65-C91C7166DEFA}"/>
          </ac:spMkLst>
        </pc:spChg>
        <pc:spChg chg="del mod">
          <ac:chgData name="Hợp Nguyễn" userId="f2a1d5fa3371b78c" providerId="LiveId" clId="{75CC74D8-A271-4751-9061-2CFACF2119A2}" dt="2026-03-16T05:41:54.159" v="623" actId="478"/>
          <ac:spMkLst>
            <pc:docMk/>
            <pc:sldMk cId="215074291" sldId="7654"/>
            <ac:spMk id="6" creationId="{48CD7448-D2AA-FC44-E7EA-9EC82B32293A}"/>
          </ac:spMkLst>
        </pc:spChg>
        <pc:spChg chg="del mod">
          <ac:chgData name="Hợp Nguyễn" userId="f2a1d5fa3371b78c" providerId="LiveId" clId="{75CC74D8-A271-4751-9061-2CFACF2119A2}" dt="2026-03-16T05:41:54.880" v="624" actId="478"/>
          <ac:spMkLst>
            <pc:docMk/>
            <pc:sldMk cId="215074291" sldId="7654"/>
            <ac:spMk id="7" creationId="{7059AB80-33D2-A9FB-D0BD-6E9ABF704919}"/>
          </ac:spMkLst>
        </pc:spChg>
        <pc:spChg chg="mod">
          <ac:chgData name="Hợp Nguyễn" userId="f2a1d5fa3371b78c" providerId="LiveId" clId="{75CC74D8-A271-4751-9061-2CFACF2119A2}" dt="2026-03-16T05:40:16.887" v="605" actId="20577"/>
          <ac:spMkLst>
            <pc:docMk/>
            <pc:sldMk cId="215074291" sldId="7654"/>
            <ac:spMk id="8" creationId="{88AD6937-DF1C-3307-1271-572AD6718646}"/>
          </ac:spMkLst>
        </pc:spChg>
        <pc:spChg chg="mod">
          <ac:chgData name="Hợp Nguyễn" userId="f2a1d5fa3371b78c" providerId="LiveId" clId="{75CC74D8-A271-4751-9061-2CFACF2119A2}" dt="2026-03-16T05:41:38.015" v="618" actId="1076"/>
          <ac:spMkLst>
            <pc:docMk/>
            <pc:sldMk cId="215074291" sldId="7654"/>
            <ac:spMk id="9" creationId="{106B4EC2-F1B9-E79D-C3C2-8CB91D9C5A6D}"/>
          </ac:spMkLst>
        </pc:spChg>
        <pc:spChg chg="mod">
          <ac:chgData name="Hợp Nguyễn" userId="f2a1d5fa3371b78c" providerId="LiveId" clId="{75CC74D8-A271-4751-9061-2CFACF2119A2}" dt="2026-03-16T05:39:58.934" v="600" actId="1076"/>
          <ac:spMkLst>
            <pc:docMk/>
            <pc:sldMk cId="215074291" sldId="7654"/>
            <ac:spMk id="129" creationId="{86C78291-ECBC-58A7-5C95-FFBAC1C3987F}"/>
          </ac:spMkLst>
        </pc:spChg>
        <pc:spChg chg="mod">
          <ac:chgData name="Hợp Nguyễn" userId="f2a1d5fa3371b78c" providerId="LiveId" clId="{75CC74D8-A271-4751-9061-2CFACF2119A2}" dt="2026-03-16T05:40:05.838" v="601" actId="1076"/>
          <ac:spMkLst>
            <pc:docMk/>
            <pc:sldMk cId="215074291" sldId="7654"/>
            <ac:spMk id="131" creationId="{5250E447-ABBD-5C27-0A1A-6AF9435DF793}"/>
          </ac:spMkLst>
        </pc:spChg>
      </pc:sldChg>
      <pc:sldChg chg="addSp delSp modSp add mod ord delAnim">
        <pc:chgData name="Hợp Nguyễn" userId="f2a1d5fa3371b78c" providerId="LiveId" clId="{75CC74D8-A271-4751-9061-2CFACF2119A2}" dt="2026-03-17T00:52:26.895" v="1109" actId="207"/>
        <pc:sldMkLst>
          <pc:docMk/>
          <pc:sldMk cId="1331050328" sldId="7655"/>
        </pc:sldMkLst>
        <pc:spChg chg="del">
          <ac:chgData name="Hợp Nguyễn" userId="f2a1d5fa3371b78c" providerId="LiveId" clId="{75CC74D8-A271-4751-9061-2CFACF2119A2}" dt="2026-03-16T05:43:31.191" v="639" actId="478"/>
          <ac:spMkLst>
            <pc:docMk/>
            <pc:sldMk cId="1331050328" sldId="7655"/>
            <ac:spMk id="2" creationId="{FEE2C943-DF45-E3B5-9DDD-FD775E14E7B9}"/>
          </ac:spMkLst>
        </pc:spChg>
        <pc:spChg chg="del">
          <ac:chgData name="Hợp Nguyễn" userId="f2a1d5fa3371b78c" providerId="LiveId" clId="{75CC74D8-A271-4751-9061-2CFACF2119A2}" dt="2026-03-16T05:43:27.097" v="636" actId="478"/>
          <ac:spMkLst>
            <pc:docMk/>
            <pc:sldMk cId="1331050328" sldId="7655"/>
            <ac:spMk id="3" creationId="{4D9E4D7E-5F90-3D02-3921-6EA0E90A39D8}"/>
          </ac:spMkLst>
        </pc:spChg>
        <pc:spChg chg="del">
          <ac:chgData name="Hợp Nguyễn" userId="f2a1d5fa3371b78c" providerId="LiveId" clId="{75CC74D8-A271-4751-9061-2CFACF2119A2}" dt="2026-03-16T05:43:30.453" v="638" actId="478"/>
          <ac:spMkLst>
            <pc:docMk/>
            <pc:sldMk cId="1331050328" sldId="7655"/>
            <ac:spMk id="4" creationId="{23F14877-892C-445D-25A8-DF5FE5B9B36E}"/>
          </ac:spMkLst>
        </pc:spChg>
        <pc:spChg chg="mod">
          <ac:chgData name="Hợp Nguyễn" userId="f2a1d5fa3371b78c" providerId="LiveId" clId="{75CC74D8-A271-4751-9061-2CFACF2119A2}" dt="2026-03-16T05:43:47.115" v="642"/>
          <ac:spMkLst>
            <pc:docMk/>
            <pc:sldMk cId="1331050328" sldId="7655"/>
            <ac:spMk id="7" creationId="{8C005967-85D1-1774-A13F-37258CE576B6}"/>
          </ac:spMkLst>
        </pc:spChg>
        <pc:spChg chg="del">
          <ac:chgData name="Hợp Nguyễn" userId="f2a1d5fa3371b78c" providerId="LiveId" clId="{75CC74D8-A271-4751-9061-2CFACF2119A2}" dt="2026-03-16T05:43:28.456" v="637" actId="478"/>
          <ac:spMkLst>
            <pc:docMk/>
            <pc:sldMk cId="1331050328" sldId="7655"/>
            <ac:spMk id="8" creationId="{3332787B-1513-E23F-3CAA-0AA81FBCF85C}"/>
          </ac:spMkLst>
        </pc:spChg>
        <pc:spChg chg="del">
          <ac:chgData name="Hợp Nguyễn" userId="f2a1d5fa3371b78c" providerId="LiveId" clId="{75CC74D8-A271-4751-9061-2CFACF2119A2}" dt="2026-03-16T05:43:32.761" v="640" actId="478"/>
          <ac:spMkLst>
            <pc:docMk/>
            <pc:sldMk cId="1331050328" sldId="7655"/>
            <ac:spMk id="9" creationId="{DC0A71E3-DB4D-4208-8344-6771908BC484}"/>
          </ac:spMkLst>
        </pc:spChg>
        <pc:spChg chg="mod">
          <ac:chgData name="Hợp Nguyễn" userId="f2a1d5fa3371b78c" providerId="LiveId" clId="{75CC74D8-A271-4751-9061-2CFACF2119A2}" dt="2026-03-16T05:43:47.115" v="642"/>
          <ac:spMkLst>
            <pc:docMk/>
            <pc:sldMk cId="1331050328" sldId="7655"/>
            <ac:spMk id="10" creationId="{5F25E740-EF5E-CF10-3BEB-1E9FF93852DE}"/>
          </ac:spMkLst>
        </pc:spChg>
        <pc:spChg chg="add mod">
          <ac:chgData name="Hợp Nguyễn" userId="f2a1d5fa3371b78c" providerId="LiveId" clId="{75CC74D8-A271-4751-9061-2CFACF2119A2}" dt="2026-03-16T05:44:33.305" v="650" actId="1076"/>
          <ac:spMkLst>
            <pc:docMk/>
            <pc:sldMk cId="1331050328" sldId="7655"/>
            <ac:spMk id="11" creationId="{F6BD6547-D2E6-0FCF-2E45-76F1EF447797}"/>
          </ac:spMkLst>
        </pc:spChg>
        <pc:spChg chg="add mod">
          <ac:chgData name="Hợp Nguyễn" userId="f2a1d5fa3371b78c" providerId="LiveId" clId="{75CC74D8-A271-4751-9061-2CFACF2119A2}" dt="2026-03-16T05:44:33.305" v="650" actId="1076"/>
          <ac:spMkLst>
            <pc:docMk/>
            <pc:sldMk cId="1331050328" sldId="7655"/>
            <ac:spMk id="12" creationId="{5F876D0F-3466-5B49-AF4B-CB4B63B5D1AD}"/>
          </ac:spMkLst>
        </pc:spChg>
        <pc:spChg chg="add mod">
          <ac:chgData name="Hợp Nguyễn" userId="f2a1d5fa3371b78c" providerId="LiveId" clId="{75CC74D8-A271-4751-9061-2CFACF2119A2}" dt="2026-03-16T05:44:33.305" v="650" actId="1076"/>
          <ac:spMkLst>
            <pc:docMk/>
            <pc:sldMk cId="1331050328" sldId="7655"/>
            <ac:spMk id="14" creationId="{B2ECD8DB-F878-D988-4D60-1DD5199E2D04}"/>
          </ac:spMkLst>
        </pc:spChg>
        <pc:spChg chg="mod">
          <ac:chgData name="Hợp Nguyễn" userId="f2a1d5fa3371b78c" providerId="LiveId" clId="{75CC74D8-A271-4751-9061-2CFACF2119A2}" dt="2026-03-16T05:44:19.105" v="649" actId="1076"/>
          <ac:spMkLst>
            <pc:docMk/>
            <pc:sldMk cId="1331050328" sldId="7655"/>
            <ac:spMk id="17" creationId="{0CC260CB-ED3D-2889-CC9D-0AAC7445F4EC}"/>
          </ac:spMkLst>
        </pc:spChg>
        <pc:spChg chg="add mod">
          <ac:chgData name="Hợp Nguyễn" userId="f2a1d5fa3371b78c" providerId="LiveId" clId="{75CC74D8-A271-4751-9061-2CFACF2119A2}" dt="2026-03-16T05:44:33.305" v="650" actId="1076"/>
          <ac:spMkLst>
            <pc:docMk/>
            <pc:sldMk cId="1331050328" sldId="7655"/>
            <ac:spMk id="18" creationId="{E0AB52BB-7A59-892C-7E2B-C4B4E49F2A43}"/>
          </ac:spMkLst>
        </pc:spChg>
        <pc:spChg chg="add mod">
          <ac:chgData name="Hợp Nguyễn" userId="f2a1d5fa3371b78c" providerId="LiveId" clId="{75CC74D8-A271-4751-9061-2CFACF2119A2}" dt="2026-03-16T05:44:33.305" v="650" actId="1076"/>
          <ac:spMkLst>
            <pc:docMk/>
            <pc:sldMk cId="1331050328" sldId="7655"/>
            <ac:spMk id="19" creationId="{9273AFA6-85BA-B3FF-876D-4C2E105E5907}"/>
          </ac:spMkLst>
        </pc:spChg>
        <pc:spChg chg="mod">
          <ac:chgData name="Hợp Nguyễn" userId="f2a1d5fa3371b78c" providerId="LiveId" clId="{75CC74D8-A271-4751-9061-2CFACF2119A2}" dt="2026-03-17T00:52:26.895" v="1109" actId="207"/>
          <ac:spMkLst>
            <pc:docMk/>
            <pc:sldMk cId="1331050328" sldId="7655"/>
            <ac:spMk id="21" creationId="{7724A6BA-12B8-BF4E-B943-D132B30DE599}"/>
          </ac:spMkLst>
        </pc:spChg>
        <pc:spChg chg="mod">
          <ac:chgData name="Hợp Nguyễn" userId="f2a1d5fa3371b78c" providerId="LiveId" clId="{75CC74D8-A271-4751-9061-2CFACF2119A2}" dt="2026-03-17T00:52:26.895" v="1109" actId="207"/>
          <ac:spMkLst>
            <pc:docMk/>
            <pc:sldMk cId="1331050328" sldId="7655"/>
            <ac:spMk id="22" creationId="{D4F8A8C6-303E-5618-9D49-BF1D6FA3B1A6}"/>
          </ac:spMkLst>
        </pc:spChg>
        <pc:spChg chg="mod">
          <ac:chgData name="Hợp Nguyễn" userId="f2a1d5fa3371b78c" providerId="LiveId" clId="{75CC74D8-A271-4751-9061-2CFACF2119A2}" dt="2026-03-16T05:44:19.105" v="649" actId="1076"/>
          <ac:spMkLst>
            <pc:docMk/>
            <pc:sldMk cId="1331050328" sldId="7655"/>
            <ac:spMk id="23" creationId="{806905B5-75FB-F724-4998-882FA847FA9F}"/>
          </ac:spMkLst>
        </pc:spChg>
        <pc:spChg chg="add mod">
          <ac:chgData name="Hợp Nguyễn" userId="f2a1d5fa3371b78c" providerId="LiveId" clId="{75CC74D8-A271-4751-9061-2CFACF2119A2}" dt="2026-03-17T00:52:26.895" v="1109" actId="207"/>
          <ac:spMkLst>
            <pc:docMk/>
            <pc:sldMk cId="1331050328" sldId="7655"/>
            <ac:spMk id="24" creationId="{0734983B-D718-CCBF-5891-54711452305A}"/>
          </ac:spMkLst>
        </pc:spChg>
        <pc:spChg chg="mod">
          <ac:chgData name="Hợp Nguyễn" userId="f2a1d5fa3371b78c" providerId="LiveId" clId="{75CC74D8-A271-4751-9061-2CFACF2119A2}" dt="2026-03-17T00:52:26.895" v="1109" actId="207"/>
          <ac:spMkLst>
            <pc:docMk/>
            <pc:sldMk cId="1331050328" sldId="7655"/>
            <ac:spMk id="25" creationId="{1702FE9C-C4E6-5BF7-6F34-61E4732496F9}"/>
          </ac:spMkLst>
        </pc:spChg>
        <pc:spChg chg="mod">
          <ac:chgData name="Hợp Nguyễn" userId="f2a1d5fa3371b78c" providerId="LiveId" clId="{75CC74D8-A271-4751-9061-2CFACF2119A2}" dt="2026-03-17T00:52:26.895" v="1109" actId="207"/>
          <ac:spMkLst>
            <pc:docMk/>
            <pc:sldMk cId="1331050328" sldId="7655"/>
            <ac:spMk id="26" creationId="{BAFC823C-1EF0-47DE-C36B-DDAD1A4F7667}"/>
          </ac:spMkLst>
        </pc:spChg>
        <pc:spChg chg="add mod">
          <ac:chgData name="Hợp Nguyễn" userId="f2a1d5fa3371b78c" providerId="LiveId" clId="{75CC74D8-A271-4751-9061-2CFACF2119A2}" dt="2026-03-16T05:44:33.305" v="650" actId="1076"/>
          <ac:spMkLst>
            <pc:docMk/>
            <pc:sldMk cId="1331050328" sldId="7655"/>
            <ac:spMk id="27" creationId="{774C97A9-0E36-3074-4A8B-99C5E5DCBE67}"/>
          </ac:spMkLst>
        </pc:spChg>
        <pc:spChg chg="mod">
          <ac:chgData name="Hợp Nguyễn" userId="f2a1d5fa3371b78c" providerId="LiveId" clId="{75CC74D8-A271-4751-9061-2CFACF2119A2}" dt="2026-03-17T00:52:26.895" v="1109" actId="207"/>
          <ac:spMkLst>
            <pc:docMk/>
            <pc:sldMk cId="1331050328" sldId="7655"/>
            <ac:spMk id="29" creationId="{FA5F0187-2C8D-579D-0FED-91B3E84531CE}"/>
          </ac:spMkLst>
        </pc:spChg>
        <pc:spChg chg="add mod">
          <ac:chgData name="Hợp Nguyễn" userId="f2a1d5fa3371b78c" providerId="LiveId" clId="{75CC74D8-A271-4751-9061-2CFACF2119A2}" dt="2026-03-17T00:52:26.895" v="1109" actId="207"/>
          <ac:spMkLst>
            <pc:docMk/>
            <pc:sldMk cId="1331050328" sldId="7655"/>
            <ac:spMk id="30" creationId="{B90889CB-B27D-1C58-CC08-3C97AC6AC95B}"/>
          </ac:spMkLst>
        </pc:spChg>
        <pc:spChg chg="del mod">
          <ac:chgData name="Hợp Nguyễn" userId="f2a1d5fa3371b78c" providerId="LiveId" clId="{75CC74D8-A271-4751-9061-2CFACF2119A2}" dt="2026-03-16T05:45:28.328" v="660" actId="478"/>
          <ac:spMkLst>
            <pc:docMk/>
            <pc:sldMk cId="1331050328" sldId="7655"/>
            <ac:spMk id="31" creationId="{772856E9-E9D6-4224-B02D-5BD507CB32A1}"/>
          </ac:spMkLst>
        </pc:spChg>
        <pc:spChg chg="mod">
          <ac:chgData name="Hợp Nguyễn" userId="f2a1d5fa3371b78c" providerId="LiveId" clId="{75CC74D8-A271-4751-9061-2CFACF2119A2}" dt="2026-03-17T00:52:26.895" v="1109" actId="207"/>
          <ac:spMkLst>
            <pc:docMk/>
            <pc:sldMk cId="1331050328" sldId="7655"/>
            <ac:spMk id="32" creationId="{3389D8DF-6566-BDF2-3EA0-C8AE84A27CDB}"/>
          </ac:spMkLst>
        </pc:spChg>
        <pc:spChg chg="mod">
          <ac:chgData name="Hợp Nguyễn" userId="f2a1d5fa3371b78c" providerId="LiveId" clId="{75CC74D8-A271-4751-9061-2CFACF2119A2}" dt="2026-03-17T00:52:26.895" v="1109" actId="207"/>
          <ac:spMkLst>
            <pc:docMk/>
            <pc:sldMk cId="1331050328" sldId="7655"/>
            <ac:spMk id="33" creationId="{5BCC36D5-E37A-653F-4E68-6C9B7CD7A4FC}"/>
          </ac:spMkLst>
        </pc:spChg>
        <pc:spChg chg="mod">
          <ac:chgData name="Hợp Nguyễn" userId="f2a1d5fa3371b78c" providerId="LiveId" clId="{75CC74D8-A271-4751-9061-2CFACF2119A2}" dt="2026-03-17T00:52:26.895" v="1109" actId="207"/>
          <ac:spMkLst>
            <pc:docMk/>
            <pc:sldMk cId="1331050328" sldId="7655"/>
            <ac:spMk id="34" creationId="{E5657334-41A1-1E63-5E9B-5C2E0FB5530C}"/>
          </ac:spMkLst>
        </pc:spChg>
        <pc:spChg chg="add mod">
          <ac:chgData name="Hợp Nguyễn" userId="f2a1d5fa3371b78c" providerId="LiveId" clId="{75CC74D8-A271-4751-9061-2CFACF2119A2}" dt="2026-03-16T05:44:38.983" v="651" actId="1076"/>
          <ac:spMkLst>
            <pc:docMk/>
            <pc:sldMk cId="1331050328" sldId="7655"/>
            <ac:spMk id="35" creationId="{4444B16F-4097-47B6-8BAE-BFBBE34F68EF}"/>
          </ac:spMkLst>
        </pc:spChg>
        <pc:spChg chg="del">
          <ac:chgData name="Hợp Nguyễn" userId="f2a1d5fa3371b78c" providerId="LiveId" clId="{75CC74D8-A271-4751-9061-2CFACF2119A2}" dt="2026-03-16T05:43:26.506" v="635" actId="478"/>
          <ac:spMkLst>
            <pc:docMk/>
            <pc:sldMk cId="1331050328" sldId="7655"/>
            <ac:spMk id="129" creationId="{EAC3F3A0-9BB6-B43B-8DCE-360D7D098A36}"/>
          </ac:spMkLst>
        </pc:spChg>
        <pc:spChg chg="del">
          <ac:chgData name="Hợp Nguyễn" userId="f2a1d5fa3371b78c" providerId="LiveId" clId="{75CC74D8-A271-4751-9061-2CFACF2119A2}" dt="2026-03-16T05:43:24.881" v="634" actId="478"/>
          <ac:spMkLst>
            <pc:docMk/>
            <pc:sldMk cId="1331050328" sldId="7655"/>
            <ac:spMk id="131" creationId="{BF8FF923-CCD9-9F4D-74FD-241D7C9DE991}"/>
          </ac:spMkLst>
        </pc:spChg>
        <pc:grpChg chg="del mod">
          <ac:chgData name="Hợp Nguyễn" userId="f2a1d5fa3371b78c" providerId="LiveId" clId="{75CC74D8-A271-4751-9061-2CFACF2119A2}" dt="2026-03-16T05:43:55.218" v="644" actId="478"/>
          <ac:grpSpMkLst>
            <pc:docMk/>
            <pc:sldMk cId="1331050328" sldId="7655"/>
            <ac:grpSpMk id="6" creationId="{1D8DB2DF-D025-FF84-48F7-88D303E88D39}"/>
          </ac:grpSpMkLst>
        </pc:grpChg>
      </pc:sldChg>
      <pc:sldChg chg="addSp delSp modSp add mod">
        <pc:chgData name="Hợp Nguyễn" userId="f2a1d5fa3371b78c" providerId="LiveId" clId="{75CC74D8-A271-4751-9061-2CFACF2119A2}" dt="2026-03-16T05:48:01.746" v="734" actId="1076"/>
        <pc:sldMkLst>
          <pc:docMk/>
          <pc:sldMk cId="2583768929" sldId="7656"/>
        </pc:sldMkLst>
        <pc:spChg chg="add mod">
          <ac:chgData name="Hợp Nguyễn" userId="f2a1d5fa3371b78c" providerId="LiveId" clId="{75CC74D8-A271-4751-9061-2CFACF2119A2}" dt="2026-03-16T05:45:48.716" v="664"/>
          <ac:spMkLst>
            <pc:docMk/>
            <pc:sldMk cId="2583768929" sldId="7656"/>
            <ac:spMk id="2" creationId="{E1FFA847-DB20-4B8E-8EB4-1BA19C728068}"/>
          </ac:spMkLst>
        </pc:spChg>
        <pc:spChg chg="add mod">
          <ac:chgData name="Hợp Nguyễn" userId="f2a1d5fa3371b78c" providerId="LiveId" clId="{75CC74D8-A271-4751-9061-2CFACF2119A2}" dt="2026-03-16T05:45:48.716" v="664"/>
          <ac:spMkLst>
            <pc:docMk/>
            <pc:sldMk cId="2583768929" sldId="7656"/>
            <ac:spMk id="3" creationId="{260BBD0B-350B-AFBA-5EF0-C2D046960CE0}"/>
          </ac:spMkLst>
        </pc:spChg>
        <pc:spChg chg="add mod">
          <ac:chgData name="Hợp Nguyễn" userId="f2a1d5fa3371b78c" providerId="LiveId" clId="{75CC74D8-A271-4751-9061-2CFACF2119A2}" dt="2026-03-16T05:46:48.207" v="680" actId="1076"/>
          <ac:spMkLst>
            <pc:docMk/>
            <pc:sldMk cId="2583768929" sldId="7656"/>
            <ac:spMk id="4" creationId="{4B37E47A-8824-DAFC-0DA4-1F99C2A516B3}"/>
          </ac:spMkLst>
        </pc:spChg>
        <pc:spChg chg="add mod">
          <ac:chgData name="Hợp Nguyễn" userId="f2a1d5fa3371b78c" providerId="LiveId" clId="{75CC74D8-A271-4751-9061-2CFACF2119A2}" dt="2026-03-16T05:47:01.030" v="711" actId="1038"/>
          <ac:spMkLst>
            <pc:docMk/>
            <pc:sldMk cId="2583768929" sldId="7656"/>
            <ac:spMk id="5" creationId="{A89BDB12-B401-EB3C-065A-4B692754AB40}"/>
          </ac:spMkLst>
        </pc:spChg>
        <pc:spChg chg="mod">
          <ac:chgData name="Hợp Nguyễn" userId="f2a1d5fa3371b78c" providerId="LiveId" clId="{75CC74D8-A271-4751-9061-2CFACF2119A2}" dt="2026-03-16T05:46:38.634" v="678" actId="6549"/>
          <ac:spMkLst>
            <pc:docMk/>
            <pc:sldMk cId="2583768929" sldId="7656"/>
            <ac:spMk id="6" creationId="{E2822529-2C53-DD15-E0A1-6A5C991EE662}"/>
          </ac:spMkLst>
        </pc:spChg>
        <pc:spChg chg="add mod">
          <ac:chgData name="Hợp Nguyễn" userId="f2a1d5fa3371b78c" providerId="LiveId" clId="{75CC74D8-A271-4751-9061-2CFACF2119A2}" dt="2026-03-16T05:47:01.030" v="711" actId="1038"/>
          <ac:spMkLst>
            <pc:docMk/>
            <pc:sldMk cId="2583768929" sldId="7656"/>
            <ac:spMk id="7" creationId="{B22C55A3-6D06-F2B8-290E-E4A775D13BD5}"/>
          </ac:spMkLst>
        </pc:spChg>
        <pc:spChg chg="add mod">
          <ac:chgData name="Hợp Nguyễn" userId="f2a1d5fa3371b78c" providerId="LiveId" clId="{75CC74D8-A271-4751-9061-2CFACF2119A2}" dt="2026-03-16T05:47:01.030" v="711" actId="1038"/>
          <ac:spMkLst>
            <pc:docMk/>
            <pc:sldMk cId="2583768929" sldId="7656"/>
            <ac:spMk id="8" creationId="{10B54C20-B69A-AFEC-0012-CF94B0605E25}"/>
          </ac:spMkLst>
        </pc:spChg>
        <pc:spChg chg="add mod">
          <ac:chgData name="Hợp Nguyễn" userId="f2a1d5fa3371b78c" providerId="LiveId" clId="{75CC74D8-A271-4751-9061-2CFACF2119A2}" dt="2026-03-16T05:47:08.547" v="714" actId="6549"/>
          <ac:spMkLst>
            <pc:docMk/>
            <pc:sldMk cId="2583768929" sldId="7656"/>
            <ac:spMk id="9" creationId="{40AE9A7E-0C4B-B3CE-92E9-2A7DF62C74C7}"/>
          </ac:spMkLst>
        </pc:spChg>
        <pc:spChg chg="mod">
          <ac:chgData name="Hợp Nguyễn" userId="f2a1d5fa3371b78c" providerId="LiveId" clId="{75CC74D8-A271-4751-9061-2CFACF2119A2}" dt="2026-03-16T05:47:33.557" v="726" actId="1035"/>
          <ac:spMkLst>
            <pc:docMk/>
            <pc:sldMk cId="2583768929" sldId="7656"/>
            <ac:spMk id="10" creationId="{210E207E-478A-A461-C5E1-8EBA08266894}"/>
          </ac:spMkLst>
        </pc:spChg>
        <pc:spChg chg="del">
          <ac:chgData name="Hợp Nguyễn" userId="f2a1d5fa3371b78c" providerId="LiveId" clId="{75CC74D8-A271-4751-9061-2CFACF2119A2}" dt="2026-03-16T05:45:38.012" v="662" actId="478"/>
          <ac:spMkLst>
            <pc:docMk/>
            <pc:sldMk cId="2583768929" sldId="7656"/>
            <ac:spMk id="13" creationId="{BE83BC3C-34B7-F704-AFC4-20B4D1BB87CA}"/>
          </ac:spMkLst>
        </pc:spChg>
        <pc:spChg chg="del">
          <ac:chgData name="Hợp Nguyễn" userId="f2a1d5fa3371b78c" providerId="LiveId" clId="{75CC74D8-A271-4751-9061-2CFACF2119A2}" dt="2026-03-16T05:45:38.012" v="662" actId="478"/>
          <ac:spMkLst>
            <pc:docMk/>
            <pc:sldMk cId="2583768929" sldId="7656"/>
            <ac:spMk id="14" creationId="{4846A202-D28F-9F35-EC22-18291E17C05E}"/>
          </ac:spMkLst>
        </pc:spChg>
        <pc:spChg chg="del">
          <ac:chgData name="Hợp Nguyễn" userId="f2a1d5fa3371b78c" providerId="LiveId" clId="{75CC74D8-A271-4751-9061-2CFACF2119A2}" dt="2026-03-16T05:45:38.012" v="662" actId="478"/>
          <ac:spMkLst>
            <pc:docMk/>
            <pc:sldMk cId="2583768929" sldId="7656"/>
            <ac:spMk id="15" creationId="{47F43BE5-5837-37CD-F2A7-21951CB9CFBA}"/>
          </ac:spMkLst>
        </pc:spChg>
        <pc:spChg chg="del">
          <ac:chgData name="Hợp Nguyễn" userId="f2a1d5fa3371b78c" providerId="LiveId" clId="{75CC74D8-A271-4751-9061-2CFACF2119A2}" dt="2026-03-16T05:45:38.012" v="662" actId="478"/>
          <ac:spMkLst>
            <pc:docMk/>
            <pc:sldMk cId="2583768929" sldId="7656"/>
            <ac:spMk id="17" creationId="{B236DF1F-A07E-D973-13DD-99F99E7F4135}"/>
          </ac:spMkLst>
        </pc:spChg>
        <pc:spChg chg="del">
          <ac:chgData name="Hợp Nguyễn" userId="f2a1d5fa3371b78c" providerId="LiveId" clId="{75CC74D8-A271-4751-9061-2CFACF2119A2}" dt="2026-03-16T05:45:38.012" v="662" actId="478"/>
          <ac:spMkLst>
            <pc:docMk/>
            <pc:sldMk cId="2583768929" sldId="7656"/>
            <ac:spMk id="18" creationId="{2FDE1C6C-5984-B317-8921-BEE90B0A74FD}"/>
          </ac:spMkLst>
        </pc:spChg>
        <pc:spChg chg="del">
          <ac:chgData name="Hợp Nguyễn" userId="f2a1d5fa3371b78c" providerId="LiveId" clId="{75CC74D8-A271-4751-9061-2CFACF2119A2}" dt="2026-03-16T05:45:38.012" v="662" actId="478"/>
          <ac:spMkLst>
            <pc:docMk/>
            <pc:sldMk cId="2583768929" sldId="7656"/>
            <ac:spMk id="21" creationId="{2A3D0500-CDB0-EB74-CF7B-00733B69AC07}"/>
          </ac:spMkLst>
        </pc:spChg>
        <pc:spChg chg="del">
          <ac:chgData name="Hợp Nguyễn" userId="f2a1d5fa3371b78c" providerId="LiveId" clId="{75CC74D8-A271-4751-9061-2CFACF2119A2}" dt="2026-03-16T05:45:38.012" v="662" actId="478"/>
          <ac:spMkLst>
            <pc:docMk/>
            <pc:sldMk cId="2583768929" sldId="7656"/>
            <ac:spMk id="23" creationId="{6AD832EE-B440-D598-E1B1-A612FF194910}"/>
          </ac:spMkLst>
        </pc:spChg>
        <pc:spChg chg="del">
          <ac:chgData name="Hợp Nguyễn" userId="f2a1d5fa3371b78c" providerId="LiveId" clId="{75CC74D8-A271-4751-9061-2CFACF2119A2}" dt="2026-03-16T05:45:38.012" v="662" actId="478"/>
          <ac:spMkLst>
            <pc:docMk/>
            <pc:sldMk cId="2583768929" sldId="7656"/>
            <ac:spMk id="25" creationId="{986BE7AA-A057-7DB1-3EFE-75EBD2CFE9F7}"/>
          </ac:spMkLst>
        </pc:spChg>
        <pc:spChg chg="del">
          <ac:chgData name="Hợp Nguyễn" userId="f2a1d5fa3371b78c" providerId="LiveId" clId="{75CC74D8-A271-4751-9061-2CFACF2119A2}" dt="2026-03-16T05:45:38.012" v="662" actId="478"/>
          <ac:spMkLst>
            <pc:docMk/>
            <pc:sldMk cId="2583768929" sldId="7656"/>
            <ac:spMk id="27" creationId="{07CD12E9-05CD-8BE0-8F07-4B0831B027AC}"/>
          </ac:spMkLst>
        </pc:spChg>
        <pc:spChg chg="add mod">
          <ac:chgData name="Hợp Nguyễn" userId="f2a1d5fa3371b78c" providerId="LiveId" clId="{75CC74D8-A271-4751-9061-2CFACF2119A2}" dt="2026-03-16T05:47:13.224" v="715" actId="1076"/>
          <ac:spMkLst>
            <pc:docMk/>
            <pc:sldMk cId="2583768929" sldId="7656"/>
            <ac:spMk id="31" creationId="{4E4C8872-2B6C-25A9-95EA-9F2872DE7927}"/>
          </ac:spMkLst>
        </pc:spChg>
        <pc:spChg chg="del">
          <ac:chgData name="Hợp Nguyễn" userId="f2a1d5fa3371b78c" providerId="LiveId" clId="{75CC74D8-A271-4751-9061-2CFACF2119A2}" dt="2026-03-16T05:45:38.012" v="662" actId="478"/>
          <ac:spMkLst>
            <pc:docMk/>
            <pc:sldMk cId="2583768929" sldId="7656"/>
            <ac:spMk id="35" creationId="{7DA0C1B8-71DE-CAB8-AB81-27C42C725BEA}"/>
          </ac:spMkLst>
        </pc:spChg>
        <pc:spChg chg="mod">
          <ac:chgData name="Hợp Nguyễn" userId="f2a1d5fa3371b78c" providerId="LiveId" clId="{75CC74D8-A271-4751-9061-2CFACF2119A2}" dt="2026-03-16T05:47:20.437" v="718" actId="6549"/>
          <ac:spMkLst>
            <pc:docMk/>
            <pc:sldMk cId="2583768929" sldId="7656"/>
            <ac:spMk id="36" creationId="{46DE097D-15C3-BDAF-F91F-4DE36B0651FC}"/>
          </ac:spMkLst>
        </pc:spChg>
        <pc:spChg chg="add mod">
          <ac:chgData name="Hợp Nguyễn" userId="f2a1d5fa3371b78c" providerId="LiveId" clId="{75CC74D8-A271-4751-9061-2CFACF2119A2}" dt="2026-03-16T05:47:01.030" v="711" actId="1038"/>
          <ac:spMkLst>
            <pc:docMk/>
            <pc:sldMk cId="2583768929" sldId="7656"/>
            <ac:spMk id="37" creationId="{BC03B5EB-4A9D-8A31-3FC0-31B0CFDE683C}"/>
          </ac:spMkLst>
        </pc:spChg>
        <pc:spChg chg="mod">
          <ac:chgData name="Hợp Nguyễn" userId="f2a1d5fa3371b78c" providerId="LiveId" clId="{75CC74D8-A271-4751-9061-2CFACF2119A2}" dt="2026-03-16T05:47:24.139" v="719" actId="1076"/>
          <ac:spMkLst>
            <pc:docMk/>
            <pc:sldMk cId="2583768929" sldId="7656"/>
            <ac:spMk id="38" creationId="{2CBB7DD9-76B8-AD19-10AC-27F05F7BDE47}"/>
          </ac:spMkLst>
        </pc:spChg>
        <pc:spChg chg="add mod">
          <ac:chgData name="Hợp Nguyễn" userId="f2a1d5fa3371b78c" providerId="LiveId" clId="{75CC74D8-A271-4751-9061-2CFACF2119A2}" dt="2026-03-16T05:47:44.344" v="729" actId="6549"/>
          <ac:spMkLst>
            <pc:docMk/>
            <pc:sldMk cId="2583768929" sldId="7656"/>
            <ac:spMk id="39" creationId="{16554934-7DFE-656D-D33E-AC4778A47547}"/>
          </ac:spMkLst>
        </pc:spChg>
        <pc:spChg chg="mod">
          <ac:chgData name="Hợp Nguyễn" userId="f2a1d5fa3371b78c" providerId="LiveId" clId="{75CC74D8-A271-4751-9061-2CFACF2119A2}" dt="2026-03-16T05:47:50.520" v="730" actId="1076"/>
          <ac:spMkLst>
            <pc:docMk/>
            <pc:sldMk cId="2583768929" sldId="7656"/>
            <ac:spMk id="40" creationId="{1139C2D9-1E88-B983-FF58-02A0EA8F1048}"/>
          </ac:spMkLst>
        </pc:spChg>
        <pc:spChg chg="mod">
          <ac:chgData name="Hợp Nguyễn" userId="f2a1d5fa3371b78c" providerId="LiveId" clId="{75CC74D8-A271-4751-9061-2CFACF2119A2}" dt="2026-03-16T05:47:56.367" v="733" actId="6549"/>
          <ac:spMkLst>
            <pc:docMk/>
            <pc:sldMk cId="2583768929" sldId="7656"/>
            <ac:spMk id="41" creationId="{BFD39C11-9031-FA5A-6661-2D375CECC58E}"/>
          </ac:spMkLst>
        </pc:spChg>
        <pc:spChg chg="mod">
          <ac:chgData name="Hợp Nguyễn" userId="f2a1d5fa3371b78c" providerId="LiveId" clId="{75CC74D8-A271-4751-9061-2CFACF2119A2}" dt="2026-03-16T05:48:01.746" v="734" actId="1076"/>
          <ac:spMkLst>
            <pc:docMk/>
            <pc:sldMk cId="2583768929" sldId="7656"/>
            <ac:spMk id="42" creationId="{00DA5469-15BF-551C-C6A9-2DBFE6D79BD3}"/>
          </ac:spMkLst>
        </pc:spChg>
      </pc:sldChg>
      <pc:sldChg chg="addSp delSp modSp add mod ord">
        <pc:chgData name="Hợp Nguyễn" userId="f2a1d5fa3371b78c" providerId="LiveId" clId="{75CC74D8-A271-4751-9061-2CFACF2119A2}" dt="2026-03-17T01:02:34.392" v="1137" actId="14100"/>
        <pc:sldMkLst>
          <pc:docMk/>
          <pc:sldMk cId="845986134" sldId="7657"/>
        </pc:sldMkLst>
        <pc:spChg chg="del">
          <ac:chgData name="Hợp Nguyễn" userId="f2a1d5fa3371b78c" providerId="LiveId" clId="{75CC74D8-A271-4751-9061-2CFACF2119A2}" dt="2026-03-16T05:50:32.462" v="745" actId="478"/>
          <ac:spMkLst>
            <pc:docMk/>
            <pc:sldMk cId="845986134" sldId="7657"/>
            <ac:spMk id="11" creationId="{5C7FAF39-B840-33CF-72B6-DB2DCA3F9E17}"/>
          </ac:spMkLst>
        </pc:spChg>
        <pc:spChg chg="del">
          <ac:chgData name="Hợp Nguyễn" userId="f2a1d5fa3371b78c" providerId="LiveId" clId="{75CC74D8-A271-4751-9061-2CFACF2119A2}" dt="2026-03-16T05:50:32.462" v="745" actId="478"/>
          <ac:spMkLst>
            <pc:docMk/>
            <pc:sldMk cId="845986134" sldId="7657"/>
            <ac:spMk id="14" creationId="{524EE7DA-576D-91BF-E148-E3C960399415}"/>
          </ac:spMkLst>
        </pc:spChg>
        <pc:spChg chg="mod">
          <ac:chgData name="Hợp Nguyễn" userId="f2a1d5fa3371b78c" providerId="LiveId" clId="{75CC74D8-A271-4751-9061-2CFACF2119A2}" dt="2026-03-17T01:01:02.372" v="1132" actId="1076"/>
          <ac:spMkLst>
            <pc:docMk/>
            <pc:sldMk cId="845986134" sldId="7657"/>
            <ac:spMk id="17" creationId="{94B73528-B694-482B-D66B-3D8242BEE750}"/>
          </ac:spMkLst>
        </pc:spChg>
        <pc:spChg chg="del">
          <ac:chgData name="Hợp Nguyễn" userId="f2a1d5fa3371b78c" providerId="LiveId" clId="{75CC74D8-A271-4751-9061-2CFACF2119A2}" dt="2026-03-16T05:50:32.462" v="745" actId="478"/>
          <ac:spMkLst>
            <pc:docMk/>
            <pc:sldMk cId="845986134" sldId="7657"/>
            <ac:spMk id="19" creationId="{D4ABD6E5-E92A-AFE0-DED4-84B315A32B3E}"/>
          </ac:spMkLst>
        </pc:spChg>
        <pc:spChg chg="del">
          <ac:chgData name="Hợp Nguyễn" userId="f2a1d5fa3371b78c" providerId="LiveId" clId="{75CC74D8-A271-4751-9061-2CFACF2119A2}" dt="2026-03-16T05:50:32.462" v="745" actId="478"/>
          <ac:spMkLst>
            <pc:docMk/>
            <pc:sldMk cId="845986134" sldId="7657"/>
            <ac:spMk id="20" creationId="{916549B3-CD7F-BDE6-F3EA-70D906B16744}"/>
          </ac:spMkLst>
        </pc:spChg>
        <pc:spChg chg="del">
          <ac:chgData name="Hợp Nguyễn" userId="f2a1d5fa3371b78c" providerId="LiveId" clId="{75CC74D8-A271-4751-9061-2CFACF2119A2}" dt="2026-03-16T05:50:32.462" v="745" actId="478"/>
          <ac:spMkLst>
            <pc:docMk/>
            <pc:sldMk cId="845986134" sldId="7657"/>
            <ac:spMk id="21" creationId="{8B001CF4-89AF-D429-B784-4040A3037B0C}"/>
          </ac:spMkLst>
        </pc:spChg>
        <pc:spChg chg="del">
          <ac:chgData name="Hợp Nguyễn" userId="f2a1d5fa3371b78c" providerId="LiveId" clId="{75CC74D8-A271-4751-9061-2CFACF2119A2}" dt="2026-03-16T05:50:32.462" v="745" actId="478"/>
          <ac:spMkLst>
            <pc:docMk/>
            <pc:sldMk cId="845986134" sldId="7657"/>
            <ac:spMk id="22" creationId="{492EA7D4-892D-E3DC-14FC-EB410AFD0838}"/>
          </ac:spMkLst>
        </pc:spChg>
        <pc:spChg chg="del">
          <ac:chgData name="Hợp Nguyễn" userId="f2a1d5fa3371b78c" providerId="LiveId" clId="{75CC74D8-A271-4751-9061-2CFACF2119A2}" dt="2026-03-16T05:50:32.462" v="745" actId="478"/>
          <ac:spMkLst>
            <pc:docMk/>
            <pc:sldMk cId="845986134" sldId="7657"/>
            <ac:spMk id="25" creationId="{7E12C933-F89D-B382-7C90-A6AFFDE87E71}"/>
          </ac:spMkLst>
        </pc:spChg>
        <pc:spChg chg="del">
          <ac:chgData name="Hợp Nguyễn" userId="f2a1d5fa3371b78c" providerId="LiveId" clId="{75CC74D8-A271-4751-9061-2CFACF2119A2}" dt="2026-03-16T05:50:32.462" v="745" actId="478"/>
          <ac:spMkLst>
            <pc:docMk/>
            <pc:sldMk cId="845986134" sldId="7657"/>
            <ac:spMk id="26" creationId="{593950E9-7E19-A69D-742D-BCABF379A2EB}"/>
          </ac:spMkLst>
        </pc:spChg>
        <pc:spChg chg="del">
          <ac:chgData name="Hợp Nguyễn" userId="f2a1d5fa3371b78c" providerId="LiveId" clId="{75CC74D8-A271-4751-9061-2CFACF2119A2}" dt="2026-03-16T05:50:32.462" v="745" actId="478"/>
          <ac:spMkLst>
            <pc:docMk/>
            <pc:sldMk cId="845986134" sldId="7657"/>
            <ac:spMk id="34" creationId="{31AE6AE3-A8F4-095C-19C6-627AEF247EFB}"/>
          </ac:spMkLst>
        </pc:spChg>
        <pc:spChg chg="del">
          <ac:chgData name="Hợp Nguyễn" userId="f2a1d5fa3371b78c" providerId="LiveId" clId="{75CC74D8-A271-4751-9061-2CFACF2119A2}" dt="2026-03-16T05:50:32.462" v="745" actId="478"/>
          <ac:spMkLst>
            <pc:docMk/>
            <pc:sldMk cId="845986134" sldId="7657"/>
            <ac:spMk id="35" creationId="{5BCD5E76-E44B-8C58-BC2B-9BE645EF7CB7}"/>
          </ac:spMkLst>
        </pc:spChg>
        <pc:spChg chg="add del mod">
          <ac:chgData name="Hợp Nguyễn" userId="f2a1d5fa3371b78c" providerId="LiveId" clId="{75CC74D8-A271-4751-9061-2CFACF2119A2}" dt="2026-03-17T01:00:36.594" v="1125" actId="478"/>
          <ac:spMkLst>
            <pc:docMk/>
            <pc:sldMk cId="845986134" sldId="7657"/>
            <ac:spMk id="36" creationId="{B258E719-3243-2A9A-60BC-895DB076BE98}"/>
          </ac:spMkLst>
        </pc:spChg>
        <pc:spChg chg="add del mod">
          <ac:chgData name="Hợp Nguyễn" userId="f2a1d5fa3371b78c" providerId="LiveId" clId="{75CC74D8-A271-4751-9061-2CFACF2119A2}" dt="2026-03-17T01:00:33.470" v="1124" actId="478"/>
          <ac:spMkLst>
            <pc:docMk/>
            <pc:sldMk cId="845986134" sldId="7657"/>
            <ac:spMk id="37" creationId="{2001F22C-3637-CAB0-4953-AEFF15B794A4}"/>
          </ac:spMkLst>
        </pc:spChg>
        <pc:grpChg chg="add mod">
          <ac:chgData name="Hợp Nguyễn" userId="f2a1d5fa3371b78c" providerId="LiveId" clId="{75CC74D8-A271-4751-9061-2CFACF2119A2}" dt="2026-03-16T05:51:24.630" v="758"/>
          <ac:grpSpMkLst>
            <pc:docMk/>
            <pc:sldMk cId="845986134" sldId="7657"/>
            <ac:grpSpMk id="2" creationId="{EECEE2B3-ABDC-084F-6437-72E74DA06B33}"/>
          </ac:grpSpMkLst>
        </pc:grpChg>
        <pc:picChg chg="mod">
          <ac:chgData name="Hợp Nguyễn" userId="f2a1d5fa3371b78c" providerId="LiveId" clId="{75CC74D8-A271-4751-9061-2CFACF2119A2}" dt="2026-03-16T05:51:24.630" v="758"/>
          <ac:picMkLst>
            <pc:docMk/>
            <pc:sldMk cId="845986134" sldId="7657"/>
            <ac:picMk id="3" creationId="{F3E0B840-EDAB-FEC2-582D-4CFD510683DD}"/>
          </ac:picMkLst>
        </pc:picChg>
        <pc:picChg chg="mod">
          <ac:chgData name="Hợp Nguyễn" userId="f2a1d5fa3371b78c" providerId="LiveId" clId="{75CC74D8-A271-4751-9061-2CFACF2119A2}" dt="2026-03-16T05:51:24.630" v="758"/>
          <ac:picMkLst>
            <pc:docMk/>
            <pc:sldMk cId="845986134" sldId="7657"/>
            <ac:picMk id="4" creationId="{A30EBE90-2EE2-1B7B-9DD5-D1424DA164A3}"/>
          </ac:picMkLst>
        </pc:picChg>
        <pc:picChg chg="mod">
          <ac:chgData name="Hợp Nguyễn" userId="f2a1d5fa3371b78c" providerId="LiveId" clId="{75CC74D8-A271-4751-9061-2CFACF2119A2}" dt="2026-03-16T05:51:24.630" v="758"/>
          <ac:picMkLst>
            <pc:docMk/>
            <pc:sldMk cId="845986134" sldId="7657"/>
            <ac:picMk id="5" creationId="{FC17B9B9-DB73-BD10-B953-F23C5C077E36}"/>
          </ac:picMkLst>
        </pc:picChg>
        <pc:picChg chg="add del mod modCrop">
          <ac:chgData name="Hợp Nguyễn" userId="f2a1d5fa3371b78c" providerId="LiveId" clId="{75CC74D8-A271-4751-9061-2CFACF2119A2}" dt="2026-03-16T05:51:38.594" v="759" actId="21"/>
          <ac:picMkLst>
            <pc:docMk/>
            <pc:sldMk cId="845986134" sldId="7657"/>
            <ac:picMk id="6" creationId="{B2F42BA7-AB90-CC95-6C3F-AEB2BB305C84}"/>
          </ac:picMkLst>
        </pc:picChg>
        <pc:picChg chg="mod">
          <ac:chgData name="Hợp Nguyễn" userId="f2a1d5fa3371b78c" providerId="LiveId" clId="{75CC74D8-A271-4751-9061-2CFACF2119A2}" dt="2026-03-16T05:51:24.630" v="758"/>
          <ac:picMkLst>
            <pc:docMk/>
            <pc:sldMk cId="845986134" sldId="7657"/>
            <ac:picMk id="7" creationId="{C44CA5AC-9F23-2E2D-6969-3F3D50B3CBA3}"/>
          </ac:picMkLst>
        </pc:picChg>
        <pc:picChg chg="mod">
          <ac:chgData name="Hợp Nguyễn" userId="f2a1d5fa3371b78c" providerId="LiveId" clId="{75CC74D8-A271-4751-9061-2CFACF2119A2}" dt="2026-03-16T05:51:24.630" v="758"/>
          <ac:picMkLst>
            <pc:docMk/>
            <pc:sldMk cId="845986134" sldId="7657"/>
            <ac:picMk id="8" creationId="{E5BA9906-6A5F-9396-8EFD-B50D7339D045}"/>
          </ac:picMkLst>
        </pc:picChg>
        <pc:picChg chg="mod">
          <ac:chgData name="Hợp Nguyễn" userId="f2a1d5fa3371b78c" providerId="LiveId" clId="{75CC74D8-A271-4751-9061-2CFACF2119A2}" dt="2026-03-16T05:51:24.630" v="758"/>
          <ac:picMkLst>
            <pc:docMk/>
            <pc:sldMk cId="845986134" sldId="7657"/>
            <ac:picMk id="9" creationId="{FD949904-C67F-18EB-8F98-58EF9D6A3386}"/>
          </ac:picMkLst>
        </pc:picChg>
        <pc:picChg chg="mod">
          <ac:chgData name="Hợp Nguyễn" userId="f2a1d5fa3371b78c" providerId="LiveId" clId="{75CC74D8-A271-4751-9061-2CFACF2119A2}" dt="2026-03-16T05:51:24.630" v="758"/>
          <ac:picMkLst>
            <pc:docMk/>
            <pc:sldMk cId="845986134" sldId="7657"/>
            <ac:picMk id="10" creationId="{7AB30D10-0275-080A-1C1C-12BA074E938B}"/>
          </ac:picMkLst>
        </pc:picChg>
        <pc:picChg chg="add mod">
          <ac:chgData name="Hợp Nguyễn" userId="f2a1d5fa3371b78c" providerId="LiveId" clId="{75CC74D8-A271-4751-9061-2CFACF2119A2}" dt="2026-03-17T01:02:34.392" v="1137" actId="14100"/>
          <ac:picMkLst>
            <pc:docMk/>
            <pc:sldMk cId="845986134" sldId="7657"/>
            <ac:picMk id="11" creationId="{C24BC122-B8D8-FC5A-0DFF-50B887BACF66}"/>
          </ac:picMkLst>
        </pc:picChg>
        <pc:picChg chg="add del mod">
          <ac:chgData name="Hợp Nguyễn" userId="f2a1d5fa3371b78c" providerId="LiveId" clId="{75CC74D8-A271-4751-9061-2CFACF2119A2}" dt="2026-03-17T01:00:45.217" v="1128" actId="478"/>
          <ac:picMkLst>
            <pc:docMk/>
            <pc:sldMk cId="845986134" sldId="7657"/>
            <ac:picMk id="31" creationId="{B2F42BA7-AB90-CC95-6C3F-AEB2BB305C84}"/>
          </ac:picMkLst>
        </pc:picChg>
      </pc:sldChg>
      <pc:sldChg chg="addSp delSp modSp add del mod ord addAnim delAnim modAnim">
        <pc:chgData name="Hợp Nguyễn" userId="f2a1d5fa3371b78c" providerId="LiveId" clId="{75CC74D8-A271-4751-9061-2CFACF2119A2}" dt="2026-03-16T06:10:26.975" v="882"/>
        <pc:sldMkLst>
          <pc:docMk/>
          <pc:sldMk cId="1102336809" sldId="7658"/>
        </pc:sldMkLst>
        <pc:spChg chg="add del mod">
          <ac:chgData name="Hợp Nguyễn" userId="f2a1d5fa3371b78c" providerId="LiveId" clId="{75CC74D8-A271-4751-9061-2CFACF2119A2}" dt="2026-03-16T06:00:30.905" v="778" actId="478"/>
          <ac:spMkLst>
            <pc:docMk/>
            <pc:sldMk cId="1102336809" sldId="7658"/>
            <ac:spMk id="2" creationId="{09CDCF75-6E41-D9C7-5002-36A5EAC15501}"/>
          </ac:spMkLst>
        </pc:spChg>
        <pc:spChg chg="add mod">
          <ac:chgData name="Hợp Nguyễn" userId="f2a1d5fa3371b78c" providerId="LiveId" clId="{75CC74D8-A271-4751-9061-2CFACF2119A2}" dt="2026-03-16T06:03:58.502" v="832" actId="1076"/>
          <ac:spMkLst>
            <pc:docMk/>
            <pc:sldMk cId="1102336809" sldId="7658"/>
            <ac:spMk id="3" creationId="{F765107A-2FC0-363E-DA41-FBA2350F8BFF}"/>
          </ac:spMkLst>
        </pc:spChg>
        <pc:spChg chg="add mod">
          <ac:chgData name="Hợp Nguyễn" userId="f2a1d5fa3371b78c" providerId="LiveId" clId="{75CC74D8-A271-4751-9061-2CFACF2119A2}" dt="2026-03-16T06:10:03.756" v="880" actId="1076"/>
          <ac:spMkLst>
            <pc:docMk/>
            <pc:sldMk cId="1102336809" sldId="7658"/>
            <ac:spMk id="4" creationId="{42DC6BEF-2306-AC6B-D2FE-DDB2518220CB}"/>
          </ac:spMkLst>
        </pc:spChg>
        <pc:spChg chg="add mod">
          <ac:chgData name="Hợp Nguyễn" userId="f2a1d5fa3371b78c" providerId="LiveId" clId="{75CC74D8-A271-4751-9061-2CFACF2119A2}" dt="2026-03-16T06:03:58.502" v="832" actId="1076"/>
          <ac:spMkLst>
            <pc:docMk/>
            <pc:sldMk cId="1102336809" sldId="7658"/>
            <ac:spMk id="5" creationId="{6896D7AE-1266-8887-0E45-6B9BD82E1F4F}"/>
          </ac:spMkLst>
        </pc:spChg>
        <pc:spChg chg="add mod">
          <ac:chgData name="Hợp Nguyễn" userId="f2a1d5fa3371b78c" providerId="LiveId" clId="{75CC74D8-A271-4751-9061-2CFACF2119A2}" dt="2026-03-16T06:05:12.158" v="852" actId="20577"/>
          <ac:spMkLst>
            <pc:docMk/>
            <pc:sldMk cId="1102336809" sldId="7658"/>
            <ac:spMk id="6" creationId="{D605274D-1A69-FB87-4B8A-31C6695866E6}"/>
          </ac:spMkLst>
        </pc:spChg>
        <pc:spChg chg="add mod">
          <ac:chgData name="Hợp Nguyễn" userId="f2a1d5fa3371b78c" providerId="LiveId" clId="{75CC74D8-A271-4751-9061-2CFACF2119A2}" dt="2026-03-16T06:10:09.251" v="881" actId="403"/>
          <ac:spMkLst>
            <pc:docMk/>
            <pc:sldMk cId="1102336809" sldId="7658"/>
            <ac:spMk id="7" creationId="{05133FAF-F9BD-6339-BC25-23841CD69545}"/>
          </ac:spMkLst>
        </pc:spChg>
      </pc:sldChg>
      <pc:sldChg chg="add del setBg">
        <pc:chgData name="Hợp Nguyễn" userId="f2a1d5fa3371b78c" providerId="LiveId" clId="{75CC74D8-A271-4751-9061-2CFACF2119A2}" dt="2026-03-16T06:00:03.169" v="773"/>
        <pc:sldMkLst>
          <pc:docMk/>
          <pc:sldMk cId="3103210106" sldId="7658"/>
        </pc:sldMkLst>
      </pc:sldChg>
      <pc:sldChg chg="addSp modSp new mod modTransition modAnim">
        <pc:chgData name="Hợp Nguyễn" userId="f2a1d5fa3371b78c" providerId="LiveId" clId="{75CC74D8-A271-4751-9061-2CFACF2119A2}" dt="2026-03-16T06:19:39.532" v="937" actId="1076"/>
        <pc:sldMkLst>
          <pc:docMk/>
          <pc:sldMk cId="1648325025" sldId="7659"/>
        </pc:sldMkLst>
        <pc:spChg chg="add mod">
          <ac:chgData name="Hợp Nguyễn" userId="f2a1d5fa3371b78c" providerId="LiveId" clId="{75CC74D8-A271-4751-9061-2CFACF2119A2}" dt="2026-03-16T06:19:39.532" v="937" actId="1076"/>
          <ac:spMkLst>
            <pc:docMk/>
            <pc:sldMk cId="1648325025" sldId="7659"/>
            <ac:spMk id="6" creationId="{000930C9-C47E-1AD8-DB5A-DCF54DF9869E}"/>
          </ac:spMkLst>
        </pc:spChg>
        <pc:picChg chg="add mod">
          <ac:chgData name="Hợp Nguyễn" userId="f2a1d5fa3371b78c" providerId="LiveId" clId="{75CC74D8-A271-4751-9061-2CFACF2119A2}" dt="2026-03-16T06:18:13.145" v="925"/>
          <ac:picMkLst>
            <pc:docMk/>
            <pc:sldMk cId="1648325025" sldId="7659"/>
            <ac:picMk id="4" creationId="{57CE3B2D-FD5F-A777-F3DF-F05E94FE9C66}"/>
          </ac:picMkLst>
        </pc:picChg>
        <pc:picChg chg="add mod">
          <ac:chgData name="Hợp Nguyễn" userId="f2a1d5fa3371b78c" providerId="LiveId" clId="{75CC74D8-A271-4751-9061-2CFACF2119A2}" dt="2026-03-16T06:18:22.060" v="927"/>
          <ac:picMkLst>
            <pc:docMk/>
            <pc:sldMk cId="1648325025" sldId="7659"/>
            <ac:picMk id="5" creationId="{F7AFCBB0-41AC-9731-9E3C-D55EA44E8ED5}"/>
          </ac:picMkLst>
        </pc:picChg>
        <pc:picChg chg="add mod">
          <ac:chgData name="Hợp Nguyễn" userId="f2a1d5fa3371b78c" providerId="LiveId" clId="{75CC74D8-A271-4751-9061-2CFACF2119A2}" dt="2026-03-16T06:19:27.398" v="933" actId="1076"/>
          <ac:picMkLst>
            <pc:docMk/>
            <pc:sldMk cId="1648325025" sldId="7659"/>
            <ac:picMk id="8" creationId="{F42F226D-A470-4EB3-BDBB-258CD481619D}"/>
          </ac:picMkLst>
        </pc:picChg>
      </pc:sldChg>
      <pc:sldChg chg="add del modAnim">
        <pc:chgData name="Hợp Nguyễn" userId="f2a1d5fa3371b78c" providerId="LiveId" clId="{75CC74D8-A271-4751-9061-2CFACF2119A2}" dt="2026-03-16T06:17:00.151" v="923" actId="47"/>
        <pc:sldMkLst>
          <pc:docMk/>
          <pc:sldMk cId="3965409749" sldId="7659"/>
        </pc:sldMkLst>
      </pc:sldChg>
      <pc:sldChg chg="addSp delSp modSp add mod delAnim modAnim">
        <pc:chgData name="Hợp Nguyễn" userId="f2a1d5fa3371b78c" providerId="LiveId" clId="{75CC74D8-A271-4751-9061-2CFACF2119A2}" dt="2026-03-17T04:09:50.416" v="1454" actId="14100"/>
        <pc:sldMkLst>
          <pc:docMk/>
          <pc:sldMk cId="3884082177" sldId="7660"/>
        </pc:sldMkLst>
        <pc:spChg chg="add mod">
          <ac:chgData name="Hợp Nguyễn" userId="f2a1d5fa3371b78c" providerId="LiveId" clId="{75CC74D8-A271-4751-9061-2CFACF2119A2}" dt="2026-03-16T06:43:34.202" v="979" actId="1076"/>
          <ac:spMkLst>
            <pc:docMk/>
            <pc:sldMk cId="3884082177" sldId="7660"/>
            <ac:spMk id="2" creationId="{A828F0F3-0F6B-210A-3D04-88A39EF83B09}"/>
          </ac:spMkLst>
        </pc:spChg>
        <pc:spChg chg="add del mod">
          <ac:chgData name="Hợp Nguyễn" userId="f2a1d5fa3371b78c" providerId="LiveId" clId="{75CC74D8-A271-4751-9061-2CFACF2119A2}" dt="2026-03-17T04:08:15.797" v="1432" actId="478"/>
          <ac:spMkLst>
            <pc:docMk/>
            <pc:sldMk cId="3884082177" sldId="7660"/>
            <ac:spMk id="2" creationId="{CCF3D280-0369-F74B-C4C3-70FB6C99D731}"/>
          </ac:spMkLst>
        </pc:spChg>
        <pc:spChg chg="add del mod">
          <ac:chgData name="Hợp Nguyễn" userId="f2a1d5fa3371b78c" providerId="LiveId" clId="{75CC74D8-A271-4751-9061-2CFACF2119A2}" dt="2026-03-17T04:08:19.395" v="1434" actId="478"/>
          <ac:spMkLst>
            <pc:docMk/>
            <pc:sldMk cId="3884082177" sldId="7660"/>
            <ac:spMk id="3" creationId="{4C49923B-4543-5523-DC82-F7E24109C85A}"/>
          </ac:spMkLst>
        </pc:spChg>
        <pc:spChg chg="del">
          <ac:chgData name="Hợp Nguyễn" userId="f2a1d5fa3371b78c" providerId="LiveId" clId="{75CC74D8-A271-4751-9061-2CFACF2119A2}" dt="2026-03-16T06:39:55.383" v="975" actId="478"/>
          <ac:spMkLst>
            <pc:docMk/>
            <pc:sldMk cId="3884082177" sldId="7660"/>
            <ac:spMk id="3" creationId="{B6F26C60-D088-227B-5FDB-9C9B5C20D3D7}"/>
          </ac:spMkLst>
        </pc:spChg>
        <pc:spChg chg="add mod ord">
          <ac:chgData name="Hợp Nguyễn" userId="f2a1d5fa3371b78c" providerId="LiveId" clId="{75CC74D8-A271-4751-9061-2CFACF2119A2}" dt="2026-03-17T01:41:55.753" v="1255" actId="167"/>
          <ac:spMkLst>
            <pc:docMk/>
            <pc:sldMk cId="3884082177" sldId="7660"/>
            <ac:spMk id="4" creationId="{383397ED-1C9D-7EB9-ACD8-4E8714FACFFD}"/>
          </ac:spMkLst>
        </pc:spChg>
        <pc:spChg chg="del">
          <ac:chgData name="Hợp Nguyễn" userId="f2a1d5fa3371b78c" providerId="LiveId" clId="{75CC74D8-A271-4751-9061-2CFACF2119A2}" dt="2026-03-16T06:39:49.978" v="972" actId="478"/>
          <ac:spMkLst>
            <pc:docMk/>
            <pc:sldMk cId="3884082177" sldId="7660"/>
            <ac:spMk id="4" creationId="{39417AE3-CE9F-EB53-0B49-5EC8D7B79690}"/>
          </ac:spMkLst>
        </pc:spChg>
        <pc:spChg chg="del">
          <ac:chgData name="Hợp Nguyễn" userId="f2a1d5fa3371b78c" providerId="LiveId" clId="{75CC74D8-A271-4751-9061-2CFACF2119A2}" dt="2026-03-16T06:39:53.756" v="974" actId="478"/>
          <ac:spMkLst>
            <pc:docMk/>
            <pc:sldMk cId="3884082177" sldId="7660"/>
            <ac:spMk id="5" creationId="{8B830B4C-C8B5-A7D2-E9D8-207E7B426B18}"/>
          </ac:spMkLst>
        </pc:spChg>
        <pc:spChg chg="del">
          <ac:chgData name="Hợp Nguyễn" userId="f2a1d5fa3371b78c" providerId="LiveId" clId="{75CC74D8-A271-4751-9061-2CFACF2119A2}" dt="2026-03-16T06:39:57.490" v="976" actId="478"/>
          <ac:spMkLst>
            <pc:docMk/>
            <pc:sldMk cId="3884082177" sldId="7660"/>
            <ac:spMk id="6" creationId="{89D3B227-4151-5A2C-44A0-69DAAD82A842}"/>
          </ac:spMkLst>
        </pc:spChg>
        <pc:spChg chg="mod">
          <ac:chgData name="Hợp Nguyễn" userId="f2a1d5fa3371b78c" providerId="LiveId" clId="{75CC74D8-A271-4751-9061-2CFACF2119A2}" dt="2026-03-17T04:08:33.520" v="1439" actId="404"/>
          <ac:spMkLst>
            <pc:docMk/>
            <pc:sldMk cId="3884082177" sldId="7660"/>
            <ac:spMk id="7" creationId="{90396C61-968B-52F6-6F12-E70279798A7D}"/>
          </ac:spMkLst>
        </pc:spChg>
        <pc:spChg chg="del">
          <ac:chgData name="Hợp Nguyễn" userId="f2a1d5fa3371b78c" providerId="LiveId" clId="{75CC74D8-A271-4751-9061-2CFACF2119A2}" dt="2026-03-16T06:39:51.801" v="973" actId="478"/>
          <ac:spMkLst>
            <pc:docMk/>
            <pc:sldMk cId="3884082177" sldId="7660"/>
            <ac:spMk id="7" creationId="{D4B84A0A-ABAC-0B35-F652-A16D1388996B}"/>
          </ac:spMkLst>
        </pc:spChg>
        <pc:spChg chg="add mod">
          <ac:chgData name="Hợp Nguyễn" userId="f2a1d5fa3371b78c" providerId="LiveId" clId="{75CC74D8-A271-4751-9061-2CFACF2119A2}" dt="2026-03-16T06:43:34.202" v="979" actId="1076"/>
          <ac:spMkLst>
            <pc:docMk/>
            <pc:sldMk cId="3884082177" sldId="7660"/>
            <ac:spMk id="8" creationId="{756229E9-248A-E9F5-962B-0C72B3494DCD}"/>
          </ac:spMkLst>
        </pc:spChg>
        <pc:spChg chg="mod">
          <ac:chgData name="Hợp Nguyễn" userId="f2a1d5fa3371b78c" providerId="LiveId" clId="{75CC74D8-A271-4751-9061-2CFACF2119A2}" dt="2026-03-17T04:08:47.757" v="1441" actId="1076"/>
          <ac:spMkLst>
            <pc:docMk/>
            <pc:sldMk cId="3884082177" sldId="7660"/>
            <ac:spMk id="8" creationId="{D01DE196-F6AD-A3A1-692F-E5431765DD34}"/>
          </ac:spMkLst>
        </pc:spChg>
        <pc:spChg chg="add mod">
          <ac:chgData name="Hợp Nguyễn" userId="f2a1d5fa3371b78c" providerId="LiveId" clId="{75CC74D8-A271-4751-9061-2CFACF2119A2}" dt="2026-03-16T06:43:34.202" v="979" actId="1076"/>
          <ac:spMkLst>
            <pc:docMk/>
            <pc:sldMk cId="3884082177" sldId="7660"/>
            <ac:spMk id="9" creationId="{2A09935A-C143-714D-6651-23F09E7FF6EE}"/>
          </ac:spMkLst>
        </pc:spChg>
        <pc:spChg chg="add mod">
          <ac:chgData name="Hợp Nguyễn" userId="f2a1d5fa3371b78c" providerId="LiveId" clId="{75CC74D8-A271-4751-9061-2CFACF2119A2}" dt="2026-03-17T04:09:21.756" v="1452" actId="688"/>
          <ac:spMkLst>
            <pc:docMk/>
            <pc:sldMk cId="3884082177" sldId="7660"/>
            <ac:spMk id="9" creationId="{D2BAC794-EB8D-321B-83EC-485E7EA2F6BF}"/>
          </ac:spMkLst>
        </pc:spChg>
        <pc:spChg chg="add mod">
          <ac:chgData name="Hợp Nguyễn" userId="f2a1d5fa3371b78c" providerId="LiveId" clId="{75CC74D8-A271-4751-9061-2CFACF2119A2}" dt="2026-03-16T06:43:34.202" v="979" actId="1076"/>
          <ac:spMkLst>
            <pc:docMk/>
            <pc:sldMk cId="3884082177" sldId="7660"/>
            <ac:spMk id="10" creationId="{C7E62261-E101-7847-2934-2A8E4005F6D3}"/>
          </ac:spMkLst>
        </pc:spChg>
        <pc:spChg chg="add mod">
          <ac:chgData name="Hợp Nguyễn" userId="f2a1d5fa3371b78c" providerId="LiveId" clId="{75CC74D8-A271-4751-9061-2CFACF2119A2}" dt="2026-03-16T06:43:34.202" v="979" actId="1076"/>
          <ac:spMkLst>
            <pc:docMk/>
            <pc:sldMk cId="3884082177" sldId="7660"/>
            <ac:spMk id="11" creationId="{BDA791A0-7D32-A921-6CAF-27DBEB45B3F9}"/>
          </ac:spMkLst>
        </pc:spChg>
        <pc:spChg chg="add mod">
          <ac:chgData name="Hợp Nguyễn" userId="f2a1d5fa3371b78c" providerId="LiveId" clId="{75CC74D8-A271-4751-9061-2CFACF2119A2}" dt="2026-03-16T06:43:34.202" v="979" actId="1076"/>
          <ac:spMkLst>
            <pc:docMk/>
            <pc:sldMk cId="3884082177" sldId="7660"/>
            <ac:spMk id="12" creationId="{CDEB1901-C574-279D-7D85-5984D1BEEA38}"/>
          </ac:spMkLst>
        </pc:spChg>
        <pc:spChg chg="add">
          <ac:chgData name="Hợp Nguyễn" userId="f2a1d5fa3371b78c" providerId="LiveId" clId="{75CC74D8-A271-4751-9061-2CFACF2119A2}" dt="2026-03-16T06:44:03.916" v="980"/>
          <ac:spMkLst>
            <pc:docMk/>
            <pc:sldMk cId="3884082177" sldId="7660"/>
            <ac:spMk id="13" creationId="{81BE93FD-819E-31C7-D38C-AC1F3DA7A685}"/>
          </ac:spMkLst>
        </pc:spChg>
        <pc:spChg chg="add">
          <ac:chgData name="Hợp Nguyễn" userId="f2a1d5fa3371b78c" providerId="LiveId" clId="{75CC74D8-A271-4751-9061-2CFACF2119A2}" dt="2026-03-16T06:44:03.916" v="980"/>
          <ac:spMkLst>
            <pc:docMk/>
            <pc:sldMk cId="3884082177" sldId="7660"/>
            <ac:spMk id="14" creationId="{238FE7A7-9CD2-61F1-883D-A3B83699E767}"/>
          </ac:spMkLst>
        </pc:spChg>
        <pc:spChg chg="add">
          <ac:chgData name="Hợp Nguyễn" userId="f2a1d5fa3371b78c" providerId="LiveId" clId="{75CC74D8-A271-4751-9061-2CFACF2119A2}" dt="2026-03-16T06:44:03.916" v="980"/>
          <ac:spMkLst>
            <pc:docMk/>
            <pc:sldMk cId="3884082177" sldId="7660"/>
            <ac:spMk id="15" creationId="{FB1BCA81-E280-BB44-B7F8-D619FF69FD65}"/>
          </ac:spMkLst>
        </pc:spChg>
        <pc:spChg chg="add">
          <ac:chgData name="Hợp Nguyễn" userId="f2a1d5fa3371b78c" providerId="LiveId" clId="{75CC74D8-A271-4751-9061-2CFACF2119A2}" dt="2026-03-16T06:44:03.916" v="980"/>
          <ac:spMkLst>
            <pc:docMk/>
            <pc:sldMk cId="3884082177" sldId="7660"/>
            <ac:spMk id="16" creationId="{FECE19D0-9395-357F-199A-63D25C34A8E7}"/>
          </ac:spMkLst>
        </pc:spChg>
        <pc:spChg chg="mod">
          <ac:chgData name="Hợp Nguyễn" userId="f2a1d5fa3371b78c" providerId="LiveId" clId="{75CC74D8-A271-4751-9061-2CFACF2119A2}" dt="2026-03-17T04:09:50.416" v="1454" actId="14100"/>
          <ac:spMkLst>
            <pc:docMk/>
            <pc:sldMk cId="3884082177" sldId="7660"/>
            <ac:spMk id="17" creationId="{A53556C7-107F-1A05-E216-7962387643BE}"/>
          </ac:spMkLst>
        </pc:spChg>
        <pc:spChg chg="add">
          <ac:chgData name="Hợp Nguyễn" userId="f2a1d5fa3371b78c" providerId="LiveId" clId="{75CC74D8-A271-4751-9061-2CFACF2119A2}" dt="2026-03-16T06:44:03.916" v="980"/>
          <ac:spMkLst>
            <pc:docMk/>
            <pc:sldMk cId="3884082177" sldId="7660"/>
            <ac:spMk id="18" creationId="{3CFB9C83-FE90-9115-A3F3-9D75FBFE0FCC}"/>
          </ac:spMkLst>
        </pc:spChg>
        <pc:spChg chg="add">
          <ac:chgData name="Hợp Nguyễn" userId="f2a1d5fa3371b78c" providerId="LiveId" clId="{75CC74D8-A271-4751-9061-2CFACF2119A2}" dt="2026-03-16T06:44:03.916" v="980"/>
          <ac:spMkLst>
            <pc:docMk/>
            <pc:sldMk cId="3884082177" sldId="7660"/>
            <ac:spMk id="19" creationId="{52FE99F4-BD44-0457-40FE-130398382154}"/>
          </ac:spMkLst>
        </pc:spChg>
        <pc:spChg chg="add mod">
          <ac:chgData name="Hợp Nguyễn" userId="f2a1d5fa3371b78c" providerId="LiveId" clId="{75CC74D8-A271-4751-9061-2CFACF2119A2}" dt="2026-03-17T04:09:37.858" v="1453" actId="1076"/>
          <ac:spMkLst>
            <pc:docMk/>
            <pc:sldMk cId="3884082177" sldId="7660"/>
            <ac:spMk id="20" creationId="{FC792373-CF06-7B24-EBA9-81C34BF67E39}"/>
          </ac:spMkLst>
        </pc:spChg>
        <pc:spChg chg="add mod">
          <ac:chgData name="Hợp Nguyễn" userId="f2a1d5fa3371b78c" providerId="LiveId" clId="{75CC74D8-A271-4751-9061-2CFACF2119A2}" dt="2026-03-17T04:09:37.858" v="1453" actId="1076"/>
          <ac:spMkLst>
            <pc:docMk/>
            <pc:sldMk cId="3884082177" sldId="7660"/>
            <ac:spMk id="21" creationId="{41B5AD28-0D6C-26E5-EEF8-D87779854864}"/>
          </ac:spMkLst>
        </pc:spChg>
        <pc:spChg chg="add mod">
          <ac:chgData name="Hợp Nguyễn" userId="f2a1d5fa3371b78c" providerId="LiveId" clId="{75CC74D8-A271-4751-9061-2CFACF2119A2}" dt="2026-03-17T01:42:14.553" v="1261" actId="1076"/>
          <ac:spMkLst>
            <pc:docMk/>
            <pc:sldMk cId="3884082177" sldId="7660"/>
            <ac:spMk id="22" creationId="{A45EACB6-10FE-C1A6-8BEB-D29CB278A664}"/>
          </ac:spMkLst>
        </pc:spChg>
        <pc:spChg chg="add mod">
          <ac:chgData name="Hợp Nguyễn" userId="f2a1d5fa3371b78c" providerId="LiveId" clId="{75CC74D8-A271-4751-9061-2CFACF2119A2}" dt="2026-03-17T01:42:14.553" v="1261" actId="1076"/>
          <ac:spMkLst>
            <pc:docMk/>
            <pc:sldMk cId="3884082177" sldId="7660"/>
            <ac:spMk id="23" creationId="{30A62879-E4E1-75EC-0EF4-47E7CFB71203}"/>
          </ac:spMkLst>
        </pc:spChg>
        <pc:spChg chg="mod">
          <ac:chgData name="Hợp Nguyễn" userId="f2a1d5fa3371b78c" providerId="LiveId" clId="{75CC74D8-A271-4751-9061-2CFACF2119A2}" dt="2026-03-17T01:18:14.044" v="1172" actId="207"/>
          <ac:spMkLst>
            <pc:docMk/>
            <pc:sldMk cId="3884082177" sldId="7660"/>
            <ac:spMk id="28" creationId="{29C3EE64-DE60-732C-68E3-BE6FA0D2ABE6}"/>
          </ac:spMkLst>
        </pc:spChg>
        <pc:grpChg chg="add mod">
          <ac:chgData name="Hợp Nguyễn" userId="f2a1d5fa3371b78c" providerId="LiveId" clId="{75CC74D8-A271-4751-9061-2CFACF2119A2}" dt="2026-03-17T04:08:55.417" v="1443" actId="688"/>
          <ac:grpSpMkLst>
            <pc:docMk/>
            <pc:sldMk cId="3884082177" sldId="7660"/>
            <ac:grpSpMk id="6" creationId="{94F69D8D-608F-870E-F078-63126DCF18C0}"/>
          </ac:grpSpMkLst>
        </pc:grpChg>
        <pc:picChg chg="add mod">
          <ac:chgData name="Hợp Nguyễn" userId="f2a1d5fa3371b78c" providerId="LiveId" clId="{75CC74D8-A271-4751-9061-2CFACF2119A2}" dt="2026-03-17T01:43:01.870" v="1267" actId="1076"/>
          <ac:picMkLst>
            <pc:docMk/>
            <pc:sldMk cId="3884082177" sldId="7660"/>
            <ac:picMk id="5" creationId="{C9FB0641-80E4-06EA-9133-90D8AE86AAC5}"/>
          </ac:picMkLst>
        </pc:picChg>
        <pc:picChg chg="add mod">
          <ac:chgData name="Hợp Nguyễn" userId="f2a1d5fa3371b78c" providerId="LiveId" clId="{75CC74D8-A271-4751-9061-2CFACF2119A2}" dt="2026-03-16T06:43:34.202" v="979" actId="1076"/>
          <ac:picMkLst>
            <pc:docMk/>
            <pc:sldMk cId="3884082177" sldId="7660"/>
            <ac:picMk id="2051" creationId="{49446957-1B43-EE58-066F-7B25473357E6}"/>
          </ac:picMkLst>
        </pc:picChg>
        <pc:picChg chg="add">
          <ac:chgData name="Hợp Nguyễn" userId="f2a1d5fa3371b78c" providerId="LiveId" clId="{75CC74D8-A271-4751-9061-2CFACF2119A2}" dt="2026-03-16T06:44:03.916" v="980"/>
          <ac:picMkLst>
            <pc:docMk/>
            <pc:sldMk cId="3884082177" sldId="7660"/>
            <ac:picMk id="2060" creationId="{1C29BF5E-6216-74B3-7421-262BBE7293AB}"/>
          </ac:picMkLst>
        </pc:picChg>
      </pc:sldChg>
      <pc:sldChg chg="add">
        <pc:chgData name="Hợp Nguyễn" userId="f2a1d5fa3371b78c" providerId="LiveId" clId="{75CC74D8-A271-4751-9061-2CFACF2119A2}" dt="2026-03-17T00:52:46.682" v="1111" actId="2890"/>
        <pc:sldMkLst>
          <pc:docMk/>
          <pc:sldMk cId="3470310688" sldId="7661"/>
        </pc:sldMkLst>
      </pc:sldChg>
      <pc:sldChg chg="modSp add del mod">
        <pc:chgData name="Hợp Nguyễn" userId="f2a1d5fa3371b78c" providerId="LiveId" clId="{75CC74D8-A271-4751-9061-2CFACF2119A2}" dt="2026-03-17T00:52:35.974" v="1110" actId="47"/>
        <pc:sldMkLst>
          <pc:docMk/>
          <pc:sldMk cId="3966773758" sldId="7661"/>
        </pc:sldMkLst>
        <pc:spChg chg="mod">
          <ac:chgData name="Hợp Nguyễn" userId="f2a1d5fa3371b78c" providerId="LiveId" clId="{75CC74D8-A271-4751-9061-2CFACF2119A2}" dt="2026-03-17T00:51:14.385" v="1107" actId="207"/>
          <ac:spMkLst>
            <pc:docMk/>
            <pc:sldMk cId="3966773758" sldId="7661"/>
            <ac:spMk id="20" creationId="{71257EE1-8447-CBA1-F880-E29B6923DBF5}"/>
          </ac:spMkLst>
        </pc:spChg>
        <pc:spChg chg="mod">
          <ac:chgData name="Hợp Nguyễn" userId="f2a1d5fa3371b78c" providerId="LiveId" clId="{75CC74D8-A271-4751-9061-2CFACF2119A2}" dt="2026-03-17T00:50:00.090" v="1098" actId="6549"/>
          <ac:spMkLst>
            <pc:docMk/>
            <pc:sldMk cId="3966773758" sldId="7661"/>
            <ac:spMk id="21" creationId="{D654AE0C-64FD-0634-6A3F-11612963ABD1}"/>
          </ac:spMkLst>
        </pc:spChg>
        <pc:spChg chg="mod">
          <ac:chgData name="Hợp Nguyễn" userId="f2a1d5fa3371b78c" providerId="LiveId" clId="{75CC74D8-A271-4751-9061-2CFACF2119A2}" dt="2026-03-17T00:51:14.385" v="1107" actId="207"/>
          <ac:spMkLst>
            <pc:docMk/>
            <pc:sldMk cId="3966773758" sldId="7661"/>
            <ac:spMk id="22" creationId="{0B2E398D-3D68-576D-8EF0-B39F1A90D109}"/>
          </ac:spMkLst>
        </pc:spChg>
        <pc:spChg chg="mod">
          <ac:chgData name="Hợp Nguyễn" userId="f2a1d5fa3371b78c" providerId="LiveId" clId="{75CC74D8-A271-4751-9061-2CFACF2119A2}" dt="2026-03-17T00:51:14.385" v="1107" actId="207"/>
          <ac:spMkLst>
            <pc:docMk/>
            <pc:sldMk cId="3966773758" sldId="7661"/>
            <ac:spMk id="24" creationId="{947141B3-F8E3-EB27-2FCB-4F97262D9347}"/>
          </ac:spMkLst>
        </pc:spChg>
        <pc:spChg chg="mod">
          <ac:chgData name="Hợp Nguyễn" userId="f2a1d5fa3371b78c" providerId="LiveId" clId="{75CC74D8-A271-4751-9061-2CFACF2119A2}" dt="2026-03-17T00:49:55.602" v="1096" actId="20577"/>
          <ac:spMkLst>
            <pc:docMk/>
            <pc:sldMk cId="3966773758" sldId="7661"/>
            <ac:spMk id="25" creationId="{566A958C-0253-554E-CA44-7E70ACB2B2F1}"/>
          </ac:spMkLst>
        </pc:spChg>
        <pc:spChg chg="mod">
          <ac:chgData name="Hợp Nguyễn" userId="f2a1d5fa3371b78c" providerId="LiveId" clId="{75CC74D8-A271-4751-9061-2CFACF2119A2}" dt="2026-03-17T00:51:14.385" v="1107" actId="207"/>
          <ac:spMkLst>
            <pc:docMk/>
            <pc:sldMk cId="3966773758" sldId="7661"/>
            <ac:spMk id="26" creationId="{EEEEFD40-3328-3972-8D77-33294F4D5E21}"/>
          </ac:spMkLst>
        </pc:spChg>
        <pc:spChg chg="mod">
          <ac:chgData name="Hợp Nguyễn" userId="f2a1d5fa3371b78c" providerId="LiveId" clId="{75CC74D8-A271-4751-9061-2CFACF2119A2}" dt="2026-03-17T00:51:14.385" v="1107" actId="207"/>
          <ac:spMkLst>
            <pc:docMk/>
            <pc:sldMk cId="3966773758" sldId="7661"/>
            <ac:spMk id="27" creationId="{E9FF6D1F-6513-B967-2FC9-8FB66BFAEF9D}"/>
          </ac:spMkLst>
        </pc:spChg>
        <pc:spChg chg="mod">
          <ac:chgData name="Hợp Nguyễn" userId="f2a1d5fa3371b78c" providerId="LiveId" clId="{75CC74D8-A271-4751-9061-2CFACF2119A2}" dt="2026-03-17T00:51:14.385" v="1107" actId="207"/>
          <ac:spMkLst>
            <pc:docMk/>
            <pc:sldMk cId="3966773758" sldId="7661"/>
            <ac:spMk id="29" creationId="{D94CD8F3-F544-00E7-BA96-1A1738732040}"/>
          </ac:spMkLst>
        </pc:spChg>
        <pc:spChg chg="mod">
          <ac:chgData name="Hợp Nguyễn" userId="f2a1d5fa3371b78c" providerId="LiveId" clId="{75CC74D8-A271-4751-9061-2CFACF2119A2}" dt="2026-03-17T00:51:14.385" v="1107" actId="207"/>
          <ac:spMkLst>
            <pc:docMk/>
            <pc:sldMk cId="3966773758" sldId="7661"/>
            <ac:spMk id="30" creationId="{9D863EFA-8D93-F4E8-B2FA-B90763CED7AD}"/>
          </ac:spMkLst>
        </pc:spChg>
        <pc:spChg chg="mod">
          <ac:chgData name="Hợp Nguyễn" userId="f2a1d5fa3371b78c" providerId="LiveId" clId="{75CC74D8-A271-4751-9061-2CFACF2119A2}" dt="2026-03-17T00:51:14.385" v="1107" actId="207"/>
          <ac:spMkLst>
            <pc:docMk/>
            <pc:sldMk cId="3966773758" sldId="7661"/>
            <ac:spMk id="32" creationId="{8A240C24-93D8-B72C-507B-A35152102637}"/>
          </ac:spMkLst>
        </pc:spChg>
        <pc:spChg chg="mod">
          <ac:chgData name="Hợp Nguyễn" userId="f2a1d5fa3371b78c" providerId="LiveId" clId="{75CC74D8-A271-4751-9061-2CFACF2119A2}" dt="2026-03-17T00:51:14.385" v="1107" actId="207"/>
          <ac:spMkLst>
            <pc:docMk/>
            <pc:sldMk cId="3966773758" sldId="7661"/>
            <ac:spMk id="33" creationId="{EC91B9C9-EBD6-BAB0-21A3-780E1E0F986E}"/>
          </ac:spMkLst>
        </pc:spChg>
        <pc:spChg chg="mod">
          <ac:chgData name="Hợp Nguyễn" userId="f2a1d5fa3371b78c" providerId="LiveId" clId="{75CC74D8-A271-4751-9061-2CFACF2119A2}" dt="2026-03-17T00:51:14.385" v="1107" actId="207"/>
          <ac:spMkLst>
            <pc:docMk/>
            <pc:sldMk cId="3966773758" sldId="7661"/>
            <ac:spMk id="34" creationId="{43D47176-0C69-F2B1-577E-41DF0C39A764}"/>
          </ac:spMkLst>
        </pc:spChg>
      </pc:sldChg>
      <pc:sldChg chg="new del">
        <pc:chgData name="Hợp Nguyễn" userId="f2a1d5fa3371b78c" providerId="LiveId" clId="{75CC74D8-A271-4751-9061-2CFACF2119A2}" dt="2026-03-17T01:11:21.080" v="1162" actId="47"/>
        <pc:sldMkLst>
          <pc:docMk/>
          <pc:sldMk cId="1577097344" sldId="7662"/>
        </pc:sldMkLst>
      </pc:sldChg>
      <pc:sldChg chg="addSp delSp modSp new mod addAnim delAnim modAnim">
        <pc:chgData name="Hợp Nguyễn" userId="f2a1d5fa3371b78c" providerId="LiveId" clId="{75CC74D8-A271-4751-9061-2CFACF2119A2}" dt="2026-03-17T04:26:39.792" v="1470"/>
        <pc:sldMkLst>
          <pc:docMk/>
          <pc:sldMk cId="3263988165" sldId="7662"/>
        </pc:sldMkLst>
        <pc:spChg chg="add mod">
          <ac:chgData name="Hợp Nguyễn" userId="f2a1d5fa3371b78c" providerId="LiveId" clId="{75CC74D8-A271-4751-9061-2CFACF2119A2}" dt="2026-03-17T01:33:07.577" v="1176" actId="1076"/>
          <ac:spMkLst>
            <pc:docMk/>
            <pc:sldMk cId="3263988165" sldId="7662"/>
            <ac:spMk id="4" creationId="{5A3C2DC1-70B4-639C-95EC-E4B7202973AA}"/>
          </ac:spMkLst>
        </pc:spChg>
        <pc:spChg chg="add mod">
          <ac:chgData name="Hợp Nguyễn" userId="f2a1d5fa3371b78c" providerId="LiveId" clId="{75CC74D8-A271-4751-9061-2CFACF2119A2}" dt="2026-03-17T04:25:54.803" v="1463" actId="14100"/>
          <ac:spMkLst>
            <pc:docMk/>
            <pc:sldMk cId="3263988165" sldId="7662"/>
            <ac:spMk id="5" creationId="{00000000-0000-0000-0000-000000000000}"/>
          </ac:spMkLst>
        </pc:spChg>
        <pc:spChg chg="add del mod">
          <ac:chgData name="Hợp Nguyễn" userId="f2a1d5fa3371b78c" providerId="LiveId" clId="{75CC74D8-A271-4751-9061-2CFACF2119A2}" dt="2026-03-17T01:33:17.740" v="1180" actId="21"/>
          <ac:spMkLst>
            <pc:docMk/>
            <pc:sldMk cId="3263988165" sldId="7662"/>
            <ac:spMk id="5" creationId="{453D4E7F-B468-F036-D55E-A440D59C4ED7}"/>
          </ac:spMkLst>
        </pc:spChg>
        <pc:spChg chg="add del mod">
          <ac:chgData name="Hợp Nguyễn" userId="f2a1d5fa3371b78c" providerId="LiveId" clId="{75CC74D8-A271-4751-9061-2CFACF2119A2}" dt="2026-03-17T04:06:45.739" v="1417" actId="478"/>
          <ac:spMkLst>
            <pc:docMk/>
            <pc:sldMk cId="3263988165" sldId="7662"/>
            <ac:spMk id="6" creationId="{910C6ADC-3126-FC46-3EB5-F3C7E8D6B967}"/>
          </ac:spMkLst>
        </pc:spChg>
        <pc:spChg chg="add del mod">
          <ac:chgData name="Hợp Nguyễn" userId="f2a1d5fa3371b78c" providerId="LiveId" clId="{75CC74D8-A271-4751-9061-2CFACF2119A2}" dt="2026-03-17T04:06:47.789" v="1418" actId="478"/>
          <ac:spMkLst>
            <pc:docMk/>
            <pc:sldMk cId="3263988165" sldId="7662"/>
            <ac:spMk id="7" creationId="{453D4E7F-B468-F036-D55E-A440D59C4ED7}"/>
          </ac:spMkLst>
        </pc:spChg>
        <pc:spChg chg="add del mod">
          <ac:chgData name="Hợp Nguyễn" userId="f2a1d5fa3371b78c" providerId="LiveId" clId="{75CC74D8-A271-4751-9061-2CFACF2119A2}" dt="2026-03-17T04:25:40.920" v="1460" actId="21"/>
          <ac:spMkLst>
            <pc:docMk/>
            <pc:sldMk cId="3263988165" sldId="7662"/>
            <ac:spMk id="9" creationId="{79C742DC-2185-96BB-573E-E494D9EC8A76}"/>
          </ac:spMkLst>
        </pc:spChg>
        <pc:spChg chg="add mod">
          <ac:chgData name="Hợp Nguyễn" userId="f2a1d5fa3371b78c" providerId="LiveId" clId="{75CC74D8-A271-4751-9061-2CFACF2119A2}" dt="2026-03-17T04:06:59.132" v="1421" actId="1076"/>
          <ac:spMkLst>
            <pc:docMk/>
            <pc:sldMk cId="3263988165" sldId="7662"/>
            <ac:spMk id="11" creationId="{00000000-0000-0000-0000-000000000000}"/>
          </ac:spMkLst>
        </pc:spChg>
        <pc:spChg chg="add mod">
          <ac:chgData name="Hợp Nguyễn" userId="f2a1d5fa3371b78c" providerId="LiveId" clId="{75CC74D8-A271-4751-9061-2CFACF2119A2}" dt="2026-03-17T01:41:51.342" v="1253"/>
          <ac:spMkLst>
            <pc:docMk/>
            <pc:sldMk cId="3263988165" sldId="7662"/>
            <ac:spMk id="11" creationId="{419D8456-23CA-C456-CEBD-30AA15DD54E0}"/>
          </ac:spMkLst>
        </pc:spChg>
        <pc:spChg chg="mod">
          <ac:chgData name="Hợp Nguyễn" userId="f2a1d5fa3371b78c" providerId="LiveId" clId="{75CC74D8-A271-4751-9061-2CFACF2119A2}" dt="2026-03-17T04:07:08.424" v="1424" actId="403"/>
          <ac:spMkLst>
            <pc:docMk/>
            <pc:sldMk cId="3263988165" sldId="7662"/>
            <ac:spMk id="13" creationId="{00000000-0000-0000-0000-000000000000}"/>
          </ac:spMkLst>
        </pc:spChg>
        <pc:spChg chg="mod">
          <ac:chgData name="Hợp Nguyễn" userId="f2a1d5fa3371b78c" providerId="LiveId" clId="{75CC74D8-A271-4751-9061-2CFACF2119A2}" dt="2026-03-17T04:07:14.083" v="1426" actId="1076"/>
          <ac:spMkLst>
            <pc:docMk/>
            <pc:sldMk cId="3263988165" sldId="7662"/>
            <ac:spMk id="14" creationId="{00000000-0000-0000-0000-000000000000}"/>
          </ac:spMkLst>
        </pc:spChg>
        <pc:spChg chg="add mod">
          <ac:chgData name="Hợp Nguyễn" userId="f2a1d5fa3371b78c" providerId="LiveId" clId="{75CC74D8-A271-4751-9061-2CFACF2119A2}" dt="2026-03-17T04:06:59.132" v="1421" actId="1076"/>
          <ac:spMkLst>
            <pc:docMk/>
            <pc:sldMk cId="3263988165" sldId="7662"/>
            <ac:spMk id="15" creationId="{00000000-0000-0000-0000-000000000000}"/>
          </ac:spMkLst>
        </pc:spChg>
        <pc:spChg chg="add del mod">
          <ac:chgData name="Hợp Nguyễn" userId="f2a1d5fa3371b78c" providerId="LiveId" clId="{75CC74D8-A271-4751-9061-2CFACF2119A2}" dt="2026-03-17T04:09:03.285" v="1445" actId="21"/>
          <ac:spMkLst>
            <pc:docMk/>
            <pc:sldMk cId="3263988165" sldId="7662"/>
            <ac:spMk id="16" creationId="{BEDEBD19-D49F-482B-E6EA-E6B5B7CE50E6}"/>
          </ac:spMkLst>
        </pc:spChg>
        <pc:spChg chg="add mod">
          <ac:chgData name="Hợp Nguyễn" userId="f2a1d5fa3371b78c" providerId="LiveId" clId="{75CC74D8-A271-4751-9061-2CFACF2119A2}" dt="2026-03-17T04:26:09.756" v="1468" actId="1076"/>
          <ac:spMkLst>
            <pc:docMk/>
            <pc:sldMk cId="3263988165" sldId="7662"/>
            <ac:spMk id="17" creationId="{79C742DC-2185-96BB-573E-E494D9EC8A76}"/>
          </ac:spMkLst>
        </pc:spChg>
        <pc:grpChg chg="add mod">
          <ac:chgData name="Hợp Nguyễn" userId="f2a1d5fa3371b78c" providerId="LiveId" clId="{75CC74D8-A271-4751-9061-2CFACF2119A2}" dt="2026-03-17T04:07:18.260" v="1427" actId="1076"/>
          <ac:grpSpMkLst>
            <pc:docMk/>
            <pc:sldMk cId="3263988165" sldId="7662"/>
            <ac:grpSpMk id="12" creationId="{00000000-0000-0000-0000-000000000000}"/>
          </ac:grpSpMkLst>
        </pc:grpChg>
        <pc:picChg chg="add mod">
          <ac:chgData name="Hợp Nguyễn" userId="f2a1d5fa3371b78c" providerId="LiveId" clId="{75CC74D8-A271-4751-9061-2CFACF2119A2}" dt="2026-03-17T01:34:32.310" v="1192" actId="1076"/>
          <ac:picMkLst>
            <pc:docMk/>
            <pc:sldMk cId="3263988165" sldId="7662"/>
            <ac:picMk id="8" creationId="{CDD6AA73-0FED-0044-B1A9-CFA96182EA90}"/>
          </ac:picMkLst>
        </pc:picChg>
        <pc:picChg chg="add mod">
          <ac:chgData name="Hợp Nguyễn" userId="f2a1d5fa3371b78c" providerId="LiveId" clId="{75CC74D8-A271-4751-9061-2CFACF2119A2}" dt="2026-03-17T01:39:46.605" v="1241" actId="1076"/>
          <ac:picMkLst>
            <pc:docMk/>
            <pc:sldMk cId="3263988165" sldId="7662"/>
            <ac:picMk id="10" creationId="{4C4CBE68-9C31-815E-B5C4-9B7BDED37F06}"/>
          </ac:picMkLst>
        </pc:picChg>
      </pc:sldChg>
      <pc:sldChg chg="add">
        <pc:chgData name="Hợp Nguyễn" userId="f2a1d5fa3371b78c" providerId="LiveId" clId="{75CC74D8-A271-4751-9061-2CFACF2119A2}" dt="2026-03-17T01:37:38.737" v="1229" actId="2890"/>
        <pc:sldMkLst>
          <pc:docMk/>
          <pc:sldMk cId="1556489271" sldId="7663"/>
        </pc:sldMkLst>
      </pc:sldChg>
      <pc:sldChg chg="addSp delSp modSp add mod delAnim modAnim">
        <pc:chgData name="Hợp Nguyễn" userId="f2a1d5fa3371b78c" providerId="LiveId" clId="{75CC74D8-A271-4751-9061-2CFACF2119A2}" dt="2026-03-17T04:10:04.751" v="1457"/>
        <pc:sldMkLst>
          <pc:docMk/>
          <pc:sldMk cId="3812140648" sldId="7664"/>
        </pc:sldMkLst>
        <pc:spChg chg="del mod">
          <ac:chgData name="Hợp Nguyễn" userId="f2a1d5fa3371b78c" providerId="LiveId" clId="{75CC74D8-A271-4751-9061-2CFACF2119A2}" dt="2026-03-17T04:10:01.307" v="1455" actId="478"/>
          <ac:spMkLst>
            <pc:docMk/>
            <pc:sldMk cId="3812140648" sldId="7664"/>
            <ac:spMk id="2" creationId="{CCF3D280-0369-F74B-C4C3-70FB6C99D731}"/>
          </ac:spMkLst>
        </pc:spChg>
        <pc:spChg chg="del">
          <ac:chgData name="Hợp Nguyễn" userId="f2a1d5fa3371b78c" providerId="LiveId" clId="{75CC74D8-A271-4751-9061-2CFACF2119A2}" dt="2026-03-17T04:10:04.036" v="1456" actId="478"/>
          <ac:spMkLst>
            <pc:docMk/>
            <pc:sldMk cId="3812140648" sldId="7664"/>
            <ac:spMk id="3" creationId="{4C49923B-4543-5523-DC82-F7E24109C85A}"/>
          </ac:spMkLst>
        </pc:spChg>
        <pc:spChg chg="mod">
          <ac:chgData name="Hợp Nguyễn" userId="f2a1d5fa3371b78c" providerId="LiveId" clId="{75CC74D8-A271-4751-9061-2CFACF2119A2}" dt="2026-03-17T04:10:04.751" v="1457"/>
          <ac:spMkLst>
            <pc:docMk/>
            <pc:sldMk cId="3812140648" sldId="7664"/>
            <ac:spMk id="10" creationId="{2FDED4FE-3BD8-4689-D66A-022A819DCF3F}"/>
          </ac:spMkLst>
        </pc:spChg>
        <pc:spChg chg="mod">
          <ac:chgData name="Hợp Nguyễn" userId="f2a1d5fa3371b78c" providerId="LiveId" clId="{75CC74D8-A271-4751-9061-2CFACF2119A2}" dt="2026-03-17T04:10:04.751" v="1457"/>
          <ac:spMkLst>
            <pc:docMk/>
            <pc:sldMk cId="3812140648" sldId="7664"/>
            <ac:spMk id="11" creationId="{C71BC436-9D29-9BC2-2B93-7150FE71389A}"/>
          </ac:spMkLst>
        </pc:spChg>
        <pc:spChg chg="add mod">
          <ac:chgData name="Hợp Nguyễn" userId="f2a1d5fa3371b78c" providerId="LiveId" clId="{75CC74D8-A271-4751-9061-2CFACF2119A2}" dt="2026-03-17T04:10:04.751" v="1457"/>
          <ac:spMkLst>
            <pc:docMk/>
            <pc:sldMk cId="3812140648" sldId="7664"/>
            <ac:spMk id="12" creationId="{E69419EC-994E-608E-25E8-2E2EDCB51E52}"/>
          </ac:spMkLst>
        </pc:spChg>
        <pc:spChg chg="mod">
          <ac:chgData name="Hợp Nguyễn" userId="f2a1d5fa3371b78c" providerId="LiveId" clId="{75CC74D8-A271-4751-9061-2CFACF2119A2}" dt="2026-03-17T03:54:27.062" v="1359" actId="14100"/>
          <ac:spMkLst>
            <pc:docMk/>
            <pc:sldMk cId="3812140648" sldId="7664"/>
            <ac:spMk id="17" creationId="{A53556C7-107F-1A05-E216-7962387643BE}"/>
          </ac:spMkLst>
        </pc:spChg>
        <pc:spChg chg="mod">
          <ac:chgData name="Hợp Nguyễn" userId="f2a1d5fa3371b78c" providerId="LiveId" clId="{75CC74D8-A271-4751-9061-2CFACF2119A2}" dt="2026-03-17T03:53:56.064" v="1352" actId="20577"/>
          <ac:spMkLst>
            <pc:docMk/>
            <pc:sldMk cId="3812140648" sldId="7664"/>
            <ac:spMk id="20" creationId="{FC792373-CF06-7B24-EBA9-81C34BF67E39}"/>
          </ac:spMkLst>
        </pc:spChg>
        <pc:spChg chg="mod">
          <ac:chgData name="Hợp Nguyễn" userId="f2a1d5fa3371b78c" providerId="LiveId" clId="{75CC74D8-A271-4751-9061-2CFACF2119A2}" dt="2026-03-17T03:54:09.228" v="1355" actId="20577"/>
          <ac:spMkLst>
            <pc:docMk/>
            <pc:sldMk cId="3812140648" sldId="7664"/>
            <ac:spMk id="21" creationId="{41B5AD28-0D6C-26E5-EEF8-D87779854864}"/>
          </ac:spMkLst>
        </pc:spChg>
        <pc:spChg chg="mod">
          <ac:chgData name="Hợp Nguyễn" userId="f2a1d5fa3371b78c" providerId="LiveId" clId="{75CC74D8-A271-4751-9061-2CFACF2119A2}" dt="2026-03-17T03:53:36.062" v="1342" actId="1076"/>
          <ac:spMkLst>
            <pc:docMk/>
            <pc:sldMk cId="3812140648" sldId="7664"/>
            <ac:spMk id="22" creationId="{A45EACB6-10FE-C1A6-8BEB-D29CB278A664}"/>
          </ac:spMkLst>
        </pc:spChg>
        <pc:spChg chg="mod">
          <ac:chgData name="Hợp Nguyễn" userId="f2a1d5fa3371b78c" providerId="LiveId" clId="{75CC74D8-A271-4751-9061-2CFACF2119A2}" dt="2026-03-17T03:49:44.004" v="1322" actId="20577"/>
          <ac:spMkLst>
            <pc:docMk/>
            <pc:sldMk cId="3812140648" sldId="7664"/>
            <ac:spMk id="23" creationId="{30A62879-E4E1-75EC-0EF4-47E7CFB71203}"/>
          </ac:spMkLst>
        </pc:spChg>
        <pc:grpChg chg="add mod">
          <ac:chgData name="Hợp Nguyễn" userId="f2a1d5fa3371b78c" providerId="LiveId" clId="{75CC74D8-A271-4751-9061-2CFACF2119A2}" dt="2026-03-17T04:10:04.751" v="1457"/>
          <ac:grpSpMkLst>
            <pc:docMk/>
            <pc:sldMk cId="3812140648" sldId="7664"/>
            <ac:grpSpMk id="9" creationId="{F1A177F0-0333-6D01-265A-A08C6A16CBAF}"/>
          </ac:grpSpMkLst>
        </pc:grpChg>
        <pc:picChg chg="del">
          <ac:chgData name="Hợp Nguyễn" userId="f2a1d5fa3371b78c" providerId="LiveId" clId="{75CC74D8-A271-4751-9061-2CFACF2119A2}" dt="2026-03-17T03:47:14.752" v="1271" actId="478"/>
          <ac:picMkLst>
            <pc:docMk/>
            <pc:sldMk cId="3812140648" sldId="7664"/>
            <ac:picMk id="5" creationId="{C9FB0641-80E4-06EA-9133-90D8AE86AAC5}"/>
          </ac:picMkLst>
        </pc:picChg>
        <pc:picChg chg="add del mod">
          <ac:chgData name="Hợp Nguyễn" userId="f2a1d5fa3371b78c" providerId="LiveId" clId="{75CC74D8-A271-4751-9061-2CFACF2119A2}" dt="2026-03-17T03:50:13.361" v="1324" actId="478"/>
          <ac:picMkLst>
            <pc:docMk/>
            <pc:sldMk cId="3812140648" sldId="7664"/>
            <ac:picMk id="6" creationId="{945067BA-C2AE-1E8F-EFEB-6BDDF05D2B9F}"/>
          </ac:picMkLst>
        </pc:picChg>
        <pc:picChg chg="add del mod">
          <ac:chgData name="Hợp Nguyễn" userId="f2a1d5fa3371b78c" providerId="LiveId" clId="{75CC74D8-A271-4751-9061-2CFACF2119A2}" dt="2026-03-17T03:51:05.734" v="1328" actId="478"/>
          <ac:picMkLst>
            <pc:docMk/>
            <pc:sldMk cId="3812140648" sldId="7664"/>
            <ac:picMk id="7" creationId="{62267849-71CD-56DC-444A-484D2D73E504}"/>
          </ac:picMkLst>
        </pc:picChg>
        <pc:picChg chg="add mod">
          <ac:chgData name="Hợp Nguyễn" userId="f2a1d5fa3371b78c" providerId="LiveId" clId="{75CC74D8-A271-4751-9061-2CFACF2119A2}" dt="2026-03-17T03:51:08.478" v="1329" actId="1076"/>
          <ac:picMkLst>
            <pc:docMk/>
            <pc:sldMk cId="3812140648" sldId="7664"/>
            <ac:picMk id="8" creationId="{55401BC4-C4D3-72F6-2752-D5424CD1A47E}"/>
          </ac:picMkLst>
        </pc:picChg>
      </pc:sldChg>
      <pc:sldChg chg="new del">
        <pc:chgData name="Hợp Nguyễn" userId="f2a1d5fa3371b78c" providerId="LiveId" clId="{75CC74D8-A271-4751-9061-2CFACF2119A2}" dt="2026-03-17T03:55:21.035" v="1363" actId="47"/>
        <pc:sldMkLst>
          <pc:docMk/>
          <pc:sldMk cId="1856773779" sldId="7665"/>
        </pc:sldMkLst>
      </pc:sldChg>
      <pc:sldChg chg="delSp modSp add mod delAnim modAnim">
        <pc:chgData name="Hợp Nguyễn" userId="f2a1d5fa3371b78c" providerId="LiveId" clId="{75CC74D8-A271-4751-9061-2CFACF2119A2}" dt="2026-03-17T03:56:24.934" v="1379" actId="1076"/>
        <pc:sldMkLst>
          <pc:docMk/>
          <pc:sldMk cId="1644330665" sldId="7666"/>
        </pc:sldMkLst>
        <pc:spChg chg="mod">
          <ac:chgData name="Hợp Nguyễn" userId="f2a1d5fa3371b78c" providerId="LiveId" clId="{75CC74D8-A271-4751-9061-2CFACF2119A2}" dt="2026-03-17T03:55:40.924" v="1365" actId="1076"/>
          <ac:spMkLst>
            <pc:docMk/>
            <pc:sldMk cId="1644330665" sldId="7666"/>
            <ac:spMk id="8" creationId="{D9443EE9-EB7C-917B-F6F5-74ECCAFC1070}"/>
          </ac:spMkLst>
        </pc:spChg>
        <pc:picChg chg="del">
          <ac:chgData name="Hợp Nguyễn" userId="f2a1d5fa3371b78c" providerId="LiveId" clId="{75CC74D8-A271-4751-9061-2CFACF2119A2}" dt="2026-03-17T03:56:05.453" v="1373" actId="478"/>
          <ac:picMkLst>
            <pc:docMk/>
            <pc:sldMk cId="1644330665" sldId="7666"/>
            <ac:picMk id="2" creationId="{CA34F527-AA7F-E357-77FB-DA6DF04C5509}"/>
          </ac:picMkLst>
        </pc:picChg>
        <pc:picChg chg="del mod">
          <ac:chgData name="Hợp Nguyễn" userId="f2a1d5fa3371b78c" providerId="LiveId" clId="{75CC74D8-A271-4751-9061-2CFACF2119A2}" dt="2026-03-17T03:56:13.787" v="1375" actId="478"/>
          <ac:picMkLst>
            <pc:docMk/>
            <pc:sldMk cId="1644330665" sldId="7666"/>
            <ac:picMk id="9" creationId="{D08092BE-E181-2468-AB8F-53B508539DCB}"/>
          </ac:picMkLst>
        </pc:picChg>
        <pc:picChg chg="mod">
          <ac:chgData name="Hợp Nguyễn" userId="f2a1d5fa3371b78c" providerId="LiveId" clId="{75CC74D8-A271-4751-9061-2CFACF2119A2}" dt="2026-03-17T03:56:24.934" v="1379" actId="1076"/>
          <ac:picMkLst>
            <pc:docMk/>
            <pc:sldMk cId="1644330665" sldId="7666"/>
            <ac:picMk id="11" creationId="{9D9393EC-3565-6BD9-B2F2-8957693AE8AB}"/>
          </ac:picMkLst>
        </pc:picChg>
        <pc:picChg chg="mod">
          <ac:chgData name="Hợp Nguyễn" userId="f2a1d5fa3371b78c" providerId="LiveId" clId="{75CC74D8-A271-4751-9061-2CFACF2119A2}" dt="2026-03-17T03:55:44.831" v="1366" actId="1076"/>
          <ac:picMkLst>
            <pc:docMk/>
            <pc:sldMk cId="1644330665" sldId="7666"/>
            <ac:picMk id="12" creationId="{00000000-0000-0000-0000-000000000000}"/>
          </ac:picMkLst>
        </pc:picChg>
        <pc:picChg chg="mod">
          <ac:chgData name="Hợp Nguyễn" userId="f2a1d5fa3371b78c" providerId="LiveId" clId="{75CC74D8-A271-4751-9061-2CFACF2119A2}" dt="2026-03-17T03:55:48.144" v="1367" actId="1076"/>
          <ac:picMkLst>
            <pc:docMk/>
            <pc:sldMk cId="1644330665" sldId="7666"/>
            <ac:picMk id="13" creationId="{00000000-0000-0000-0000-000000000000}"/>
          </ac:picMkLst>
        </pc:picChg>
      </pc:sldChg>
      <pc:sldChg chg="new del">
        <pc:chgData name="Hợp Nguyễn" userId="f2a1d5fa3371b78c" providerId="LiveId" clId="{75CC74D8-A271-4751-9061-2CFACF2119A2}" dt="2026-03-17T04:02:58.875" v="1383" actId="47"/>
        <pc:sldMkLst>
          <pc:docMk/>
          <pc:sldMk cId="1970637152" sldId="7667"/>
        </pc:sldMkLst>
      </pc:sldChg>
      <pc:sldChg chg="add del setBg">
        <pc:chgData name="Hợp Nguyễn" userId="f2a1d5fa3371b78c" providerId="LiveId" clId="{75CC74D8-A271-4751-9061-2CFACF2119A2}" dt="2026-03-17T04:09:07.476" v="1447"/>
        <pc:sldMkLst>
          <pc:docMk/>
          <pc:sldMk cId="2876710919" sldId="7667"/>
        </pc:sldMkLst>
      </pc:sldChg>
      <pc:sldMasterChg chg="delSp modSp mod">
        <pc:chgData name="Hợp Nguyễn" userId="f2a1d5fa3371b78c" providerId="LiveId" clId="{75CC74D8-A271-4751-9061-2CFACF2119A2}" dt="2026-03-16T03:31:26.777" v="6" actId="478"/>
        <pc:sldMasterMkLst>
          <pc:docMk/>
          <pc:sldMasterMk cId="0" sldId="2147483648"/>
        </pc:sldMasterMkLst>
        <pc:spChg chg="del">
          <ac:chgData name="Hợp Nguyễn" userId="f2a1d5fa3371b78c" providerId="LiveId" clId="{75CC74D8-A271-4751-9061-2CFACF2119A2}" dt="2026-03-16T03:31:25.580" v="4" actId="478"/>
          <ac:spMkLst>
            <pc:docMk/>
            <pc:sldMasterMk cId="0" sldId="2147483648"/>
            <ac:spMk id="14" creationId="{D9B6526A-22B4-F26F-E02C-133D9B2DEE81}"/>
          </ac:spMkLst>
        </pc:spChg>
        <pc:spChg chg="del mod">
          <ac:chgData name="Hợp Nguyễn" userId="f2a1d5fa3371b78c" providerId="LiveId" clId="{75CC74D8-A271-4751-9061-2CFACF2119A2}" dt="2026-03-16T03:31:26.777" v="6" actId="478"/>
          <ac:spMkLst>
            <pc:docMk/>
            <pc:sldMasterMk cId="0" sldId="2147483648"/>
            <ac:spMk id="15" creationId="{CCACF981-9B5C-C659-8527-66A6FBC6B75B}"/>
          </ac:spMkLst>
        </pc:spChg>
        <pc:spChg chg="del mod">
          <ac:chgData name="Hợp Nguyễn" userId="f2a1d5fa3371b78c" providerId="LiveId" clId="{75CC74D8-A271-4751-9061-2CFACF2119A2}" dt="2026-03-16T03:31:23.231" v="2" actId="478"/>
          <ac:spMkLst>
            <pc:docMk/>
            <pc:sldMasterMk cId="0" sldId="2147483648"/>
            <ac:spMk id="21" creationId="{7CD672ED-EB1A-FF5E-995E-0D8C48B645EE}"/>
          </ac:spMkLst>
        </pc:spChg>
        <pc:picChg chg="del">
          <ac:chgData name="Hợp Nguyễn" userId="f2a1d5fa3371b78c" providerId="LiveId" clId="{75CC74D8-A271-4751-9061-2CFACF2119A2}" dt="2026-03-16T03:31:20.445" v="0" actId="478"/>
          <ac:picMkLst>
            <pc:docMk/>
            <pc:sldMasterMk cId="0" sldId="2147483648"/>
            <ac:picMk id="12" creationId="{D4CA0F7D-33EE-E6C4-95D7-9DA9A8AE4100}"/>
          </ac:picMkLst>
        </pc:picChg>
        <pc:picChg chg="del">
          <ac:chgData name="Hợp Nguyễn" userId="f2a1d5fa3371b78c" providerId="LiveId" clId="{75CC74D8-A271-4751-9061-2CFACF2119A2}" dt="2026-03-16T03:31:24.010" v="3" actId="478"/>
          <ac:picMkLst>
            <pc:docMk/>
            <pc:sldMasterMk cId="0" sldId="2147483648"/>
            <ac:picMk id="13" creationId="{383C3CC1-83C6-1250-FBEE-89DF2A4E0324}"/>
          </ac:picMkLst>
        </pc:picChg>
      </pc:sldMasterChg>
      <pc:sldMasterChg chg="delSp del mod delSldLayout">
        <pc:chgData name="Hợp Nguyễn" userId="f2a1d5fa3371b78c" providerId="LiveId" clId="{75CC74D8-A271-4751-9061-2CFACF2119A2}" dt="2026-03-16T04:21:09.672" v="321" actId="47"/>
        <pc:sldMasterMkLst>
          <pc:docMk/>
          <pc:sldMasterMk cId="2701476583" sldId="2147483662"/>
        </pc:sldMasterMkLst>
        <pc:picChg chg="del">
          <ac:chgData name="Hợp Nguyễn" userId="f2a1d5fa3371b78c" providerId="LiveId" clId="{75CC74D8-A271-4751-9061-2CFACF2119A2}" dt="2026-03-16T03:31:38.163" v="7" actId="478"/>
          <ac:picMkLst>
            <pc:docMk/>
            <pc:sldMasterMk cId="2701476583" sldId="2147483662"/>
            <ac:picMk id="7" creationId="{EC5E0FEB-D52F-480D-A70B-D86272B79844}"/>
          </ac:picMkLst>
        </pc:pic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1780014187" sldId="2147483663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3603765883" sldId="2147483664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633953709" sldId="2147483665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4192321931" sldId="2147483666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063262193" sldId="2147483667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3592247922" sldId="2147483668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689585606" sldId="2147483669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1910637228" sldId="2147483670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3169912788" sldId="2147483671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1194873205" sldId="2147483672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03885925" sldId="2147483673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351277458" sldId="2147483674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1960888192" sldId="2147483675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424869554" sldId="2147483676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831730172" sldId="2147483677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91199153" sldId="2147483678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3495866068" sldId="2147483679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656348096" sldId="2147483680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796241777" sldId="2147483681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953102570" sldId="2147483682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3612648785" sldId="2147483683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1544801541" sldId="2147483684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229609878" sldId="2147483685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1637657960" sldId="2147483686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3360187506" sldId="2147483687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3351498687" sldId="2147483688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139679599" sldId="2147483689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1833123123" sldId="2147483690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505998684" sldId="2147483691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138402908" sldId="2147483692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474698629" sldId="2147483693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304169117" sldId="2147483694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3859733016" sldId="2147483695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3251384223" sldId="2147483696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056813717" sldId="2147483697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699965083" sldId="2147483699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2914217790" sldId="2147483700"/>
          </pc:sldLayoutMkLst>
        </pc:sldLayoutChg>
        <pc:sldLayoutChg chg="del">
          <pc:chgData name="Hợp Nguyễn" userId="f2a1d5fa3371b78c" providerId="LiveId" clId="{75CC74D8-A271-4751-9061-2CFACF2119A2}" dt="2026-03-16T04:21:09.672" v="321" actId="47"/>
          <pc:sldLayoutMkLst>
            <pc:docMk/>
            <pc:sldMasterMk cId="2701476583" sldId="2147483662"/>
            <pc:sldLayoutMk cId="4145360826" sldId="214748370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pitchFamily="34" charset="-122"/>
              </a:rPr>
              <a:t>2026/3/17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pitchFamily="34" charset="-122"/>
              </a:rPr>
              <a:t>‹#›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7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88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916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29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C14590E-DA18-A1E1-7DDD-0884A17A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9BBD548-CF3A-5AB5-60F2-FAC5B6C7C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62F6B9-825C-1030-18A8-9B8C86EBF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A1EE5-9CC4-4C3E-B94F-FD4DB630E97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240B129-23DF-C233-667F-45ECEC06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A8EFA78-0784-8220-7D11-441B35A04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4A532-B577-43C5-975C-E6FE5A09E160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E08102-302C-2FEB-74A1-2F5C7FBA2A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EADB5-A50C-2E33-7818-C69502B857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508F7-E951-B94A-EB31-204B34CFB3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6C9A4-7CCF-252A-59DD-02412C190A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44F0E1-4467-A002-10BB-F76A7995278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067029-0017-F272-7B54-2987BCEA5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0992D9-1403-B63E-B37F-6BA35B22F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F7322C-17AB-32B0-EC77-86777DCDB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5673EE-E215-10D9-E58B-B9C6FDB84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480.png"/><Relationship Id="rId3" Type="http://schemas.openxmlformats.org/officeDocument/2006/relationships/audio" Target="../media/media1.mp3"/><Relationship Id="rId21" Type="http://schemas.openxmlformats.org/officeDocument/2006/relationships/image" Target="../media/image42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8.png"/><Relationship Id="rId2" Type="http://schemas.microsoft.com/office/2007/relationships/media" Target="../media/media1.mp3"/><Relationship Id="rId16" Type="http://schemas.openxmlformats.org/officeDocument/2006/relationships/image" Target="../media/image460.png"/><Relationship Id="rId20" Type="http://schemas.openxmlformats.org/officeDocument/2006/relationships/image" Target="../media/image500.png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openxmlformats.org/officeDocument/2006/relationships/image" Target="../media/image44.png"/><Relationship Id="rId5" Type="http://schemas.openxmlformats.org/officeDocument/2006/relationships/image" Target="../media/image15.jpeg"/><Relationship Id="rId23" Type="http://schemas.openxmlformats.org/officeDocument/2006/relationships/image" Target="../media/image43.png"/><Relationship Id="rId10" Type="http://schemas.openxmlformats.org/officeDocument/2006/relationships/image" Target="../media/image23.png"/><Relationship Id="rId19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Relationship Id="rId14" Type="http://schemas.microsoft.com/office/2007/relationships/hdphoto" Target="../media/hdphoto1.wdp"/><Relationship Id="rId22" Type="http://schemas.openxmlformats.org/officeDocument/2006/relationships/image" Target="../media/image5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5.jpe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15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5.jpe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38" y="-175846"/>
            <a:ext cx="12490938" cy="7127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4446531"/>
            <a:ext cx="12367260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265" y="-40860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361" y="165547"/>
            <a:ext cx="1046999" cy="104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443EE9-EB7C-917B-F6F5-74ECCAFC1070}"/>
              </a:ext>
            </a:extLst>
          </p:cNvPr>
          <p:cNvSpPr/>
          <p:nvPr/>
        </p:nvSpPr>
        <p:spPr>
          <a:xfrm>
            <a:off x="1755666" y="2971111"/>
            <a:ext cx="8680668" cy="14850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Môn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TOÁN 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LỚP 4A7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pSp>
        <p:nvGrpSpPr>
          <p:cNvPr id="10" name="object 5"/>
          <p:cNvGrpSpPr/>
          <p:nvPr/>
        </p:nvGrpSpPr>
        <p:grpSpPr>
          <a:xfrm>
            <a:off x="68037" y="3033800"/>
            <a:ext cx="12212320" cy="3917897"/>
            <a:chOff x="0" y="1912620"/>
            <a:chExt cx="12145010" cy="4945380"/>
          </a:xfrm>
        </p:grpSpPr>
        <p:pic>
          <p:nvPicPr>
            <p:cNvPr id="11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4475" y="5641847"/>
              <a:ext cx="3928872" cy="1216150"/>
            </a:xfrm>
            <a:prstGeom prst="rect">
              <a:avLst/>
            </a:prstGeom>
          </p:spPr>
        </p:pic>
        <p:pic>
          <p:nvPicPr>
            <p:cNvPr id="14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23348" y="4093463"/>
              <a:ext cx="2121407" cy="2764534"/>
            </a:xfrm>
            <a:prstGeom prst="rect">
              <a:avLst/>
            </a:prstGeom>
          </p:spPr>
        </p:pic>
        <p:pic>
          <p:nvPicPr>
            <p:cNvPr id="15" name="object 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912620"/>
              <a:ext cx="2734055" cy="4572000"/>
            </a:xfrm>
            <a:prstGeom prst="rect">
              <a:avLst/>
            </a:prstGeom>
          </p:spPr>
        </p:pic>
        <p:pic>
          <p:nvPicPr>
            <p:cNvPr id="16" name="object 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134099"/>
              <a:ext cx="6006083" cy="723898"/>
            </a:xfrm>
            <a:prstGeom prst="rect">
              <a:avLst/>
            </a:prstGeom>
          </p:spPr>
        </p:pic>
        <p:pic>
          <p:nvPicPr>
            <p:cNvPr id="17" name="object 1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09160" y="4927091"/>
              <a:ext cx="3534155" cy="1930906"/>
            </a:xfrm>
            <a:prstGeom prst="rect">
              <a:avLst/>
            </a:prstGeom>
          </p:spPr>
        </p:pic>
        <p:pic>
          <p:nvPicPr>
            <p:cNvPr id="18" name="object 1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67800" y="2060829"/>
              <a:ext cx="2781274" cy="2269578"/>
            </a:xfrm>
            <a:prstGeom prst="rect">
              <a:avLst/>
            </a:prstGeom>
          </p:spPr>
        </p:pic>
        <p:pic>
          <p:nvPicPr>
            <p:cNvPr id="19" name="object 1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62527" y="4594860"/>
              <a:ext cx="838200" cy="215950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686639" y="4667410"/>
            <a:ext cx="7068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viên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: Đào Thị Đảm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Italic" panose="020B060905030202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6639" y="200373"/>
            <a:ext cx="670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PHƯỜNG LONG BIÊN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LONG BIÊN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EAF8E1E1-6385-39C7-7120-982B0DF485BE}"/>
              </a:ext>
            </a:extLst>
          </p:cNvPr>
          <p:cNvSpPr/>
          <p:nvPr/>
        </p:nvSpPr>
        <p:spPr>
          <a:xfrm>
            <a:off x="297847" y="165547"/>
            <a:ext cx="1697708" cy="1708037"/>
          </a:xfrm>
          <a:custGeom>
            <a:avLst/>
            <a:gdLst/>
            <a:ahLst/>
            <a:cxnLst/>
            <a:rect l="l" t="t" r="r" b="b"/>
            <a:pathLst>
              <a:path w="2285242" h="2303236">
                <a:moveTo>
                  <a:pt x="0" y="0"/>
                </a:moveTo>
                <a:lnTo>
                  <a:pt x="2285242" y="0"/>
                </a:lnTo>
                <a:lnTo>
                  <a:pt x="2285242" y="2303236"/>
                </a:lnTo>
                <a:lnTo>
                  <a:pt x="0" y="23032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9B9822-F3B7-2C9D-2741-F9CD1A146F21}"/>
              </a:ext>
            </a:extLst>
          </p:cNvPr>
          <p:cNvSpPr/>
          <p:nvPr/>
        </p:nvSpPr>
        <p:spPr>
          <a:xfrm>
            <a:off x="1984006" y="1336774"/>
            <a:ext cx="86004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ptos Slab Black" panose="020B0004020202020204" pitchFamily="34" charset="0"/>
                <a:ea typeface="Segoe UI Black" panose="020B0A02040204020203" pitchFamily="34" charset="0"/>
              </a:rPr>
              <a:t>NHIỆT LIỆT CHÀO MỪNG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Aptos Slab Black" panose="020B0004020202020204" pitchFamily="34" charset="0"/>
                <a:ea typeface="Segoe UI Black" panose="020B0A02040204020203" pitchFamily="34" charset="0"/>
              </a:rPr>
              <a:t>QUÝ THẦY CÔ VỀ DỰ GIỜ</a:t>
            </a:r>
            <a:endParaRPr lang="en-US" sz="5400" b="1" dirty="0">
              <a:solidFill>
                <a:srgbClr val="FF0000"/>
              </a:solidFill>
              <a:latin typeface="Aptos Slab Black" panose="020B000402020202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99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 (1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7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8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9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5" name="矩形: 圆角 1"/>
          <p:cNvSpPr/>
          <p:nvPr/>
        </p:nvSpPr>
        <p:spPr>
          <a:xfrm>
            <a:off x="243274" y="862981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Bold" panose="020B0800000000000000" pitchFamily="34" charset="-122"/>
            </a:endParaRPr>
          </a:p>
        </p:txBody>
      </p: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2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sp>
        <p:nvSpPr>
          <p:cNvPr id="9" name="标题 6">
            <a:extLst>
              <a:ext uri="{FF2B5EF4-FFF2-40B4-BE49-F238E27FC236}">
                <a16:creationId xmlns:a16="http://schemas.microsoft.com/office/drawing/2014/main" id="{5784EBD7-DF97-F27B-B860-59B0E44939A2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181236" y="0"/>
            <a:ext cx="7975600" cy="88445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pitchFamily="34" charset="-122"/>
                <a:sym typeface="+mn-ea"/>
              </a:rPr>
              <a:t>Bài 3: Chọn câu trả lời đúng.</a:t>
            </a:r>
            <a:endParaRPr kumimoji="0" lang="zh-CN" altLang="en-US" sz="5000" b="0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思源黑体 CN Bold" panose="020B0800000000000000" pitchFamily="34" charset="-122"/>
              <a:sym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90D97-8725-ADCF-8FD2-C463A5760DE8}"/>
              </a:ext>
            </a:extLst>
          </p:cNvPr>
          <p:cNvSpPr txBox="1"/>
          <p:nvPr/>
        </p:nvSpPr>
        <p:spPr>
          <a:xfrm>
            <a:off x="457110" y="933534"/>
            <a:ext cx="8014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11A239-59CD-E907-9D6D-CEFBB1D58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937" y="937505"/>
            <a:ext cx="3297387" cy="286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F0E3307-514C-A7FE-AE15-0C8564287294}"/>
              </a:ext>
            </a:extLst>
          </p:cNvPr>
          <p:cNvGrpSpPr/>
          <p:nvPr/>
        </p:nvGrpSpPr>
        <p:grpSpPr>
          <a:xfrm>
            <a:off x="-111" y="3127123"/>
            <a:ext cx="5560823" cy="1826653"/>
            <a:chOff x="992498" y="2305528"/>
            <a:chExt cx="5560823" cy="1826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/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solidFill>
                  <a:srgbClr val="A0CACF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1913A50-4771-2A13-ABE0-238E4692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051463">
              <a:off x="992498" y="2305528"/>
              <a:ext cx="1322947" cy="148755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309582-909E-161F-C26E-C51CC7005210}"/>
              </a:ext>
            </a:extLst>
          </p:cNvPr>
          <p:cNvGrpSpPr/>
          <p:nvPr/>
        </p:nvGrpSpPr>
        <p:grpSpPr>
          <a:xfrm>
            <a:off x="6010201" y="3105819"/>
            <a:ext cx="5300873" cy="1827723"/>
            <a:chOff x="6722811" y="1607209"/>
            <a:chExt cx="5300873" cy="1827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/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solidFill>
                  <a:srgbClr val="B6CAD9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𝟔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A36A372-E52E-3A2A-A2DF-116D5EE87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601619">
              <a:off x="6722811" y="1607209"/>
              <a:ext cx="1298561" cy="150584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AC6C6C-C9E7-03AD-F2CF-5998836C9824}"/>
              </a:ext>
            </a:extLst>
          </p:cNvPr>
          <p:cNvGrpSpPr/>
          <p:nvPr/>
        </p:nvGrpSpPr>
        <p:grpSpPr>
          <a:xfrm>
            <a:off x="467607" y="4535192"/>
            <a:ext cx="5102023" cy="2109941"/>
            <a:chOff x="787647" y="3808865"/>
            <a:chExt cx="5102023" cy="21099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/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solidFill>
                  <a:srgbClr val="F2AAA0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C47403-91E1-7B89-3964-C5A7DAA5E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20994610">
              <a:off x="801752" y="3808865"/>
              <a:ext cx="1322947" cy="144487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A8B637-CB7E-DC65-571A-E36A83C3352B}"/>
              </a:ext>
            </a:extLst>
          </p:cNvPr>
          <p:cNvGrpSpPr/>
          <p:nvPr/>
        </p:nvGrpSpPr>
        <p:grpSpPr>
          <a:xfrm>
            <a:off x="6296208" y="4573247"/>
            <a:ext cx="5178408" cy="1993905"/>
            <a:chOff x="6631916" y="3924901"/>
            <a:chExt cx="5178408" cy="19939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/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solidFill>
                  <a:srgbClr val="FADE9D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5359BAB-2D91-831B-0A28-607CE3E5F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21340162">
              <a:off x="6631916" y="3924901"/>
              <a:ext cx="1310754" cy="1499746"/>
            </a:xfrm>
            <a:prstGeom prst="rect">
              <a:avLst/>
            </a:prstGeom>
          </p:spPr>
        </p:pic>
      </p:grpSp>
      <p:pic>
        <p:nvPicPr>
          <p:cNvPr id="36" name="TLCH đúng">
            <a:hlinkClick r:id="" action="ppaction://media"/>
            <a:extLst>
              <a:ext uri="{FF2B5EF4-FFF2-40B4-BE49-F238E27FC236}">
                <a16:creationId xmlns:a16="http://schemas.microsoft.com/office/drawing/2014/main" id="{9C089EA7-3644-D2A0-D5C0-64F22210EA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74173" y="-3404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12D4DA-54B4-D6C7-1674-09B4DA304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47AE015-2F0D-EE64-689D-9BA7F0074E98}"/>
              </a:ext>
            </a:extLst>
          </p:cNvPr>
          <p:cNvSpPr/>
          <p:nvPr/>
        </p:nvSpPr>
        <p:spPr>
          <a:xfrm>
            <a:off x="96036" y="248220"/>
            <a:ext cx="11839896" cy="6324175"/>
          </a:xfrm>
          <a:prstGeom prst="roundRect">
            <a:avLst/>
          </a:prstGeom>
          <a:solidFill>
            <a:srgbClr val="FFFFFF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D8C344A7-892B-9C55-1085-B4528A682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2" y="3189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65107A-2FC0-363E-DA41-FBA2350F8BFF}"/>
                  </a:ext>
                </a:extLst>
              </p:cNvPr>
              <p:cNvSpPr txBox="1"/>
              <p:nvPr/>
            </p:nvSpPr>
            <p:spPr>
              <a:xfrm>
                <a:off x="469419" y="2025505"/>
                <a:ext cx="1571625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65107A-2FC0-363E-DA41-FBA2350F8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19" y="2025505"/>
                <a:ext cx="1571625" cy="24006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DC6BEF-2306-AC6B-D2FE-DDB2518220CB}"/>
                  </a:ext>
                </a:extLst>
              </p:cNvPr>
              <p:cNvSpPr txBox="1"/>
              <p:nvPr/>
            </p:nvSpPr>
            <p:spPr>
              <a:xfrm>
                <a:off x="2550547" y="2025505"/>
                <a:ext cx="1571625" cy="240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DC6BEF-2306-AC6B-D2FE-DDB251822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547" y="2025505"/>
                <a:ext cx="1571625" cy="24051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896D7AE-1266-8887-0E45-6B9BD82E1F4F}"/>
              </a:ext>
            </a:extLst>
          </p:cNvPr>
          <p:cNvSpPr txBox="1"/>
          <p:nvPr/>
        </p:nvSpPr>
        <p:spPr>
          <a:xfrm>
            <a:off x="2053820" y="2653015"/>
            <a:ext cx="867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05274D-1A69-FB87-4B8A-31C6695866E6}"/>
                  </a:ext>
                </a:extLst>
              </p:cNvPr>
              <p:cNvSpPr txBox="1"/>
              <p:nvPr/>
            </p:nvSpPr>
            <p:spPr>
              <a:xfrm>
                <a:off x="5465281" y="122656"/>
                <a:ext cx="5774250" cy="5927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SG" sz="6000" b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SG" sz="60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SG" sz="6000" b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6000" b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SG" sz="6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60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vi-VN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vi-VN" sz="6000" b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vi-VN" sz="6000" b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vi-VN" sz="6000" b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SG" sz="60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SG" sz="6000" b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SG" sz="6000" b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600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SG" sz="6000" b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SG" sz="6000" b="1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00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05274D-1A69-FB87-4B8A-31C669586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281" y="122656"/>
                <a:ext cx="5774250" cy="5927072"/>
              </a:xfrm>
              <a:prstGeom prst="rect">
                <a:avLst/>
              </a:prstGeom>
              <a:blipFill>
                <a:blip r:embed="rId5"/>
                <a:stretch>
                  <a:fillRect l="-6441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5133FAF-F9BD-6339-BC25-23841CD69545}"/>
              </a:ext>
            </a:extLst>
          </p:cNvPr>
          <p:cNvSpPr txBox="1"/>
          <p:nvPr/>
        </p:nvSpPr>
        <p:spPr>
          <a:xfrm>
            <a:off x="2007470" y="2653014"/>
            <a:ext cx="8671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1023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57991"/>
            <a:ext cx="12367260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089" y="1946967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4" y="1255113"/>
            <a:ext cx="1046999" cy="104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443EE9-EB7C-917B-F6F5-74ECCAFC1070}"/>
              </a:ext>
            </a:extLst>
          </p:cNvPr>
          <p:cNvSpPr/>
          <p:nvPr/>
        </p:nvSpPr>
        <p:spPr>
          <a:xfrm>
            <a:off x="213784" y="523500"/>
            <a:ext cx="12191999" cy="142346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CHÚC CÁC THẦY CÔ SỨC KHỎE - HẠNH PHÚC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TRÂN TRỌNG CẢM ƠN CÁC THẦY CÔ!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30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E5E032-C9E2-AC41-28C1-BA5558269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>
            <a:extLst>
              <a:ext uri="{FF2B5EF4-FFF2-40B4-BE49-F238E27FC236}">
                <a16:creationId xmlns:a16="http://schemas.microsoft.com/office/drawing/2014/main" id="{9F76C097-6411-0CD1-61E9-55B6FDF0E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8900" y="-20361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1D5DDAB0-ADF2-8189-CBF8-16DFC5902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8900" y="-20361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BAB8C2D4-A998-A093-5F26-40CF5B01F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8900" y="-20361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D5B843-8ED9-F88E-3F3F-5D7058B65974}"/>
              </a:ext>
            </a:extLst>
          </p:cNvPr>
          <p:cNvSpPr/>
          <p:nvPr/>
        </p:nvSpPr>
        <p:spPr>
          <a:xfrm>
            <a:off x="177800" y="216322"/>
            <a:ext cx="11839896" cy="6324175"/>
          </a:xfrm>
          <a:prstGeom prst="roundRect">
            <a:avLst/>
          </a:prstGeom>
          <a:solidFill>
            <a:srgbClr val="FFFFFF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EF5221-3987-4388-3476-F7187DEE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6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F60B909-CE6B-3A25-7BA4-C4F491522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6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3B63D76-F24C-92D6-36B7-A38D59E22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6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8311318-6701-1B26-C846-EEBF62FDF8B3}"/>
              </a:ext>
            </a:extLst>
          </p:cNvPr>
          <p:cNvSpPr txBox="1"/>
          <p:nvPr/>
        </p:nvSpPr>
        <p:spPr>
          <a:xfrm>
            <a:off x="544674" y="630539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AD3D2D1-5007-DED4-E2A7-D561090B6E49}"/>
              </a:ext>
            </a:extLst>
          </p:cNvPr>
          <p:cNvSpPr/>
          <p:nvPr/>
        </p:nvSpPr>
        <p:spPr>
          <a:xfrm>
            <a:off x="7340922" y="971550"/>
            <a:ext cx="3352800" cy="990601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15FD6FC-1631-B79F-C710-F9103E9640F9}"/>
              </a:ext>
            </a:extLst>
          </p:cNvPr>
          <p:cNvSpPr/>
          <p:nvPr/>
        </p:nvSpPr>
        <p:spPr>
          <a:xfrm>
            <a:off x="7398072" y="3829051"/>
            <a:ext cx="3390900" cy="990600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4244844-0A49-D54A-A74E-4CF53757FF9C}"/>
              </a:ext>
            </a:extLst>
          </p:cNvPr>
          <p:cNvSpPr txBox="1"/>
          <p:nvPr/>
        </p:nvSpPr>
        <p:spPr>
          <a:xfrm>
            <a:off x="601823" y="1230614"/>
            <a:ext cx="608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Việt c</a:t>
            </a: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băng giấy thành 3 phần </a:t>
            </a:r>
            <a:r>
              <a:rPr lang="nl-NL" sz="28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nhau, </a:t>
            </a: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 tô màu </a:t>
            </a:r>
            <a:r>
              <a:rPr lang="nl-NL" sz="28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phần,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E32431A-B1EB-B622-2676-D6E4C41F9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233" y="2043112"/>
            <a:ext cx="1628775" cy="147637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53D77509-822B-6F57-C087-31A3D39FC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3294" y="4899024"/>
            <a:ext cx="1609725" cy="1562100"/>
          </a:xfrm>
          <a:prstGeom prst="rect">
            <a:avLst/>
          </a:prstGeom>
        </p:spPr>
      </p:pic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D42DD56-86F0-B80A-F4FE-DE15021A6C59}"/>
              </a:ext>
            </a:extLst>
          </p:cNvPr>
          <p:cNvCxnSpPr/>
          <p:nvPr/>
        </p:nvCxnSpPr>
        <p:spPr>
          <a:xfrm>
            <a:off x="8445821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3E9112C-59DB-A34B-43F9-5BFED6111DAB}"/>
              </a:ext>
            </a:extLst>
          </p:cNvPr>
          <p:cNvCxnSpPr/>
          <p:nvPr/>
        </p:nvCxnSpPr>
        <p:spPr>
          <a:xfrm>
            <a:off x="9588821" y="9620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F5CC432-604C-067E-9AC2-F68D81B2D37D}"/>
              </a:ext>
            </a:extLst>
          </p:cNvPr>
          <p:cNvSpPr/>
          <p:nvPr/>
        </p:nvSpPr>
        <p:spPr>
          <a:xfrm>
            <a:off x="7359971" y="981075"/>
            <a:ext cx="1066800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564E784-D4E2-AD7B-F60C-B87B8790EC76}"/>
              </a:ext>
            </a:extLst>
          </p:cNvPr>
          <p:cNvSpPr/>
          <p:nvPr/>
        </p:nvSpPr>
        <p:spPr>
          <a:xfrm>
            <a:off x="8455345" y="981075"/>
            <a:ext cx="1114425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90051EB-0586-4EBD-C75F-833287DDBCC5}"/>
              </a:ext>
            </a:extLst>
          </p:cNvPr>
          <p:cNvSpPr txBox="1"/>
          <p:nvPr/>
        </p:nvSpPr>
        <p:spPr>
          <a:xfrm>
            <a:off x="601823" y="2821289"/>
            <a:ext cx="608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Mai c</a:t>
            </a: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băng giấy thành 6 phần </a:t>
            </a:r>
            <a:r>
              <a:rPr lang="nl-NL" sz="28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nhau, rồi tô </a:t>
            </a: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 </a:t>
            </a:r>
            <a:r>
              <a:rPr lang="nl-NL" sz="28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phần</a:t>
            </a:r>
            <a:r>
              <a:rPr lang="nl-NL" sz="280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E7A160D-AD43-2921-8050-C24DA9D397FD}"/>
              </a:ext>
            </a:extLst>
          </p:cNvPr>
          <p:cNvCxnSpPr/>
          <p:nvPr/>
        </p:nvCxnSpPr>
        <p:spPr>
          <a:xfrm>
            <a:off x="7979096" y="38290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BDE3282B-3BAC-39DF-46DE-DEB305A00CA9}"/>
              </a:ext>
            </a:extLst>
          </p:cNvPr>
          <p:cNvCxnSpPr/>
          <p:nvPr/>
        </p:nvCxnSpPr>
        <p:spPr>
          <a:xfrm>
            <a:off x="8522021" y="381000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B257C51F-11C3-8F47-0FDD-3F0303119E23}"/>
              </a:ext>
            </a:extLst>
          </p:cNvPr>
          <p:cNvCxnSpPr/>
          <p:nvPr/>
        </p:nvCxnSpPr>
        <p:spPr>
          <a:xfrm>
            <a:off x="9083996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ACAF164-9284-4053-DC03-20B0538A9384}"/>
              </a:ext>
            </a:extLst>
          </p:cNvPr>
          <p:cNvCxnSpPr/>
          <p:nvPr/>
        </p:nvCxnSpPr>
        <p:spPr>
          <a:xfrm>
            <a:off x="9607871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12FB132-8F92-E17E-147C-D35AA254A938}"/>
              </a:ext>
            </a:extLst>
          </p:cNvPr>
          <p:cNvCxnSpPr/>
          <p:nvPr/>
        </p:nvCxnSpPr>
        <p:spPr>
          <a:xfrm>
            <a:off x="10217471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0F1FBEE-4D0B-6D11-B453-2C3965A51FE9}"/>
              </a:ext>
            </a:extLst>
          </p:cNvPr>
          <p:cNvSpPr/>
          <p:nvPr/>
        </p:nvSpPr>
        <p:spPr>
          <a:xfrm>
            <a:off x="7417121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F48B7AD-F397-26CC-E840-4BF769F86467}"/>
              </a:ext>
            </a:extLst>
          </p:cNvPr>
          <p:cNvSpPr/>
          <p:nvPr/>
        </p:nvSpPr>
        <p:spPr>
          <a:xfrm>
            <a:off x="7979096" y="3848100"/>
            <a:ext cx="533400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F6F7A26D-F7EB-26CF-B7E9-1C0DC5B1F56A}"/>
              </a:ext>
            </a:extLst>
          </p:cNvPr>
          <p:cNvSpPr/>
          <p:nvPr/>
        </p:nvSpPr>
        <p:spPr>
          <a:xfrm>
            <a:off x="8531546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A67A63E-BB51-7257-1294-02592D6CC0E2}"/>
              </a:ext>
            </a:extLst>
          </p:cNvPr>
          <p:cNvSpPr/>
          <p:nvPr/>
        </p:nvSpPr>
        <p:spPr>
          <a:xfrm>
            <a:off x="9093521" y="3838575"/>
            <a:ext cx="5048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EDBAFA8A-84A0-142B-6FB9-0D17A88D08E7}"/>
                  </a:ext>
                </a:extLst>
              </p:cNvPr>
              <p:cNvSpPr txBox="1"/>
              <p:nvPr/>
            </p:nvSpPr>
            <p:spPr>
              <a:xfrm>
                <a:off x="582773" y="4326239"/>
                <a:ext cx="6086476" cy="114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Nhìn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vẽ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just"/>
                <a:r>
                  <a:rPr kumimoji="0" lang="en-US" sz="2800" b="1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EDBAFA8A-84A0-142B-6FB9-0D17A88D0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73" y="4326239"/>
                <a:ext cx="6086476" cy="1145570"/>
              </a:xfrm>
              <a:prstGeom prst="rect">
                <a:avLst/>
              </a:prstGeom>
              <a:blipFill>
                <a:blip r:embed="rId5"/>
                <a:stretch>
                  <a:fillRect l="-1804" t="-5851" b="-4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B72DC2F-4FD1-A8C5-3215-B19DF3F33ADF}"/>
              </a:ext>
            </a:extLst>
          </p:cNvPr>
          <p:cNvCxnSpPr/>
          <p:nvPr/>
        </p:nvCxnSpPr>
        <p:spPr>
          <a:xfrm>
            <a:off x="7883846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9255F9C-C3D7-7B45-96C8-3F9427E28157}"/>
              </a:ext>
            </a:extLst>
          </p:cNvPr>
          <p:cNvCxnSpPr/>
          <p:nvPr/>
        </p:nvCxnSpPr>
        <p:spPr>
          <a:xfrm>
            <a:off x="9007796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0BA0648-EA36-C97A-8644-3E11E2D368D9}"/>
              </a:ext>
            </a:extLst>
          </p:cNvPr>
          <p:cNvCxnSpPr/>
          <p:nvPr/>
        </p:nvCxnSpPr>
        <p:spPr>
          <a:xfrm>
            <a:off x="10112696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ECC7D19-2E75-CE0C-2568-003CAD052766}"/>
              </a:ext>
            </a:extLst>
          </p:cNvPr>
          <p:cNvCxnSpPr>
            <a:cxnSpLocks/>
          </p:cNvCxnSpPr>
          <p:nvPr/>
        </p:nvCxnSpPr>
        <p:spPr>
          <a:xfrm>
            <a:off x="7379021" y="1933575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E1C47E4B-A0DB-EA22-7E9F-663AEAA8F672}"/>
              </a:ext>
            </a:extLst>
          </p:cNvPr>
          <p:cNvCxnSpPr>
            <a:cxnSpLocks/>
          </p:cNvCxnSpPr>
          <p:nvPr/>
        </p:nvCxnSpPr>
        <p:spPr>
          <a:xfrm>
            <a:off x="9598346" y="1943100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Left Brace 127">
            <a:extLst>
              <a:ext uri="{FF2B5EF4-FFF2-40B4-BE49-F238E27FC236}">
                <a16:creationId xmlns:a16="http://schemas.microsoft.com/office/drawing/2014/main" id="{B9434146-23FD-2BA1-AA82-B0BDD92A859B}"/>
              </a:ext>
            </a:extLst>
          </p:cNvPr>
          <p:cNvSpPr/>
          <p:nvPr/>
        </p:nvSpPr>
        <p:spPr>
          <a:xfrm rot="16200000">
            <a:off x="8231511" y="1090609"/>
            <a:ext cx="495298" cy="2257427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679AEF-5DD5-5747-D28B-13A4ACD9942F}"/>
                  </a:ext>
                </a:extLst>
              </p:cNvPr>
              <p:cNvSpPr txBox="1"/>
              <p:nvPr/>
            </p:nvSpPr>
            <p:spPr>
              <a:xfrm>
                <a:off x="7674296" y="2476500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679AEF-5DD5-5747-D28B-13A4ACD99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296" y="2476500"/>
                <a:ext cx="1571625" cy="786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Left Brace 129">
            <a:extLst>
              <a:ext uri="{FF2B5EF4-FFF2-40B4-BE49-F238E27FC236}">
                <a16:creationId xmlns:a16="http://schemas.microsoft.com/office/drawing/2014/main" id="{58CC90B7-424A-9384-C688-754473A092EF}"/>
              </a:ext>
            </a:extLst>
          </p:cNvPr>
          <p:cNvSpPr/>
          <p:nvPr/>
        </p:nvSpPr>
        <p:spPr>
          <a:xfrm rot="16200000">
            <a:off x="8250562" y="4043359"/>
            <a:ext cx="495298" cy="2162178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342CB1-F391-210A-5469-4A22571747FE}"/>
                  </a:ext>
                </a:extLst>
              </p:cNvPr>
              <p:cNvSpPr txBox="1"/>
              <p:nvPr/>
            </p:nvSpPr>
            <p:spPr>
              <a:xfrm>
                <a:off x="7740970" y="5381625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342CB1-F391-210A-5469-4A2257174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970" y="5381625"/>
                <a:ext cx="1571625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7A2575-D288-2085-B353-B33CC15E010E}"/>
                  </a:ext>
                </a:extLst>
              </p:cNvPr>
              <p:cNvSpPr txBox="1"/>
              <p:nvPr/>
            </p:nvSpPr>
            <p:spPr>
              <a:xfrm>
                <a:off x="950587" y="2093903"/>
                <a:ext cx="4785214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280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tức là 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7A2575-D288-2085-B353-B33CC15E0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587" y="2093903"/>
                <a:ext cx="4785214" cy="714683"/>
              </a:xfrm>
              <a:prstGeom prst="rect">
                <a:avLst/>
              </a:prstGeom>
              <a:blipFill>
                <a:blip r:embed="rId8"/>
                <a:stretch>
                  <a:fillRect l="-1019" b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8F07CD-D80B-AB6C-9457-9081B790630D}"/>
                  </a:ext>
                </a:extLst>
              </p:cNvPr>
              <p:cNvSpPr txBox="1"/>
              <p:nvPr/>
            </p:nvSpPr>
            <p:spPr>
              <a:xfrm>
                <a:off x="983143" y="3671875"/>
                <a:ext cx="6086476" cy="713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280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8F07CD-D80B-AB6C-9457-9081B7906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43" y="3671875"/>
                <a:ext cx="6086476" cy="713529"/>
              </a:xfrm>
              <a:prstGeom prst="rect">
                <a:avLst/>
              </a:prstGeom>
              <a:blipFill>
                <a:blip r:embed="rId9"/>
                <a:stretch>
                  <a:fillRect l="-701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45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 animBg="1"/>
      <p:bldP spid="104" grpId="0" animBg="1"/>
      <p:bldP spid="105" grpId="0"/>
      <p:bldP spid="110" grpId="0" animBg="1"/>
      <p:bldP spid="111" grpId="0" animBg="1"/>
      <p:bldP spid="112" grpId="0"/>
      <p:bldP spid="118" grpId="0" animBg="1"/>
      <p:bldP spid="119" grpId="0" animBg="1"/>
      <p:bldP spid="120" grpId="0" animBg="1"/>
      <p:bldP spid="121" grpId="0" animBg="1"/>
      <p:bldP spid="122" grpId="0"/>
      <p:bldP spid="128" grpId="0" animBg="1"/>
      <p:bldP spid="11" grpId="0"/>
      <p:bldP spid="130" grpId="0" animBg="1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19AB9C-92A8-4C00-14E6-7D09F54FC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00095C3-7C1A-1D7B-F9F7-0CB9848F378F}"/>
              </a:ext>
            </a:extLst>
          </p:cNvPr>
          <p:cNvSpPr/>
          <p:nvPr/>
        </p:nvSpPr>
        <p:spPr>
          <a:xfrm>
            <a:off x="85404" y="216322"/>
            <a:ext cx="11839896" cy="6324175"/>
          </a:xfrm>
          <a:prstGeom prst="roundRect">
            <a:avLst/>
          </a:prstGeom>
          <a:solidFill>
            <a:srgbClr val="FFFFFF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32990B41-5994-460D-EDC7-B483FCE71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9BD8D0E9-51DC-96D0-97CA-CCC78963B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7F2A9402-E71A-383B-3923-42B19D2C9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B455087-241D-C52D-C5C6-44288CA191C8}"/>
                  </a:ext>
                </a:extLst>
              </p:cNvPr>
              <p:cNvSpPr txBox="1"/>
              <p:nvPr/>
            </p:nvSpPr>
            <p:spPr>
              <a:xfrm>
                <a:off x="3593695" y="1772979"/>
                <a:ext cx="1571625" cy="240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B455087-241D-C52D-C5C6-44288CA19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695" y="1772979"/>
                <a:ext cx="1571625" cy="24051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7B87894F-1B7E-9C4D-5AD6-6FF1AF858E3C}"/>
                  </a:ext>
                </a:extLst>
              </p:cNvPr>
              <p:cNvSpPr txBox="1"/>
              <p:nvPr/>
            </p:nvSpPr>
            <p:spPr>
              <a:xfrm>
                <a:off x="6096000" y="1772978"/>
                <a:ext cx="1571625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7B87894F-1B7E-9C4D-5AD6-6FF1AF858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772978"/>
                <a:ext cx="1571625" cy="24006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7F484C8-4A1F-CBE7-68A5-EF87B4A022FF}"/>
              </a:ext>
            </a:extLst>
          </p:cNvPr>
          <p:cNvSpPr txBox="1"/>
          <p:nvPr/>
        </p:nvSpPr>
        <p:spPr>
          <a:xfrm>
            <a:off x="5381220" y="2478006"/>
            <a:ext cx="867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CB0343B-8625-CE72-9E15-54B38C7AE5AC}"/>
              </a:ext>
            </a:extLst>
          </p:cNvPr>
          <p:cNvSpPr/>
          <p:nvPr/>
        </p:nvSpPr>
        <p:spPr>
          <a:xfrm rot="21295784">
            <a:off x="4385239" y="1192166"/>
            <a:ext cx="2490841" cy="945303"/>
          </a:xfrm>
          <a:custGeom>
            <a:avLst/>
            <a:gdLst/>
            <a:ahLst/>
            <a:cxnLst/>
            <a:rect l="l" t="t" r="r" b="b"/>
            <a:pathLst>
              <a:path w="7315200" h="2441448">
                <a:moveTo>
                  <a:pt x="0" y="0"/>
                </a:moveTo>
                <a:lnTo>
                  <a:pt x="7315200" y="0"/>
                </a:lnTo>
                <a:lnTo>
                  <a:pt x="7315200" y="2441448"/>
                </a:lnTo>
                <a:lnTo>
                  <a:pt x="0" y="2441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2467B0C-E38E-406F-3B5F-26979ABC06A0}"/>
              </a:ext>
            </a:extLst>
          </p:cNvPr>
          <p:cNvSpPr/>
          <p:nvPr/>
        </p:nvSpPr>
        <p:spPr>
          <a:xfrm rot="458702" flipV="1">
            <a:off x="4269905" y="4033276"/>
            <a:ext cx="2490841" cy="945303"/>
          </a:xfrm>
          <a:custGeom>
            <a:avLst/>
            <a:gdLst/>
            <a:ahLst/>
            <a:cxnLst/>
            <a:rect l="l" t="t" r="r" b="b"/>
            <a:pathLst>
              <a:path w="7315200" h="2441448">
                <a:moveTo>
                  <a:pt x="0" y="0"/>
                </a:moveTo>
                <a:lnTo>
                  <a:pt x="7315200" y="0"/>
                </a:lnTo>
                <a:lnTo>
                  <a:pt x="7315200" y="2441448"/>
                </a:lnTo>
                <a:lnTo>
                  <a:pt x="0" y="2441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47307-7597-8F39-BD0C-7ED964B445D0}"/>
              </a:ext>
            </a:extLst>
          </p:cNvPr>
          <p:cNvSpPr txBox="1"/>
          <p:nvPr/>
        </p:nvSpPr>
        <p:spPr>
          <a:xfrm>
            <a:off x="5046367" y="4031669"/>
            <a:ext cx="2011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FC4A1D-9DB3-7BCA-25F4-ECA0E7EE32F5}"/>
              </a:ext>
            </a:extLst>
          </p:cNvPr>
          <p:cNvSpPr txBox="1"/>
          <p:nvPr/>
        </p:nvSpPr>
        <p:spPr>
          <a:xfrm>
            <a:off x="5090097" y="1284179"/>
            <a:ext cx="2011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5648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B81FC0-1E4E-39D7-62FC-ABA24FE47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B804074-79FB-AAD0-80EB-A3F6451CFA49}"/>
              </a:ext>
            </a:extLst>
          </p:cNvPr>
          <p:cNvSpPr/>
          <p:nvPr/>
        </p:nvSpPr>
        <p:spPr>
          <a:xfrm>
            <a:off x="85404" y="216322"/>
            <a:ext cx="11839896" cy="6324175"/>
          </a:xfrm>
          <a:prstGeom prst="roundRect">
            <a:avLst/>
          </a:prstGeom>
          <a:solidFill>
            <a:srgbClr val="FFFFFF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44F9CE3F-2EEE-1CF2-EED7-BC4464D1C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BD9BA40D-959A-22A2-AF92-59D14D090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5807DC91-FA66-3FAD-11DF-C82979560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86C78291-ECBC-58A7-5C95-FFBAC1C3987F}"/>
                  </a:ext>
                </a:extLst>
              </p:cNvPr>
              <p:cNvSpPr txBox="1"/>
              <p:nvPr/>
            </p:nvSpPr>
            <p:spPr>
              <a:xfrm>
                <a:off x="6127166" y="1816910"/>
                <a:ext cx="1571625" cy="240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86C78291-ECBC-58A7-5C95-FFBAC1C39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166" y="1816910"/>
                <a:ext cx="1571625" cy="24051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5250E447-ABBD-5C27-0A1A-6AF9435DF793}"/>
                  </a:ext>
                </a:extLst>
              </p:cNvPr>
              <p:cNvSpPr txBox="1"/>
              <p:nvPr/>
            </p:nvSpPr>
            <p:spPr>
              <a:xfrm>
                <a:off x="3518472" y="1873094"/>
                <a:ext cx="1571625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8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5250E447-ABBD-5C27-0A1A-6AF9435DF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472" y="1873094"/>
                <a:ext cx="1571625" cy="24006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78F0FB4-7D97-EBCF-83DE-FFC7FB74101C}"/>
              </a:ext>
            </a:extLst>
          </p:cNvPr>
          <p:cNvSpPr txBox="1"/>
          <p:nvPr/>
        </p:nvSpPr>
        <p:spPr>
          <a:xfrm>
            <a:off x="5381220" y="2478006"/>
            <a:ext cx="867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D6937-DF1C-3307-1271-572AD6718646}"/>
              </a:ext>
            </a:extLst>
          </p:cNvPr>
          <p:cNvSpPr txBox="1"/>
          <p:nvPr/>
        </p:nvSpPr>
        <p:spPr>
          <a:xfrm>
            <a:off x="5046367" y="4031669"/>
            <a:ext cx="2011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B4EC2-F1B9-E79D-C3C2-8CB91D9C5A6D}"/>
              </a:ext>
            </a:extLst>
          </p:cNvPr>
          <p:cNvSpPr txBox="1"/>
          <p:nvPr/>
        </p:nvSpPr>
        <p:spPr>
          <a:xfrm>
            <a:off x="5005123" y="1227995"/>
            <a:ext cx="2011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7131CFB2-2049-0B73-F4A4-BB85C40DE200}"/>
              </a:ext>
            </a:extLst>
          </p:cNvPr>
          <p:cNvSpPr/>
          <p:nvPr/>
        </p:nvSpPr>
        <p:spPr>
          <a:xfrm flipH="1">
            <a:off x="4290668" y="967554"/>
            <a:ext cx="2635928" cy="896316"/>
          </a:xfrm>
          <a:custGeom>
            <a:avLst/>
            <a:gdLst/>
            <a:ahLst/>
            <a:cxnLst/>
            <a:rect l="l" t="t" r="r" b="b"/>
            <a:pathLst>
              <a:path w="7315200" h="2606040">
                <a:moveTo>
                  <a:pt x="0" y="0"/>
                </a:moveTo>
                <a:lnTo>
                  <a:pt x="7315200" y="0"/>
                </a:lnTo>
                <a:lnTo>
                  <a:pt x="7315200" y="2606040"/>
                </a:lnTo>
                <a:lnTo>
                  <a:pt x="0" y="26060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54BDBB40-1308-A46A-ED65-C91C7166DEFA}"/>
              </a:ext>
            </a:extLst>
          </p:cNvPr>
          <p:cNvSpPr/>
          <p:nvPr/>
        </p:nvSpPr>
        <p:spPr>
          <a:xfrm flipH="1" flipV="1">
            <a:off x="4277050" y="4231280"/>
            <a:ext cx="2635928" cy="896316"/>
          </a:xfrm>
          <a:custGeom>
            <a:avLst/>
            <a:gdLst/>
            <a:ahLst/>
            <a:cxnLst/>
            <a:rect l="l" t="t" r="r" b="b"/>
            <a:pathLst>
              <a:path w="7315200" h="2606040">
                <a:moveTo>
                  <a:pt x="0" y="0"/>
                </a:moveTo>
                <a:lnTo>
                  <a:pt x="7315200" y="0"/>
                </a:lnTo>
                <a:lnTo>
                  <a:pt x="7315200" y="2606040"/>
                </a:lnTo>
                <a:lnTo>
                  <a:pt x="0" y="26060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7BD9B-4309-88A4-4782-8DC3DCADF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B73528-B694-482B-D66B-3D8242BEE750}"/>
              </a:ext>
            </a:extLst>
          </p:cNvPr>
          <p:cNvSpPr/>
          <p:nvPr/>
        </p:nvSpPr>
        <p:spPr>
          <a:xfrm>
            <a:off x="489483" y="-32447"/>
            <a:ext cx="12181368" cy="6922894"/>
          </a:xfrm>
          <a:prstGeom prst="roundRect">
            <a:avLst/>
          </a:prstGeom>
          <a:solidFill>
            <a:srgbClr val="FFFFFF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C675CE88-B4E7-D496-A64B-15ABB8808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2" y="3189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4BC122-B8D8-FC5A-0DFF-50B887BAC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44" y="-1"/>
            <a:ext cx="6517255" cy="695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56483E-A879-9204-16F0-1E8BA4A7A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CC260CB-ED3D-2889-CC9D-0AAC7445F4EC}"/>
              </a:ext>
            </a:extLst>
          </p:cNvPr>
          <p:cNvSpPr/>
          <p:nvPr/>
        </p:nvSpPr>
        <p:spPr>
          <a:xfrm>
            <a:off x="96036" y="248220"/>
            <a:ext cx="11839896" cy="6324175"/>
          </a:xfrm>
          <a:prstGeom prst="roundRect">
            <a:avLst/>
          </a:prstGeom>
          <a:solidFill>
            <a:srgbClr val="FFFFFF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806905B5-75FB-F724-4998-882FA847F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2" y="3189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27F197E9-8FA5-2760-3E4C-84716D6F1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2" y="3189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D6547-D2E6-0FCF-2E45-76F1EF447797}"/>
              </a:ext>
            </a:extLst>
          </p:cNvPr>
          <p:cNvSpPr txBox="1"/>
          <p:nvPr/>
        </p:nvSpPr>
        <p:spPr>
          <a:xfrm>
            <a:off x="578433" y="1438107"/>
            <a:ext cx="829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SG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876D0F-3466-5B49-AF4B-CB4B63B5D1AD}"/>
                  </a:ext>
                </a:extLst>
              </p:cNvPr>
              <p:cNvSpPr txBox="1"/>
              <p:nvPr/>
            </p:nvSpPr>
            <p:spPr>
              <a:xfrm>
                <a:off x="32574" y="1330384"/>
                <a:ext cx="5898292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876D0F-3466-5B49-AF4B-CB4B63B5D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4" y="1330384"/>
                <a:ext cx="5898292" cy="13018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99897A-BCE0-8882-6EE3-E8F05F16BAB2}"/>
                  </a:ext>
                </a:extLst>
              </p:cNvPr>
              <p:cNvSpPr txBox="1"/>
              <p:nvPr/>
            </p:nvSpPr>
            <p:spPr>
              <a:xfrm>
                <a:off x="595856" y="2944628"/>
                <a:ext cx="4574255" cy="129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 2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7 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 2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4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99897A-BCE0-8882-6EE3-E8F05F16B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56" y="2944628"/>
                <a:ext cx="4574255" cy="12996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ECD8DB-F878-D988-4D60-1DD5199E2D04}"/>
                  </a:ext>
                </a:extLst>
              </p:cNvPr>
              <p:cNvSpPr txBox="1"/>
              <p:nvPr/>
            </p:nvSpPr>
            <p:spPr>
              <a:xfrm>
                <a:off x="905473" y="4643019"/>
                <a:ext cx="4264638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13 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 3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54 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 3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4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ECD8DB-F878-D988-4D60-1DD5199E2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73" y="4643019"/>
                <a:ext cx="4264638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2D8FBA-C6C0-85D8-BA21-01FDAECA1DE3}"/>
                  </a:ext>
                </a:extLst>
              </p:cNvPr>
              <p:cNvSpPr txBox="1"/>
              <p:nvPr/>
            </p:nvSpPr>
            <p:spPr>
              <a:xfrm>
                <a:off x="5899712" y="1208099"/>
                <a:ext cx="576072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8 : 4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20 : 4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4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2D8FBA-C6C0-85D8-BA21-01FDAECA1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712" y="1208099"/>
                <a:ext cx="5760720" cy="13018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7CE0B77-8E79-90E8-1BF3-BC38FB671006}"/>
              </a:ext>
            </a:extLst>
          </p:cNvPr>
          <p:cNvSpPr txBox="1"/>
          <p:nvPr/>
        </p:nvSpPr>
        <p:spPr>
          <a:xfrm>
            <a:off x="5619165" y="1330384"/>
            <a:ext cx="804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AB52BB-7A59-892C-7E2B-C4B4E49F2A43}"/>
                  </a:ext>
                </a:extLst>
              </p:cNvPr>
              <p:cNvSpPr txBox="1"/>
              <p:nvPr/>
            </p:nvSpPr>
            <p:spPr>
              <a:xfrm>
                <a:off x="5737563" y="2924929"/>
                <a:ext cx="59436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10 : 2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16 :2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4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AB52BB-7A59-892C-7E2B-C4B4E49F2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563" y="2924929"/>
                <a:ext cx="5943600" cy="13018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73AFA6-85BA-B3FF-876D-4C2E105E5907}"/>
                  </a:ext>
                </a:extLst>
              </p:cNvPr>
              <p:cNvSpPr txBox="1"/>
              <p:nvPr/>
            </p:nvSpPr>
            <p:spPr>
              <a:xfrm>
                <a:off x="6196340" y="4729084"/>
                <a:ext cx="5181203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25 : 5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65 : 5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4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73AFA6-85BA-B3FF-876D-4C2E105E5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340" y="4729084"/>
                <a:ext cx="5181203" cy="13018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26999863-501C-E112-3C89-44786E853DAB}"/>
              </a:ext>
            </a:extLst>
          </p:cNvPr>
          <p:cNvSpPr/>
          <p:nvPr/>
        </p:nvSpPr>
        <p:spPr>
          <a:xfrm>
            <a:off x="4001822" y="1330384"/>
            <a:ext cx="658784" cy="65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24A6BA-12B8-BF4E-B943-D132B30DE599}"/>
              </a:ext>
            </a:extLst>
          </p:cNvPr>
          <p:cNvSpPr/>
          <p:nvPr/>
        </p:nvSpPr>
        <p:spPr>
          <a:xfrm>
            <a:off x="10110002" y="1243076"/>
            <a:ext cx="658784" cy="65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F8A8C6-303E-5618-9D49-BF1D6FA3B1A6}"/>
              </a:ext>
            </a:extLst>
          </p:cNvPr>
          <p:cNvSpPr/>
          <p:nvPr/>
        </p:nvSpPr>
        <p:spPr>
          <a:xfrm>
            <a:off x="3875548" y="2945140"/>
            <a:ext cx="658784" cy="65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34983B-D718-CCBF-5891-54711452305A}"/>
              </a:ext>
            </a:extLst>
          </p:cNvPr>
          <p:cNvSpPr/>
          <p:nvPr/>
        </p:nvSpPr>
        <p:spPr>
          <a:xfrm>
            <a:off x="3875548" y="3748025"/>
            <a:ext cx="658784" cy="65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02FE9C-C4E6-5BF7-6F34-61E4732496F9}"/>
              </a:ext>
            </a:extLst>
          </p:cNvPr>
          <p:cNvSpPr/>
          <p:nvPr/>
        </p:nvSpPr>
        <p:spPr>
          <a:xfrm>
            <a:off x="4327538" y="4620430"/>
            <a:ext cx="658784" cy="65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FC823C-1EF0-47DE-C36B-DDAD1A4F7667}"/>
              </a:ext>
            </a:extLst>
          </p:cNvPr>
          <p:cNvSpPr/>
          <p:nvPr/>
        </p:nvSpPr>
        <p:spPr>
          <a:xfrm>
            <a:off x="4331214" y="5458365"/>
            <a:ext cx="658784" cy="65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4C97A9-0E36-3074-4A8B-99C5E5DCBE67}"/>
              </a:ext>
            </a:extLst>
          </p:cNvPr>
          <p:cNvSpPr/>
          <p:nvPr/>
        </p:nvSpPr>
        <p:spPr>
          <a:xfrm>
            <a:off x="10110002" y="2015882"/>
            <a:ext cx="658784" cy="65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5F0187-2C8D-579D-0FED-91B3E84531CE}"/>
              </a:ext>
            </a:extLst>
          </p:cNvPr>
          <p:cNvSpPr/>
          <p:nvPr/>
        </p:nvSpPr>
        <p:spPr>
          <a:xfrm>
            <a:off x="10060368" y="2940980"/>
            <a:ext cx="658784" cy="65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0889CB-B27D-1C58-CC08-3C97AC6AC95B}"/>
              </a:ext>
            </a:extLst>
          </p:cNvPr>
          <p:cNvSpPr/>
          <p:nvPr/>
        </p:nvSpPr>
        <p:spPr>
          <a:xfrm>
            <a:off x="10060368" y="3738282"/>
            <a:ext cx="658784" cy="65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89D8DF-6566-BDF2-3EA0-C8AE84A27CDB}"/>
              </a:ext>
            </a:extLst>
          </p:cNvPr>
          <p:cNvSpPr/>
          <p:nvPr/>
        </p:nvSpPr>
        <p:spPr>
          <a:xfrm>
            <a:off x="10089111" y="4760205"/>
            <a:ext cx="658784" cy="65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CC36D5-E37A-653F-4E68-6C9B7CD7A4FC}"/>
              </a:ext>
            </a:extLst>
          </p:cNvPr>
          <p:cNvSpPr/>
          <p:nvPr/>
        </p:nvSpPr>
        <p:spPr>
          <a:xfrm>
            <a:off x="10089111" y="5550822"/>
            <a:ext cx="658784" cy="65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5657334-41A1-1E63-5E9B-5C2E0FB5530C}"/>
              </a:ext>
            </a:extLst>
          </p:cNvPr>
          <p:cNvSpPr/>
          <p:nvPr/>
        </p:nvSpPr>
        <p:spPr>
          <a:xfrm>
            <a:off x="4001822" y="2153376"/>
            <a:ext cx="658784" cy="65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标题 6">
            <a:extLst>
              <a:ext uri="{FF2B5EF4-FFF2-40B4-BE49-F238E27FC236}">
                <a16:creationId xmlns:a16="http://schemas.microsoft.com/office/drawing/2014/main" id="{4444B16F-4097-47B6-8BAE-BFBBE34F68EF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03824" y="416518"/>
            <a:ext cx="2132330" cy="57277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fontAlgn="auto">
              <a:lnSpc>
                <a:spcPct val="100000"/>
              </a:lnSpc>
            </a:pPr>
            <a:r>
              <a:rPr lang="vi-VN" altLang="zh-CN" sz="3600" i="0" dirty="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pitchFamily="34" charset="-122"/>
                <a:sym typeface="+mn-ea"/>
              </a:rPr>
              <a:t>Bài 1: Số?</a:t>
            </a:r>
            <a:endParaRPr lang="zh-CN" altLang="en-US" sz="3600" i="0" dirty="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思源黑体 CN Bold" panose="020B0800000000000000" pitchFamily="34" charset="-122"/>
              <a:cs typeface="思源黑体 CN Bold" panose="020B0800000000000000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10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B1FFA6-A46A-438E-ABD9-0B7542699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FFA847-DB20-4B8E-8EB4-1BA19C728068}"/>
              </a:ext>
            </a:extLst>
          </p:cNvPr>
          <p:cNvSpPr/>
          <p:nvPr/>
        </p:nvSpPr>
        <p:spPr>
          <a:xfrm>
            <a:off x="96036" y="248220"/>
            <a:ext cx="11839896" cy="6324175"/>
          </a:xfrm>
          <a:prstGeom prst="roundRect">
            <a:avLst/>
          </a:prstGeom>
          <a:solidFill>
            <a:srgbClr val="FFFFFF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60BBD0B-350B-AFBA-5EF0-C2D046960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2" y="3189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" name="标题 6">
            <a:extLst>
              <a:ext uri="{FF2B5EF4-FFF2-40B4-BE49-F238E27FC236}">
                <a16:creationId xmlns:a16="http://schemas.microsoft.com/office/drawing/2014/main" id="{4B37E47A-8824-DAFC-0DA4-1F99C2A516B3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86142" y="316623"/>
            <a:ext cx="2132330" cy="57277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fontAlgn="auto">
              <a:lnSpc>
                <a:spcPct val="100000"/>
              </a:lnSpc>
            </a:pPr>
            <a:r>
              <a:rPr lang="vi-VN" altLang="zh-CN" sz="3600" i="0" dirty="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pitchFamily="34" charset="-122"/>
                <a:sym typeface="+mn-ea"/>
              </a:rPr>
              <a:t>Bài 1: Số?</a:t>
            </a:r>
            <a:endParaRPr lang="zh-CN" altLang="en-US" sz="3600" i="0" dirty="0">
              <a:ln w="9525">
                <a:noFill/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思源黑体 CN Bold" panose="020B0800000000000000" pitchFamily="34" charset="-122"/>
              <a:cs typeface="思源黑体 CN Bold" panose="020B0800000000000000" pitchFamily="34" charset="-122"/>
              <a:sym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BDB12-B401-EB3C-065A-4B692754AB40}"/>
              </a:ext>
            </a:extLst>
          </p:cNvPr>
          <p:cNvSpPr txBox="1"/>
          <p:nvPr/>
        </p:nvSpPr>
        <p:spPr>
          <a:xfrm>
            <a:off x="667124" y="1301908"/>
            <a:ext cx="829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SG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B54C20-B69A-AFEC-0012-CF94B0605E25}"/>
                  </a:ext>
                </a:extLst>
              </p:cNvPr>
              <p:cNvSpPr txBox="1"/>
              <p:nvPr/>
            </p:nvSpPr>
            <p:spPr>
              <a:xfrm>
                <a:off x="121265" y="1194185"/>
                <a:ext cx="5898292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4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B54C20-B69A-AFEC-0012-CF94B0605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65" y="1194185"/>
                <a:ext cx="5898292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0E207E-478A-A461-C5E1-8EBA08266894}"/>
                  </a:ext>
                </a:extLst>
              </p:cNvPr>
              <p:cNvSpPr txBox="1"/>
              <p:nvPr/>
            </p:nvSpPr>
            <p:spPr>
              <a:xfrm>
                <a:off x="3915216" y="1215038"/>
                <a:ext cx="1580532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SG" sz="40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0E207E-478A-A461-C5E1-8EBA08266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216" y="1215038"/>
                <a:ext cx="1580532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22529-2C53-DD15-E0A1-6A5C991EE662}"/>
                  </a:ext>
                </a:extLst>
              </p:cNvPr>
              <p:cNvSpPr txBox="1"/>
              <p:nvPr/>
            </p:nvSpPr>
            <p:spPr>
              <a:xfrm>
                <a:off x="684547" y="2808429"/>
                <a:ext cx="4574255" cy="1246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 2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7 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 2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SG" sz="4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22529-2C53-DD15-E0A1-6A5C991EE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47" y="2808429"/>
                <a:ext cx="4574255" cy="12465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2C55A3-6D06-F2B8-290E-E4A775D13BD5}"/>
                  </a:ext>
                </a:extLst>
              </p:cNvPr>
              <p:cNvSpPr txBox="1"/>
              <p:nvPr/>
            </p:nvSpPr>
            <p:spPr>
              <a:xfrm>
                <a:off x="3454409" y="2817263"/>
                <a:ext cx="2253447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SG" sz="40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2C55A3-6D06-F2B8-290E-E4A775D13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09" y="2817263"/>
                <a:ext cx="2253447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AE9A7E-0C4B-B3CE-92E9-2A7DF62C74C7}"/>
                  </a:ext>
                </a:extLst>
              </p:cNvPr>
              <p:cNvSpPr txBox="1"/>
              <p:nvPr/>
            </p:nvSpPr>
            <p:spPr>
              <a:xfrm>
                <a:off x="484659" y="4611403"/>
                <a:ext cx="5534898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13 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 3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54 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 3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SG" sz="4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AE9A7E-0C4B-B3CE-92E9-2A7DF62C7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59" y="4611403"/>
                <a:ext cx="5534898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E4C8872-2B6C-25A9-95EA-9F2872DE7927}"/>
                  </a:ext>
                </a:extLst>
              </p:cNvPr>
              <p:cNvSpPr txBox="1"/>
              <p:nvPr/>
            </p:nvSpPr>
            <p:spPr>
              <a:xfrm>
                <a:off x="4469257" y="4619430"/>
                <a:ext cx="184994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𝟑𝟗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𝟏𝟔𝟐</m:t>
                          </m:r>
                        </m:den>
                      </m:f>
                    </m:oMath>
                  </m:oMathPara>
                </a14:m>
                <a:endParaRPr lang="en-SG" sz="40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E4C8872-2B6C-25A9-95EA-9F2872DE7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257" y="4619430"/>
                <a:ext cx="1849944" cy="1248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6DE097D-15C3-BDAF-F91F-4DE36B0651FC}"/>
                  </a:ext>
                </a:extLst>
              </p:cNvPr>
              <p:cNvSpPr txBox="1"/>
              <p:nvPr/>
            </p:nvSpPr>
            <p:spPr>
              <a:xfrm>
                <a:off x="5988403" y="1071900"/>
                <a:ext cx="576072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8 : 4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20 : 4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SG" sz="4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6DE097D-15C3-BDAF-F91F-4DE36B065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403" y="1071900"/>
                <a:ext cx="5760720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BC03B5EB-4A9D-8A31-3FC0-31B0CFDE683C}"/>
              </a:ext>
            </a:extLst>
          </p:cNvPr>
          <p:cNvSpPr txBox="1"/>
          <p:nvPr/>
        </p:nvSpPr>
        <p:spPr>
          <a:xfrm>
            <a:off x="5707856" y="1194185"/>
            <a:ext cx="804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CBB7DD9-76B8-AD19-10AC-27F05F7BDE47}"/>
                  </a:ext>
                </a:extLst>
              </p:cNvPr>
              <p:cNvSpPr txBox="1"/>
              <p:nvPr/>
            </p:nvSpPr>
            <p:spPr>
              <a:xfrm>
                <a:off x="10028089" y="1078510"/>
                <a:ext cx="1741765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SG" sz="40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CBB7DD9-76B8-AD19-10AC-27F05F7BD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089" y="1078510"/>
                <a:ext cx="1741765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6554934-7DFE-656D-D33E-AC4778A47547}"/>
                  </a:ext>
                </a:extLst>
              </p:cNvPr>
              <p:cNvSpPr txBox="1"/>
              <p:nvPr/>
            </p:nvSpPr>
            <p:spPr>
              <a:xfrm>
                <a:off x="5826254" y="2788730"/>
                <a:ext cx="59436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10 : 2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16 :2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SG" sz="4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6554934-7DFE-656D-D33E-AC4778A47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254" y="2788730"/>
                <a:ext cx="5943600" cy="12488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39C2D9-1E88-B983-FF58-02A0EA8F1048}"/>
                  </a:ext>
                </a:extLst>
              </p:cNvPr>
              <p:cNvSpPr txBox="1"/>
              <p:nvPr/>
            </p:nvSpPr>
            <p:spPr>
              <a:xfrm>
                <a:off x="10041013" y="2776226"/>
                <a:ext cx="1425221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SG" sz="40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39C2D9-1E88-B983-FF58-02A0EA8F1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1013" y="2776226"/>
                <a:ext cx="1425221" cy="12613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FD39C11-9031-FA5A-6661-2D375CECC58E}"/>
                  </a:ext>
                </a:extLst>
              </p:cNvPr>
              <p:cNvSpPr txBox="1"/>
              <p:nvPr/>
            </p:nvSpPr>
            <p:spPr>
              <a:xfrm>
                <a:off x="6285031" y="4592885"/>
                <a:ext cx="5181203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25 : 5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65 : 5</m:t>
                          </m:r>
                        </m:den>
                      </m:f>
                      <m:r>
                        <a:rPr lang="vi-VN" sz="40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SG" sz="4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FD39C11-9031-FA5A-6661-2D375CECC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031" y="4592885"/>
                <a:ext cx="5181203" cy="130189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0DA5469-15BF-551C-C6A9-2DBFE6D79BD3}"/>
                  </a:ext>
                </a:extLst>
              </p:cNvPr>
              <p:cNvSpPr txBox="1"/>
              <p:nvPr/>
            </p:nvSpPr>
            <p:spPr>
              <a:xfrm>
                <a:off x="9468221" y="4592417"/>
                <a:ext cx="2702560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SG" sz="40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0DA5469-15BF-551C-C6A9-2DBFE6D79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8221" y="4592417"/>
                <a:ext cx="2702560" cy="126130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7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A26744-E304-BD41-D3B4-47A8615F8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F90DA7DE-A423-7016-745A-0749C2A801D0}"/>
              </a:ext>
            </a:extLst>
          </p:cNvPr>
          <p:cNvGrpSpPr/>
          <p:nvPr/>
        </p:nvGrpSpPr>
        <p:grpSpPr>
          <a:xfrm>
            <a:off x="19341" y="133918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D11F1254-2D1C-BE3D-366B-1C602EE5D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16E3F157-7802-5821-5707-B34EA432CBD2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07E0423-2D1F-2BA3-3BF5-B3ADE6D0173D}"/>
                </a:ext>
              </a:extLst>
            </p:cNvPr>
            <p:cNvSpPr/>
            <p:nvPr/>
          </p:nvSpPr>
          <p:spPr>
            <a:xfrm>
              <a:off x="190" y="1770"/>
              <a:ext cx="1868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D5F46D5-5D29-D22C-627D-507C2846D273}"/>
              </a:ext>
            </a:extLst>
          </p:cNvPr>
          <p:cNvSpPr txBox="1"/>
          <p:nvPr/>
        </p:nvSpPr>
        <p:spPr>
          <a:xfrm>
            <a:off x="228891" y="1611410"/>
            <a:ext cx="79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28E105-AB35-14DF-4188-1E6B0EAE8497}"/>
                  </a:ext>
                </a:extLst>
              </p:cNvPr>
              <p:cNvSpPr txBox="1"/>
              <p:nvPr/>
            </p:nvSpPr>
            <p:spPr>
              <a:xfrm>
                <a:off x="618803" y="1453784"/>
                <a:ext cx="576072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28E105-AB35-14DF-4188-1E6B0EAE8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03" y="1453784"/>
                <a:ext cx="5760720" cy="1537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3C0CD6-78D0-01B7-8E08-B7D1C57D8030}"/>
                  </a:ext>
                </a:extLst>
              </p:cNvPr>
              <p:cNvSpPr txBox="1"/>
              <p:nvPr/>
            </p:nvSpPr>
            <p:spPr>
              <a:xfrm>
                <a:off x="6281076" y="1311779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3C0CD6-78D0-01B7-8E08-B7D1C57D8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076" y="1311779"/>
                <a:ext cx="5943600" cy="1604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5FA994D5-18A5-FC74-5053-EFCD10790C78}"/>
              </a:ext>
            </a:extLst>
          </p:cNvPr>
          <p:cNvSpPr/>
          <p:nvPr/>
        </p:nvSpPr>
        <p:spPr>
          <a:xfrm>
            <a:off x="3426220" y="1497544"/>
            <a:ext cx="635033" cy="65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SG" sz="5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DCC866-DF3D-EAE8-46B2-176B19B3A680}"/>
              </a:ext>
            </a:extLst>
          </p:cNvPr>
          <p:cNvSpPr/>
          <p:nvPr/>
        </p:nvSpPr>
        <p:spPr>
          <a:xfrm>
            <a:off x="3431418" y="2401207"/>
            <a:ext cx="658784" cy="65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SG" sz="5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0539DC-C578-B4C4-4C67-EC5D7E5F32A4}"/>
              </a:ext>
            </a:extLst>
          </p:cNvPr>
          <p:cNvSpPr/>
          <p:nvPr/>
        </p:nvSpPr>
        <p:spPr>
          <a:xfrm>
            <a:off x="9248920" y="2346475"/>
            <a:ext cx="608000" cy="65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SG" sz="5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DA0E4D-1990-A66F-34B4-49F5A3C0D15B}"/>
              </a:ext>
            </a:extLst>
          </p:cNvPr>
          <p:cNvSpPr/>
          <p:nvPr/>
        </p:nvSpPr>
        <p:spPr>
          <a:xfrm>
            <a:off x="10750597" y="1433757"/>
            <a:ext cx="1053820" cy="65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  <a:endParaRPr lang="en-SG" sz="5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BE5E8-43F9-0216-2EC4-7D4780E67F74}"/>
              </a:ext>
            </a:extLst>
          </p:cNvPr>
          <p:cNvSpPr/>
          <p:nvPr/>
        </p:nvSpPr>
        <p:spPr>
          <a:xfrm>
            <a:off x="10861996" y="2293246"/>
            <a:ext cx="942421" cy="65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  <a:endParaRPr lang="en-SG" sz="5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F01C9B-53A4-A98F-88DE-B621EAB0764A}"/>
                  </a:ext>
                </a:extLst>
              </p:cNvPr>
              <p:cNvSpPr txBox="1"/>
              <p:nvPr/>
            </p:nvSpPr>
            <p:spPr>
              <a:xfrm>
                <a:off x="832860" y="3760609"/>
                <a:ext cx="5448215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vi-VN" sz="5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: </m:t>
                          </m:r>
                          <m:r>
                            <a:rPr kumimoji="0" lang="en-US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lang="en-US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: </m:t>
                          </m:r>
                          <m:r>
                            <a:rPr kumimoji="0" lang="en-US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</m:t>
                          </m:r>
                        </m:den>
                      </m:f>
                      <m:r>
                        <a:rPr kumimoji="0" lang="en-US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F01C9B-53A4-A98F-88DE-B621EAB07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60" y="3760609"/>
                <a:ext cx="5448215" cy="15377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AB4E86C-C6D7-57B6-462F-62C14E1F5EB9}"/>
              </a:ext>
            </a:extLst>
          </p:cNvPr>
          <p:cNvSpPr txBox="1"/>
          <p:nvPr/>
        </p:nvSpPr>
        <p:spPr>
          <a:xfrm>
            <a:off x="139835" y="3756526"/>
            <a:ext cx="79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80AEBF-DF08-FCAE-1E03-410832ACE85C}"/>
              </a:ext>
            </a:extLst>
          </p:cNvPr>
          <p:cNvSpPr/>
          <p:nvPr/>
        </p:nvSpPr>
        <p:spPr>
          <a:xfrm>
            <a:off x="3823974" y="3776913"/>
            <a:ext cx="573869" cy="65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FA6E66-FE9A-A25F-72EE-C045E9379CFB}"/>
              </a:ext>
            </a:extLst>
          </p:cNvPr>
          <p:cNvSpPr/>
          <p:nvPr/>
        </p:nvSpPr>
        <p:spPr>
          <a:xfrm>
            <a:off x="3743596" y="4672546"/>
            <a:ext cx="587315" cy="65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9961B3-4CA2-E7D9-8A5C-4FBECE3AB2BA}"/>
                  </a:ext>
                </a:extLst>
              </p:cNvPr>
              <p:cNvSpPr txBox="1"/>
              <p:nvPr/>
            </p:nvSpPr>
            <p:spPr>
              <a:xfrm>
                <a:off x="7075036" y="3738605"/>
                <a:ext cx="6408028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en-US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9961B3-4CA2-E7D9-8A5C-4FBECE3AB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036" y="3738605"/>
                <a:ext cx="6408028" cy="16041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5D05D1B-C54E-E434-F986-46733774AEB2}"/>
              </a:ext>
            </a:extLst>
          </p:cNvPr>
          <p:cNvSpPr/>
          <p:nvPr/>
        </p:nvSpPr>
        <p:spPr>
          <a:xfrm>
            <a:off x="11186789" y="3818004"/>
            <a:ext cx="617629" cy="65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473D6D-E2A0-7009-29A0-4C7A5A843AE9}"/>
              </a:ext>
            </a:extLst>
          </p:cNvPr>
          <p:cNvSpPr/>
          <p:nvPr/>
        </p:nvSpPr>
        <p:spPr>
          <a:xfrm>
            <a:off x="11186790" y="4770770"/>
            <a:ext cx="617629" cy="65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190138-F32A-EFF3-76A7-6165A18CCFE5}"/>
              </a:ext>
            </a:extLst>
          </p:cNvPr>
          <p:cNvSpPr/>
          <p:nvPr/>
        </p:nvSpPr>
        <p:spPr>
          <a:xfrm>
            <a:off x="9834494" y="3769610"/>
            <a:ext cx="587315" cy="65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31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B74A2-B45E-15CA-5BC1-361CF2101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77875DCA-1F52-3327-0AB1-B556DC2BF022}"/>
              </a:ext>
            </a:extLst>
          </p:cNvPr>
          <p:cNvGrpSpPr/>
          <p:nvPr/>
        </p:nvGrpSpPr>
        <p:grpSpPr>
          <a:xfrm>
            <a:off x="19341" y="155575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8BD536BC-60C4-83C9-87FC-2BF306FD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6BCA236E-471F-A54F-5389-D5BF063C149A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0E37D1-96B0-54D3-532D-F92CB813E3B3}"/>
                </a:ext>
              </a:extLst>
            </p:cNvPr>
            <p:cNvSpPr/>
            <p:nvPr/>
          </p:nvSpPr>
          <p:spPr>
            <a:xfrm>
              <a:off x="190" y="1770"/>
              <a:ext cx="1868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4A0B05D-459A-F5CF-A029-EA56D194DB16}"/>
              </a:ext>
            </a:extLst>
          </p:cNvPr>
          <p:cNvSpPr txBox="1"/>
          <p:nvPr/>
        </p:nvSpPr>
        <p:spPr>
          <a:xfrm>
            <a:off x="228891" y="1611410"/>
            <a:ext cx="79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7E6CA8-7BFE-6521-23B3-0C949B4A1ABE}"/>
                  </a:ext>
                </a:extLst>
              </p:cNvPr>
              <p:cNvSpPr txBox="1"/>
              <p:nvPr/>
            </p:nvSpPr>
            <p:spPr>
              <a:xfrm>
                <a:off x="618803" y="1453784"/>
                <a:ext cx="576072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785E1C-93A9-B121-E699-D9C083574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03" y="1453784"/>
                <a:ext cx="5760720" cy="1537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276032-572D-DDE1-D191-C7438C23693E}"/>
                  </a:ext>
                </a:extLst>
              </p:cNvPr>
              <p:cNvSpPr txBox="1"/>
              <p:nvPr/>
            </p:nvSpPr>
            <p:spPr>
              <a:xfrm>
                <a:off x="6281076" y="1311779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E1009-AE52-EAFA-EEE1-C5155D066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076" y="1311779"/>
                <a:ext cx="5943600" cy="1604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8559D72-B918-DB1C-625F-DFB353699250}"/>
              </a:ext>
            </a:extLst>
          </p:cNvPr>
          <p:cNvSpPr/>
          <p:nvPr/>
        </p:nvSpPr>
        <p:spPr>
          <a:xfrm>
            <a:off x="3455169" y="1559598"/>
            <a:ext cx="635033" cy="653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2DED23-755A-8683-5C69-70F0430C2F60}"/>
              </a:ext>
            </a:extLst>
          </p:cNvPr>
          <p:cNvSpPr/>
          <p:nvPr/>
        </p:nvSpPr>
        <p:spPr>
          <a:xfrm>
            <a:off x="3431418" y="2401207"/>
            <a:ext cx="658784" cy="653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8CFDE8-71A4-F8F7-14FE-B508DEBF9097}"/>
              </a:ext>
            </a:extLst>
          </p:cNvPr>
          <p:cNvSpPr/>
          <p:nvPr/>
        </p:nvSpPr>
        <p:spPr>
          <a:xfrm>
            <a:off x="9248920" y="2346475"/>
            <a:ext cx="608000" cy="653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64552D-37D6-079E-A51A-04F6BB18D388}"/>
              </a:ext>
            </a:extLst>
          </p:cNvPr>
          <p:cNvSpPr/>
          <p:nvPr/>
        </p:nvSpPr>
        <p:spPr>
          <a:xfrm>
            <a:off x="10714483" y="1411433"/>
            <a:ext cx="822600" cy="653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  <a:endParaRPr lang="en-SG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179EE6-381C-C8E7-76A2-4CFB17960190}"/>
              </a:ext>
            </a:extLst>
          </p:cNvPr>
          <p:cNvSpPr/>
          <p:nvPr/>
        </p:nvSpPr>
        <p:spPr>
          <a:xfrm>
            <a:off x="10731152" y="2362117"/>
            <a:ext cx="842044" cy="653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  <a:endParaRPr lang="en-SG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E33071-26DA-5502-4FA1-A5B23C75B34C}"/>
                  </a:ext>
                </a:extLst>
              </p:cNvPr>
              <p:cNvSpPr txBox="1"/>
              <p:nvPr/>
            </p:nvSpPr>
            <p:spPr>
              <a:xfrm>
                <a:off x="832860" y="3760609"/>
                <a:ext cx="5448215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vi-VN" sz="5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: </m:t>
                          </m:r>
                          <m:r>
                            <a:rPr kumimoji="0" lang="en-US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lang="en-US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: </m:t>
                          </m:r>
                          <m:r>
                            <a:rPr kumimoji="0" lang="en-US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</m:t>
                          </m:r>
                        </m:den>
                      </m:f>
                      <m:r>
                        <a:rPr kumimoji="0" lang="en-US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A2729-E4D2-DA9B-CF56-AEF37F8FC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60" y="3760609"/>
                <a:ext cx="5448215" cy="15377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B312D16-E63A-5F69-C2A8-1A0E6F2AB806}"/>
              </a:ext>
            </a:extLst>
          </p:cNvPr>
          <p:cNvSpPr txBox="1"/>
          <p:nvPr/>
        </p:nvSpPr>
        <p:spPr>
          <a:xfrm>
            <a:off x="139835" y="3756526"/>
            <a:ext cx="79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B5E66D-90FA-AC94-6FA8-D923A6EF50AF}"/>
              </a:ext>
            </a:extLst>
          </p:cNvPr>
          <p:cNvSpPr/>
          <p:nvPr/>
        </p:nvSpPr>
        <p:spPr>
          <a:xfrm>
            <a:off x="3803267" y="3766544"/>
            <a:ext cx="573869" cy="653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014B22-F89C-25E6-1E08-CA162D8ED764}"/>
              </a:ext>
            </a:extLst>
          </p:cNvPr>
          <p:cNvSpPr/>
          <p:nvPr/>
        </p:nvSpPr>
        <p:spPr>
          <a:xfrm>
            <a:off x="3743596" y="4672546"/>
            <a:ext cx="587315" cy="653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7769BA-807A-163E-67E0-27F88B22C174}"/>
                  </a:ext>
                </a:extLst>
              </p:cNvPr>
              <p:cNvSpPr txBox="1"/>
              <p:nvPr/>
            </p:nvSpPr>
            <p:spPr>
              <a:xfrm>
                <a:off x="7075036" y="3738605"/>
                <a:ext cx="6408028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en-US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C03571-5702-7CFE-2294-CFE25D756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036" y="3738605"/>
                <a:ext cx="6408028" cy="16041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87D8D96-63AD-3D9D-F780-240A77834EF5}"/>
              </a:ext>
            </a:extLst>
          </p:cNvPr>
          <p:cNvSpPr/>
          <p:nvPr/>
        </p:nvSpPr>
        <p:spPr>
          <a:xfrm>
            <a:off x="11133248" y="3798570"/>
            <a:ext cx="617629" cy="653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575D58-17E9-5A10-C051-24960F087DDC}"/>
              </a:ext>
            </a:extLst>
          </p:cNvPr>
          <p:cNvSpPr/>
          <p:nvPr/>
        </p:nvSpPr>
        <p:spPr>
          <a:xfrm>
            <a:off x="11186790" y="4749254"/>
            <a:ext cx="617629" cy="653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37C611-6180-3CF1-9A87-A093F0E83412}"/>
              </a:ext>
            </a:extLst>
          </p:cNvPr>
          <p:cNvSpPr/>
          <p:nvPr/>
        </p:nvSpPr>
        <p:spPr>
          <a:xfrm>
            <a:off x="9855295" y="3712041"/>
            <a:ext cx="587315" cy="653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97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375</Words>
  <Application>Microsoft Office PowerPoint</Application>
  <PresentationFormat>Widescreen</PresentationFormat>
  <Paragraphs>114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#9Slide07 HoneyCream</vt:lpstr>
      <vt:lpstr>Algerian</vt:lpstr>
      <vt:lpstr>Aptos Slab Black</vt:lpstr>
      <vt:lpstr>Arial</vt:lpstr>
      <vt:lpstr>Calibri</vt:lpstr>
      <vt:lpstr>Cambria</vt:lpstr>
      <vt:lpstr>Cambria Math</vt:lpstr>
      <vt:lpstr>Italic</vt:lpstr>
      <vt:lpstr>Times New Roman</vt:lpstr>
      <vt:lpstr>思源黑体 CN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Măngnon</dc:creator>
  <cp:keywords>MĂNG NON TEAM</cp:keywords>
  <cp:lastModifiedBy>admin</cp:lastModifiedBy>
  <cp:revision>126</cp:revision>
  <dcterms:created xsi:type="dcterms:W3CDTF">2023-04-21T08:09:00Z</dcterms:created>
  <dcterms:modified xsi:type="dcterms:W3CDTF">2026-03-17T14:57:40Z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