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5.xml" ContentType="application/vnd.openxmlformats-officedocument.presentationml.tags+xml"/>
  <Override PartName="/ppt/notesSlides/notesSlide6.xml" ContentType="application/vnd.openxmlformats-officedocument.presentationml.notesSlide+xml"/>
  <Override PartName="/ppt/tags/tag11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2" r:id="rId4"/>
    <p:sldMasterId id="2147483734" r:id="rId5"/>
    <p:sldMasterId id="2147483746" r:id="rId6"/>
  </p:sldMasterIdLst>
  <p:notesMasterIdLst>
    <p:notesMasterId r:id="rId22"/>
  </p:notesMasterIdLst>
  <p:sldIdLst>
    <p:sldId id="299" r:id="rId7"/>
    <p:sldId id="2647" r:id="rId8"/>
    <p:sldId id="2645" r:id="rId9"/>
    <p:sldId id="289" r:id="rId10"/>
    <p:sldId id="288" r:id="rId11"/>
    <p:sldId id="2633" r:id="rId12"/>
    <p:sldId id="2642" r:id="rId13"/>
    <p:sldId id="2643" r:id="rId14"/>
    <p:sldId id="320" r:id="rId15"/>
    <p:sldId id="300" r:id="rId16"/>
    <p:sldId id="2644" r:id="rId17"/>
    <p:sldId id="298" r:id="rId18"/>
    <p:sldId id="368" r:id="rId19"/>
    <p:sldId id="370" r:id="rId20"/>
    <p:sldId id="26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3AF54-DFFB-4B1B-AAF1-583CF9F1999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C42F8-1AFE-4D36-A4F5-99ADFD11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2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9D24-3186-0ED5-BC59-D095CA225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128F85-4D26-89D1-D084-F8B225AB7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57DA72-7286-EA1F-2ED9-75B54F7D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EC658-B7D0-92E7-20C2-B270041FC9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39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9019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164027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8545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781932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03434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37711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32343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69640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07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8902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0602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30345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1240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010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69861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64855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61137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93080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6889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35162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06677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206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91696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78316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7"/>
            <a:ext cx="10515600" cy="628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6709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142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52011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60387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484848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056245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25379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8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08176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50532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746385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30148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989245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587935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143649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75287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1114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993565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6801037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34204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689050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436995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3269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24403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9819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05152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2221483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507739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6868468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4186634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640354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929705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70609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82068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802214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43310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38351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787783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8509257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0023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0878136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91670756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86481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CB08-81EA-C272-8EE7-5C02510D3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63BB4-FFB8-9EBB-DEFB-C4AD63D62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CAC1-9652-812E-EC3F-95089561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8EF7-11B9-E606-C6DA-6BED6B5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9CB18-E25C-FF20-7203-3343BC58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765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526B-D370-D30D-8436-859EFF00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D5B2-D70C-74A7-F946-C4BCBA3A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6E26-F772-2E0F-C59D-131FD21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69974-FA8A-5E05-D45A-8768B6A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E2117-1130-537A-8F42-79AB81D7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59062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90BC-7500-C3DF-0E7A-0D549865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0C855-8F6E-FDC3-400E-0011D26C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61EE-4A2B-07BD-2CD4-B832D8EE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B855-A757-EE3C-1860-8A338469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DEBD-F6A2-CA42-D3D6-42DBA30C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89025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85D1-96C9-6E5E-EB2C-0F811F25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70A4-B3E6-7231-89B6-7D075B649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F91F-9C9B-5478-BCDC-8F081025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7875C-3E27-EE72-EEF3-2E723E91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90D76-A590-3A5D-4C6D-94C12DFA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A6FEB-D322-465A-5DEC-E65D5F49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2634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77F2-41DC-207A-44DC-03766720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7399-7830-5935-EECD-C66FFB5D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922C2-36D7-8DC5-4AAF-C0D2F9C9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141B4-C706-E3DA-8230-9735C2C8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8064F-AB44-51B6-4FD1-C30F7CE45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20444-66E9-A01A-B557-D0FFFE65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6A7E6-278B-D13F-8A86-8421781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39544-B6E1-794A-8804-AB65D349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873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F836-07C3-ACC3-0EAF-3651343B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4F1E-3C6E-FA44-5138-5179B290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45B87-D6A4-3F53-A837-6D3FCC71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39EF6-A320-37D2-F133-57F249CE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249"/>
      </p:ext>
    </p:extLst>
  </p:cSld>
  <p:clrMapOvr>
    <a:masterClrMapping/>
  </p:clrMapOvr>
  <p:transition spd="slow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E5EE9-2AF6-44F9-56AE-9B926F9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BCEC7-BC07-373E-311B-BB1E268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43CE2-964C-88C2-E5C2-87CF899C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3145"/>
      </p:ext>
    </p:extLst>
  </p:cSld>
  <p:clrMapOvr>
    <a:masterClrMapping/>
  </p:clrMapOvr>
  <p:transition spd="slow"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39BE-8B78-35CF-F633-A43A953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E6A6-C90C-A3D5-D2C8-070DEA40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964F5-DCC8-208F-599B-95EF673B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2DF64-3EF4-D41E-AD44-3FF413A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A0B8-C8DC-85BF-5AB5-8C9EC1BA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457EC-9C8C-AE63-A12A-C4C19447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7421"/>
      </p:ext>
    </p:extLst>
  </p:cSld>
  <p:clrMapOvr>
    <a:masterClrMapping/>
  </p:clrMapOvr>
  <p:transition spd="slow"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F1B74-0CCA-D2BF-FF25-12EDE23B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F4222-1EE4-EFA1-25D5-F5FABB2BD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58C0-6E50-F459-92C4-FC02E1CC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4333-6A06-C04E-ACBC-F72A696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D45B-719C-A961-5C7A-45161C2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A917E-99FA-A98B-3E8F-B74CA249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78870"/>
      </p:ext>
    </p:extLst>
  </p:cSld>
  <p:clrMapOvr>
    <a:masterClrMapping/>
  </p:clrMapOvr>
  <p:transition spd="slow"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7518-C565-4B12-0FB3-DE6246FB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9B653-273E-646A-072C-4A46885D6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B8ED2-6099-A12E-0ED9-E35C591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7F1F-7A3A-F558-FE08-3FAB54CD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35E0-FE32-C8C1-B1C1-A3996191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08959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986081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849EB-E856-C85A-F401-F59DF6399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6DB01-855F-9278-EFB8-993390FE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C7480-019B-3DE5-A749-A0136881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4ED7-9B33-AC9B-CE63-72EB660F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6F7B-D2CB-63DA-35FC-96C5C82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0150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62273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ags" Target="../tags/tag5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55DA82-EBC6-71C4-8812-D6E87C53F1E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684" y="8109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38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3799F6-96CA-5A64-133A-289E2AE098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684" y="8109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424806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comb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25565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slow">
    <p:comb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28E7-5749-461B-9771-3E52EA3AB9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217814"/>
            <a:ext cx="13197062" cy="80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7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16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/>
          <p:nvPr/>
        </p:nvSpPr>
        <p:spPr>
          <a:xfrm>
            <a:off x="4631679" y="1760042"/>
            <a:ext cx="574537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Bảo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vệ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của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công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C188042-8EE1-0174-8C96-E197DDAB1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385" y="1021982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7" b="1" dirty="0">
                <a:solidFill>
                  <a:srgbClr val="FF0066"/>
                </a:solidFill>
                <a:latin typeface="Times New Roman" pitchFamily="18" charset="0"/>
              </a:rPr>
              <a:t>TRƯỜNG TIỂU HỌC LONG BIÊN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C559192-5925-9D51-7B8B-617FFA901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971" y="3619322"/>
            <a:ext cx="10445190" cy="10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21"/>
              </a:spcBef>
              <a:defRPr/>
            </a:pPr>
            <a:r>
              <a:rPr lang="en-US" sz="2996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</a:t>
            </a:r>
            <a:r>
              <a:rPr lang="en-US" sz="29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4A7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21"/>
              </a:spcBef>
              <a:defRPr/>
            </a:pPr>
            <a:endParaRPr lang="en-US" sz="179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CF7A32D7-0B67-27FD-061E-32083FF8E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5" y="1951752"/>
            <a:ext cx="8592457" cy="149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B1EE40BB-3F5A-9EB2-C7AF-A50CD3807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04" y="4953269"/>
            <a:ext cx="4394970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Đào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Đảm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5D299-C289-43D2-D27F-B38737BDC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39" y="389652"/>
            <a:ext cx="1562100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D2FF9-4699-3861-7D12-A0FA6E2D4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" y="397334"/>
            <a:ext cx="1725318" cy="1249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1F8C1-F756-C466-B040-C36AD7A2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26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8343814" y="77028"/>
            <a:ext cx="4526915" cy="227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30164-A04D-A411-6449-0BDEAD5387B1}"/>
              </a:ext>
            </a:extLst>
          </p:cNvPr>
          <p:cNvSpPr txBox="1"/>
          <p:nvPr/>
        </p:nvSpPr>
        <p:spPr>
          <a:xfrm>
            <a:off x="2476500" y="1704975"/>
            <a:ext cx="7524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3. Trao đổi với bạn về tình yêu thương giữa con người với con người hoặc giữa con người với loại vật được thể hiện trong bài đọc.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861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09CBCC-09EF-4A22-6719-3974DF191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7580" y="1510301"/>
            <a:ext cx="4195480" cy="534769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C64872C-8373-0F2A-8909-3C1EC2C6BC91}"/>
              </a:ext>
            </a:extLst>
          </p:cNvPr>
          <p:cNvSpPr/>
          <p:nvPr/>
        </p:nvSpPr>
        <p:spPr>
          <a:xfrm>
            <a:off x="4325204" y="593539"/>
            <a:ext cx="7752496" cy="1006661"/>
          </a:xfrm>
          <a:prstGeom prst="wedgeRoundRectCallout">
            <a:avLst>
              <a:gd name="adj1" fmla="val -67803"/>
              <a:gd name="adj2" fmla="val 55652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2C4EE10-B5DC-241F-1ACA-7B3A981086D0}"/>
              </a:ext>
            </a:extLst>
          </p:cNvPr>
          <p:cNvSpPr/>
          <p:nvPr/>
        </p:nvSpPr>
        <p:spPr>
          <a:xfrm>
            <a:off x="4439504" y="2165165"/>
            <a:ext cx="7752496" cy="920936"/>
          </a:xfrm>
          <a:prstGeom prst="wedgeRoundRectCallout">
            <a:avLst>
              <a:gd name="adj1" fmla="val -68294"/>
              <a:gd name="adj2" fmla="val -6298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Nhân vật chính trong truyện là ai?</a:t>
            </a:r>
            <a:endParaRPr lang="en-US" sz="36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5CD53D2-9B3C-5731-34D1-0CBD44F0B769}"/>
              </a:ext>
            </a:extLst>
          </p:cNvPr>
          <p:cNvSpPr/>
          <p:nvPr/>
        </p:nvSpPr>
        <p:spPr>
          <a:xfrm>
            <a:off x="4439504" y="3641539"/>
            <a:ext cx="7752496" cy="787586"/>
          </a:xfrm>
          <a:prstGeom prst="wedgeRoundRectCallout">
            <a:avLst>
              <a:gd name="adj1" fmla="val -69952"/>
              <a:gd name="adj2" fmla="val -85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/>
              <a:t>Nhân</a:t>
            </a:r>
            <a:r>
              <a:rPr lang="en-US" sz="3300" dirty="0"/>
              <a:t> </a:t>
            </a:r>
            <a:r>
              <a:rPr lang="en-US" sz="3300" dirty="0" err="1"/>
              <a:t>vật</a:t>
            </a:r>
            <a:r>
              <a:rPr lang="en-US" sz="3300" dirty="0"/>
              <a:t> </a:t>
            </a:r>
            <a:r>
              <a:rPr lang="en-US" sz="3300" dirty="0" err="1"/>
              <a:t>đó</a:t>
            </a:r>
            <a:r>
              <a:rPr lang="en-US" sz="3300" dirty="0"/>
              <a:t> </a:t>
            </a:r>
            <a:r>
              <a:rPr lang="en-US" sz="3300" dirty="0" err="1"/>
              <a:t>có</a:t>
            </a:r>
            <a:r>
              <a:rPr lang="en-US" sz="3300" dirty="0"/>
              <a:t> </a:t>
            </a:r>
            <a:r>
              <a:rPr lang="en-US" sz="3300" dirty="0" err="1"/>
              <a:t>năng</a:t>
            </a:r>
            <a:r>
              <a:rPr lang="en-US" sz="3300" dirty="0"/>
              <a:t> </a:t>
            </a:r>
            <a:r>
              <a:rPr lang="en-US" sz="3300" dirty="0" err="1"/>
              <a:t>khiếu</a:t>
            </a:r>
            <a:r>
              <a:rPr lang="en-US" sz="3300" dirty="0"/>
              <a:t> </a:t>
            </a:r>
            <a:r>
              <a:rPr lang="en-US" sz="3300" dirty="0" err="1"/>
              <a:t>gì</a:t>
            </a:r>
            <a:r>
              <a:rPr lang="en-US" sz="3300" dirty="0"/>
              <a:t> </a:t>
            </a:r>
            <a:r>
              <a:rPr lang="en-US" sz="3300" dirty="0" err="1"/>
              <a:t>nổi</a:t>
            </a:r>
            <a:r>
              <a:rPr lang="en-US" sz="3300" dirty="0"/>
              <a:t> </a:t>
            </a:r>
            <a:r>
              <a:rPr lang="en-US" sz="3300" dirty="0" err="1"/>
              <a:t>bật</a:t>
            </a:r>
            <a:r>
              <a:rPr lang="en-US" sz="3300" dirty="0"/>
              <a:t>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409BDD4-57E6-0C29-6369-98097A558AD7}"/>
              </a:ext>
            </a:extLst>
          </p:cNvPr>
          <p:cNvSpPr/>
          <p:nvPr/>
        </p:nvSpPr>
        <p:spPr>
          <a:xfrm>
            <a:off x="4439504" y="4908363"/>
            <a:ext cx="7752496" cy="1178111"/>
          </a:xfrm>
          <a:prstGeom prst="wedgeRoundRectCallout">
            <a:avLst>
              <a:gd name="adj1" fmla="val -69952"/>
              <a:gd name="adj2" fmla="val -85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/>
              <a:t>Em</a:t>
            </a:r>
            <a:r>
              <a:rPr lang="en-US" sz="3300" dirty="0"/>
              <a:t> </a:t>
            </a:r>
            <a:r>
              <a:rPr lang="en-US" sz="3300" dirty="0" err="1"/>
              <a:t>hãy</a:t>
            </a:r>
            <a:r>
              <a:rPr lang="en-US" sz="3300" dirty="0"/>
              <a:t> </a:t>
            </a:r>
            <a:r>
              <a:rPr lang="en-US" sz="3300" dirty="0" err="1"/>
              <a:t>nêu</a:t>
            </a:r>
            <a:r>
              <a:rPr lang="en-US" sz="3300" dirty="0"/>
              <a:t> </a:t>
            </a:r>
            <a:r>
              <a:rPr lang="en-US" sz="3300" dirty="0" err="1"/>
              <a:t>tình</a:t>
            </a:r>
            <a:r>
              <a:rPr lang="en-US" sz="3300" dirty="0"/>
              <a:t> </a:t>
            </a:r>
            <a:r>
              <a:rPr lang="en-US" sz="3300" dirty="0" err="1"/>
              <a:t>cảm</a:t>
            </a:r>
            <a:r>
              <a:rPr lang="en-US" sz="3300" dirty="0"/>
              <a:t>, </a:t>
            </a:r>
            <a:r>
              <a:rPr lang="en-US" sz="3300" dirty="0" err="1"/>
              <a:t>cảm</a:t>
            </a:r>
            <a:r>
              <a:rPr lang="en-US" sz="3300" dirty="0"/>
              <a:t> </a:t>
            </a:r>
            <a:r>
              <a:rPr lang="en-US" sz="3300" dirty="0" err="1"/>
              <a:t>xúc</a:t>
            </a:r>
            <a:r>
              <a:rPr lang="en-US" sz="3300" dirty="0"/>
              <a:t> </a:t>
            </a:r>
            <a:r>
              <a:rPr lang="en-US" sz="3300" dirty="0" err="1"/>
              <a:t>của</a:t>
            </a:r>
            <a:r>
              <a:rPr lang="en-US" sz="3300" dirty="0"/>
              <a:t> </a:t>
            </a:r>
            <a:r>
              <a:rPr lang="en-US" sz="3300" dirty="0" err="1"/>
              <a:t>minh</a:t>
            </a:r>
            <a:r>
              <a:rPr lang="en-US" sz="3300" dirty="0"/>
              <a:t> </a:t>
            </a:r>
            <a:r>
              <a:rPr lang="en-US" sz="3300" dirty="0" err="1"/>
              <a:t>về</a:t>
            </a:r>
            <a:r>
              <a:rPr lang="en-US" sz="3300" dirty="0"/>
              <a:t> </a:t>
            </a:r>
            <a:r>
              <a:rPr lang="en-US" sz="3300" dirty="0" err="1"/>
              <a:t>nhân</a:t>
            </a:r>
            <a:r>
              <a:rPr lang="en-US" sz="3300" dirty="0"/>
              <a:t> </a:t>
            </a:r>
            <a:r>
              <a:rPr lang="en-US" sz="3300" dirty="0" err="1"/>
              <a:t>vật</a:t>
            </a:r>
            <a:r>
              <a:rPr lang="en-US" sz="3300" dirty="0"/>
              <a:t> </a:t>
            </a:r>
            <a:r>
              <a:rPr lang="en-US" sz="3300" dirty="0" err="1"/>
              <a:t>đó</a:t>
            </a:r>
            <a:r>
              <a:rPr lang="en-US" sz="3300" dirty="0"/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6748603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F5C4D-51FF-4B04-B4E5-156B3C9323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886" y="2252272"/>
            <a:ext cx="4493141" cy="3023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98653F-3BDD-EADE-BD12-2FFC34CB14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4B17E1-9627-4857-A073-31D506724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359" y="2493183"/>
            <a:ext cx="7407282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216499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C51A95-87B5-A5AC-12FA-179C615E415A}"/>
              </a:ext>
            </a:extLst>
          </p:cNvPr>
          <p:cNvGrpSpPr/>
          <p:nvPr/>
        </p:nvGrpSpPr>
        <p:grpSpPr>
          <a:xfrm>
            <a:off x="1258461" y="1524000"/>
            <a:ext cx="9828639" cy="1548602"/>
            <a:chOff x="678552" y="2135897"/>
            <a:chExt cx="5756598" cy="45182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2714A2-7BE7-DBFA-E167-01032613D7F0}"/>
                </a:ext>
              </a:extLst>
            </p:cNvPr>
            <p:cNvSpPr/>
            <p:nvPr/>
          </p:nvSpPr>
          <p:spPr>
            <a:xfrm>
              <a:off x="678552" y="2135897"/>
              <a:ext cx="5756598" cy="4518230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38100">
              <a:solidFill>
                <a:srgbClr val="F33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rgbClr val="002060"/>
                </a:solidFill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86EEB031-26A5-2E38-6844-81A43E96B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396" y="2270081"/>
              <a:ext cx="5338470" cy="386129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Chia sẻ với người thân phiếu đọc sách em đã viết. </a:t>
              </a:r>
              <a:endParaRPr lang="vi-VN" alt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141AD1E6-C6D2-995E-A677-063CD683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2507927" y="2994092"/>
            <a:ext cx="7098805" cy="4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6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2171177" y="507725"/>
            <a:ext cx="8554239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91"/>
            <a:ext cx="2717454" cy="46259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669" y="153308"/>
            <a:ext cx="2271137" cy="2134046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3666EBF-B472-5282-CB1E-EDA0A57D1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31401"/>
            <a:ext cx="7991134" cy="24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ECDCB-34DC-941C-2A81-FB87AE74C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A7F0A78-C71C-C2DE-C230-8A7CFA74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>
            <a:extLst>
              <a:ext uri="{FF2B5EF4-FFF2-40B4-BE49-F238E27FC236}">
                <a16:creationId xmlns:a16="http://schemas.microsoft.com/office/drawing/2014/main" id="{1C827183-5A16-3466-B45A-4ABFDE2A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>
            <a:extLst>
              <a:ext uri="{FF2B5EF4-FFF2-40B4-BE49-F238E27FC236}">
                <a16:creationId xmlns:a16="http://schemas.microsoft.com/office/drawing/2014/main" id="{00A78840-3BEC-63DD-6340-9F61238C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30499939-9999-9FE6-0399-DF396B0D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DC7363E-A820-FAF0-A0D2-2A3B7C4D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6852744-4297-C0F7-57F9-A976AAAB2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>
            <a:extLst>
              <a:ext uri="{FF2B5EF4-FFF2-40B4-BE49-F238E27FC236}">
                <a16:creationId xmlns:a16="http://schemas.microsoft.com/office/drawing/2014/main" id="{F0974CEF-8B05-F697-8C70-0FEFAE3F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>
            <a:extLst>
              <a:ext uri="{FF2B5EF4-FFF2-40B4-BE49-F238E27FC236}">
                <a16:creationId xmlns:a16="http://schemas.microsoft.com/office/drawing/2014/main" id="{D4111793-660C-3987-4D8A-3B4BE63B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>
            <a:extLst>
              <a:ext uri="{FF2B5EF4-FFF2-40B4-BE49-F238E27FC236}">
                <a16:creationId xmlns:a16="http://schemas.microsoft.com/office/drawing/2014/main" id="{EB7DB815-8143-50D1-169E-9B02A201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>
            <a:extLst>
              <a:ext uri="{FF2B5EF4-FFF2-40B4-BE49-F238E27FC236}">
                <a16:creationId xmlns:a16="http://schemas.microsoft.com/office/drawing/2014/main" id="{3DA84930-2786-33C0-6FE2-00F1B2AF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D99054A3-48D1-14B1-FF1F-ACDD317BC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B574734-99CB-5234-B119-DD1E5514A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72" y="1578715"/>
            <a:ext cx="6070298" cy="4677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2F6809-B88A-658D-566F-CF9083947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76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t_lp_hc_202601091428_nuas3">
            <a:hlinkClick r:id="" action="ppaction://media"/>
            <a:extLst>
              <a:ext uri="{FF2B5EF4-FFF2-40B4-BE49-F238E27FC236}">
                <a16:creationId xmlns:a16="http://schemas.microsoft.com/office/drawing/2014/main" id="{0FF0DA58-759A-EE32-9075-32123EE6D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E3DCF-8F24-D7BF-7C1A-406D78F9D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3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云形 13">
            <a:extLst>
              <a:ext uri="{FF2B5EF4-FFF2-40B4-BE49-F238E27FC236}">
                <a16:creationId xmlns:a16="http://schemas.microsoft.com/office/drawing/2014/main" id="{1EF7DCAE-AE04-4BAF-AB93-2E9681C0F980}"/>
              </a:ext>
            </a:extLst>
          </p:cNvPr>
          <p:cNvSpPr/>
          <p:nvPr/>
        </p:nvSpPr>
        <p:spPr>
          <a:xfrm rot="150597">
            <a:off x="1606657" y="-2807"/>
            <a:ext cx="9978840" cy="511107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53CF-C2D9-4529-ADF3-57CBAD5F66D2}"/>
              </a:ext>
            </a:extLst>
          </p:cNvPr>
          <p:cNvSpPr txBox="1"/>
          <p:nvPr/>
        </p:nvSpPr>
        <p:spPr>
          <a:xfrm>
            <a:off x="1813818" y="165832"/>
            <a:ext cx="889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微软雅黑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9C8B-210E-432B-A13E-B724F0D26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999" y="2154350"/>
            <a:ext cx="9851990" cy="1835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EA47A-4C89-DEED-8831-0815A853F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417" y="957016"/>
            <a:ext cx="4712616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DCFB1-39D4-54F8-8BA8-B9F859E4B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0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192710" y="140223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sX0" fmla="*/ 0 w 7364501"/>
                <a:gd name="csY0" fmla="*/ 726505 h 5587207"/>
                <a:gd name="csX1" fmla="*/ 726505 w 7364501"/>
                <a:gd name="csY1" fmla="*/ 0 h 5587207"/>
                <a:gd name="csX2" fmla="*/ 1376769 w 7364501"/>
                <a:gd name="csY2" fmla="*/ 0 h 5587207"/>
                <a:gd name="csX3" fmla="*/ 1849688 w 7364501"/>
                <a:gd name="csY3" fmla="*/ 0 h 5587207"/>
                <a:gd name="csX4" fmla="*/ 2322608 w 7364501"/>
                <a:gd name="csY4" fmla="*/ 0 h 5587207"/>
                <a:gd name="csX5" fmla="*/ 2972872 w 7364501"/>
                <a:gd name="csY5" fmla="*/ 0 h 5587207"/>
                <a:gd name="csX6" fmla="*/ 3623136 w 7364501"/>
                <a:gd name="csY6" fmla="*/ 0 h 5587207"/>
                <a:gd name="csX7" fmla="*/ 4096055 w 7364501"/>
                <a:gd name="csY7" fmla="*/ 0 h 5587207"/>
                <a:gd name="csX8" fmla="*/ 4568974 w 7364501"/>
                <a:gd name="csY8" fmla="*/ 0 h 5587207"/>
                <a:gd name="csX9" fmla="*/ 5278353 w 7364501"/>
                <a:gd name="csY9" fmla="*/ 0 h 5587207"/>
                <a:gd name="csX10" fmla="*/ 5869502 w 7364501"/>
                <a:gd name="csY10" fmla="*/ 0 h 5587207"/>
                <a:gd name="csX11" fmla="*/ 6637996 w 7364501"/>
                <a:gd name="csY11" fmla="*/ 0 h 5587207"/>
                <a:gd name="csX12" fmla="*/ 7364501 w 7364501"/>
                <a:gd name="csY12" fmla="*/ 726505 h 5587207"/>
                <a:gd name="csX13" fmla="*/ 7364501 w 7364501"/>
                <a:gd name="csY13" fmla="*/ 1317105 h 5587207"/>
                <a:gd name="csX14" fmla="*/ 7364501 w 7364501"/>
                <a:gd name="csY14" fmla="*/ 1949046 h 5587207"/>
                <a:gd name="csX15" fmla="*/ 7364501 w 7364501"/>
                <a:gd name="csY15" fmla="*/ 2456962 h 5587207"/>
                <a:gd name="csX16" fmla="*/ 7364501 w 7364501"/>
                <a:gd name="csY16" fmla="*/ 3047561 h 5587207"/>
                <a:gd name="csX17" fmla="*/ 7364501 w 7364501"/>
                <a:gd name="csY17" fmla="*/ 3638161 h 5587207"/>
                <a:gd name="csX18" fmla="*/ 7364501 w 7364501"/>
                <a:gd name="csY18" fmla="*/ 4146077 h 5587207"/>
                <a:gd name="csX19" fmla="*/ 7364501 w 7364501"/>
                <a:gd name="csY19" fmla="*/ 4860702 h 5587207"/>
                <a:gd name="csX20" fmla="*/ 6637996 w 7364501"/>
                <a:gd name="csY20" fmla="*/ 5587207 h 5587207"/>
                <a:gd name="csX21" fmla="*/ 5928617 w 7364501"/>
                <a:gd name="csY21" fmla="*/ 5587207 h 5587207"/>
                <a:gd name="csX22" fmla="*/ 5396583 w 7364501"/>
                <a:gd name="csY22" fmla="*/ 5587207 h 5587207"/>
                <a:gd name="csX23" fmla="*/ 4923664 w 7364501"/>
                <a:gd name="csY23" fmla="*/ 5587207 h 5587207"/>
                <a:gd name="csX24" fmla="*/ 4214285 w 7364501"/>
                <a:gd name="csY24" fmla="*/ 5587207 h 5587207"/>
                <a:gd name="csX25" fmla="*/ 3800480 w 7364501"/>
                <a:gd name="csY25" fmla="*/ 5587207 h 5587207"/>
                <a:gd name="csX26" fmla="*/ 3091101 w 7364501"/>
                <a:gd name="csY26" fmla="*/ 5587207 h 5587207"/>
                <a:gd name="csX27" fmla="*/ 2381722 w 7364501"/>
                <a:gd name="csY27" fmla="*/ 5587207 h 5587207"/>
                <a:gd name="csX28" fmla="*/ 1908803 w 7364501"/>
                <a:gd name="csY28" fmla="*/ 5587207 h 5587207"/>
                <a:gd name="csX29" fmla="*/ 1494999 w 7364501"/>
                <a:gd name="csY29" fmla="*/ 5587207 h 5587207"/>
                <a:gd name="csX30" fmla="*/ 726505 w 7364501"/>
                <a:gd name="csY30" fmla="*/ 5587207 h 5587207"/>
                <a:gd name="csX31" fmla="*/ 0 w 7364501"/>
                <a:gd name="csY31" fmla="*/ 4860702 h 5587207"/>
                <a:gd name="csX32" fmla="*/ 0 w 7364501"/>
                <a:gd name="csY32" fmla="*/ 4228760 h 5587207"/>
                <a:gd name="csX33" fmla="*/ 0 w 7364501"/>
                <a:gd name="csY33" fmla="*/ 3638161 h 5587207"/>
                <a:gd name="csX34" fmla="*/ 0 w 7364501"/>
                <a:gd name="csY34" fmla="*/ 3088903 h 5587207"/>
                <a:gd name="csX35" fmla="*/ 0 w 7364501"/>
                <a:gd name="csY35" fmla="*/ 2456962 h 5587207"/>
                <a:gd name="csX36" fmla="*/ 0 w 7364501"/>
                <a:gd name="csY36" fmla="*/ 1783678 h 5587207"/>
                <a:gd name="csX37" fmla="*/ 0 w 7364501"/>
                <a:gd name="csY37" fmla="*/ 1317105 h 5587207"/>
                <a:gd name="csX38" fmla="*/ 0 w 7364501"/>
                <a:gd name="csY38" fmla="*/ 726505 h 5587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sX0" fmla="*/ 0 w 7364501"/>
                <a:gd name="csY0" fmla="*/ 726505 h 5587207"/>
                <a:gd name="csX1" fmla="*/ 726505 w 7364501"/>
                <a:gd name="csY1" fmla="*/ 0 h 5587207"/>
                <a:gd name="csX2" fmla="*/ 1376769 w 7364501"/>
                <a:gd name="csY2" fmla="*/ 0 h 5587207"/>
                <a:gd name="csX3" fmla="*/ 1849688 w 7364501"/>
                <a:gd name="csY3" fmla="*/ 0 h 5587207"/>
                <a:gd name="csX4" fmla="*/ 2322608 w 7364501"/>
                <a:gd name="csY4" fmla="*/ 0 h 5587207"/>
                <a:gd name="csX5" fmla="*/ 2972872 w 7364501"/>
                <a:gd name="csY5" fmla="*/ 0 h 5587207"/>
                <a:gd name="csX6" fmla="*/ 3623136 w 7364501"/>
                <a:gd name="csY6" fmla="*/ 0 h 5587207"/>
                <a:gd name="csX7" fmla="*/ 4096055 w 7364501"/>
                <a:gd name="csY7" fmla="*/ 0 h 5587207"/>
                <a:gd name="csX8" fmla="*/ 4568974 w 7364501"/>
                <a:gd name="csY8" fmla="*/ 0 h 5587207"/>
                <a:gd name="csX9" fmla="*/ 5278353 w 7364501"/>
                <a:gd name="csY9" fmla="*/ 0 h 5587207"/>
                <a:gd name="csX10" fmla="*/ 5869502 w 7364501"/>
                <a:gd name="csY10" fmla="*/ 0 h 5587207"/>
                <a:gd name="csX11" fmla="*/ 6637996 w 7364501"/>
                <a:gd name="csY11" fmla="*/ 0 h 5587207"/>
                <a:gd name="csX12" fmla="*/ 7364501 w 7364501"/>
                <a:gd name="csY12" fmla="*/ 726505 h 5587207"/>
                <a:gd name="csX13" fmla="*/ 7364501 w 7364501"/>
                <a:gd name="csY13" fmla="*/ 1317105 h 5587207"/>
                <a:gd name="csX14" fmla="*/ 7364501 w 7364501"/>
                <a:gd name="csY14" fmla="*/ 1949046 h 5587207"/>
                <a:gd name="csX15" fmla="*/ 7364501 w 7364501"/>
                <a:gd name="csY15" fmla="*/ 2456962 h 5587207"/>
                <a:gd name="csX16" fmla="*/ 7364501 w 7364501"/>
                <a:gd name="csY16" fmla="*/ 3047561 h 5587207"/>
                <a:gd name="csX17" fmla="*/ 7364501 w 7364501"/>
                <a:gd name="csY17" fmla="*/ 3638161 h 5587207"/>
                <a:gd name="csX18" fmla="*/ 7364501 w 7364501"/>
                <a:gd name="csY18" fmla="*/ 4146077 h 5587207"/>
                <a:gd name="csX19" fmla="*/ 7364501 w 7364501"/>
                <a:gd name="csY19" fmla="*/ 4860702 h 5587207"/>
                <a:gd name="csX20" fmla="*/ 6637996 w 7364501"/>
                <a:gd name="csY20" fmla="*/ 5587207 h 5587207"/>
                <a:gd name="csX21" fmla="*/ 5928617 w 7364501"/>
                <a:gd name="csY21" fmla="*/ 5587207 h 5587207"/>
                <a:gd name="csX22" fmla="*/ 5396583 w 7364501"/>
                <a:gd name="csY22" fmla="*/ 5587207 h 5587207"/>
                <a:gd name="csX23" fmla="*/ 4923664 w 7364501"/>
                <a:gd name="csY23" fmla="*/ 5587207 h 5587207"/>
                <a:gd name="csX24" fmla="*/ 4214285 w 7364501"/>
                <a:gd name="csY24" fmla="*/ 5587207 h 5587207"/>
                <a:gd name="csX25" fmla="*/ 3800480 w 7364501"/>
                <a:gd name="csY25" fmla="*/ 5587207 h 5587207"/>
                <a:gd name="csX26" fmla="*/ 3091101 w 7364501"/>
                <a:gd name="csY26" fmla="*/ 5587207 h 5587207"/>
                <a:gd name="csX27" fmla="*/ 2381722 w 7364501"/>
                <a:gd name="csY27" fmla="*/ 5587207 h 5587207"/>
                <a:gd name="csX28" fmla="*/ 1908803 w 7364501"/>
                <a:gd name="csY28" fmla="*/ 5587207 h 5587207"/>
                <a:gd name="csX29" fmla="*/ 1494999 w 7364501"/>
                <a:gd name="csY29" fmla="*/ 5587207 h 5587207"/>
                <a:gd name="csX30" fmla="*/ 726505 w 7364501"/>
                <a:gd name="csY30" fmla="*/ 5587207 h 5587207"/>
                <a:gd name="csX31" fmla="*/ 0 w 7364501"/>
                <a:gd name="csY31" fmla="*/ 4860702 h 5587207"/>
                <a:gd name="csX32" fmla="*/ 0 w 7364501"/>
                <a:gd name="csY32" fmla="*/ 4228760 h 5587207"/>
                <a:gd name="csX33" fmla="*/ 0 w 7364501"/>
                <a:gd name="csY33" fmla="*/ 3638161 h 5587207"/>
                <a:gd name="csX34" fmla="*/ 0 w 7364501"/>
                <a:gd name="csY34" fmla="*/ 3088903 h 5587207"/>
                <a:gd name="csX35" fmla="*/ 0 w 7364501"/>
                <a:gd name="csY35" fmla="*/ 2456962 h 5587207"/>
                <a:gd name="csX36" fmla="*/ 0 w 7364501"/>
                <a:gd name="csY36" fmla="*/ 1783678 h 5587207"/>
                <a:gd name="csX37" fmla="*/ 0 w 7364501"/>
                <a:gd name="csY37" fmla="*/ 1317105 h 5587207"/>
                <a:gd name="csX38" fmla="*/ 0 w 7364501"/>
                <a:gd name="csY38" fmla="*/ 726505 h 5587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sX0" fmla="*/ 0 w 7364501"/>
                <a:gd name="csY0" fmla="*/ 726505 h 5587207"/>
                <a:gd name="csX1" fmla="*/ 726505 w 7364501"/>
                <a:gd name="csY1" fmla="*/ 0 h 5587207"/>
                <a:gd name="csX2" fmla="*/ 1376769 w 7364501"/>
                <a:gd name="csY2" fmla="*/ 0 h 5587207"/>
                <a:gd name="csX3" fmla="*/ 1849688 w 7364501"/>
                <a:gd name="csY3" fmla="*/ 0 h 5587207"/>
                <a:gd name="csX4" fmla="*/ 2322608 w 7364501"/>
                <a:gd name="csY4" fmla="*/ 0 h 5587207"/>
                <a:gd name="csX5" fmla="*/ 2972872 w 7364501"/>
                <a:gd name="csY5" fmla="*/ 0 h 5587207"/>
                <a:gd name="csX6" fmla="*/ 3623136 w 7364501"/>
                <a:gd name="csY6" fmla="*/ 0 h 5587207"/>
                <a:gd name="csX7" fmla="*/ 4096055 w 7364501"/>
                <a:gd name="csY7" fmla="*/ 0 h 5587207"/>
                <a:gd name="csX8" fmla="*/ 4568974 w 7364501"/>
                <a:gd name="csY8" fmla="*/ 0 h 5587207"/>
                <a:gd name="csX9" fmla="*/ 5278353 w 7364501"/>
                <a:gd name="csY9" fmla="*/ 0 h 5587207"/>
                <a:gd name="csX10" fmla="*/ 5869502 w 7364501"/>
                <a:gd name="csY10" fmla="*/ 0 h 5587207"/>
                <a:gd name="csX11" fmla="*/ 6637996 w 7364501"/>
                <a:gd name="csY11" fmla="*/ 0 h 5587207"/>
                <a:gd name="csX12" fmla="*/ 7364501 w 7364501"/>
                <a:gd name="csY12" fmla="*/ 726505 h 5587207"/>
                <a:gd name="csX13" fmla="*/ 7364501 w 7364501"/>
                <a:gd name="csY13" fmla="*/ 1317105 h 5587207"/>
                <a:gd name="csX14" fmla="*/ 7364501 w 7364501"/>
                <a:gd name="csY14" fmla="*/ 1949046 h 5587207"/>
                <a:gd name="csX15" fmla="*/ 7364501 w 7364501"/>
                <a:gd name="csY15" fmla="*/ 2456962 h 5587207"/>
                <a:gd name="csX16" fmla="*/ 7364501 w 7364501"/>
                <a:gd name="csY16" fmla="*/ 3047561 h 5587207"/>
                <a:gd name="csX17" fmla="*/ 7364501 w 7364501"/>
                <a:gd name="csY17" fmla="*/ 3638161 h 5587207"/>
                <a:gd name="csX18" fmla="*/ 7364501 w 7364501"/>
                <a:gd name="csY18" fmla="*/ 4146077 h 5587207"/>
                <a:gd name="csX19" fmla="*/ 7364501 w 7364501"/>
                <a:gd name="csY19" fmla="*/ 4860702 h 5587207"/>
                <a:gd name="csX20" fmla="*/ 6637996 w 7364501"/>
                <a:gd name="csY20" fmla="*/ 5587207 h 5587207"/>
                <a:gd name="csX21" fmla="*/ 5928617 w 7364501"/>
                <a:gd name="csY21" fmla="*/ 5587207 h 5587207"/>
                <a:gd name="csX22" fmla="*/ 5396583 w 7364501"/>
                <a:gd name="csY22" fmla="*/ 5587207 h 5587207"/>
                <a:gd name="csX23" fmla="*/ 4923664 w 7364501"/>
                <a:gd name="csY23" fmla="*/ 5587207 h 5587207"/>
                <a:gd name="csX24" fmla="*/ 4214285 w 7364501"/>
                <a:gd name="csY24" fmla="*/ 5587207 h 5587207"/>
                <a:gd name="csX25" fmla="*/ 3800480 w 7364501"/>
                <a:gd name="csY25" fmla="*/ 5587207 h 5587207"/>
                <a:gd name="csX26" fmla="*/ 3091101 w 7364501"/>
                <a:gd name="csY26" fmla="*/ 5587207 h 5587207"/>
                <a:gd name="csX27" fmla="*/ 2381722 w 7364501"/>
                <a:gd name="csY27" fmla="*/ 5587207 h 5587207"/>
                <a:gd name="csX28" fmla="*/ 1908803 w 7364501"/>
                <a:gd name="csY28" fmla="*/ 5587207 h 5587207"/>
                <a:gd name="csX29" fmla="*/ 1494999 w 7364501"/>
                <a:gd name="csY29" fmla="*/ 5587207 h 5587207"/>
                <a:gd name="csX30" fmla="*/ 726505 w 7364501"/>
                <a:gd name="csY30" fmla="*/ 5587207 h 5587207"/>
                <a:gd name="csX31" fmla="*/ 0 w 7364501"/>
                <a:gd name="csY31" fmla="*/ 4860702 h 5587207"/>
                <a:gd name="csX32" fmla="*/ 0 w 7364501"/>
                <a:gd name="csY32" fmla="*/ 4228760 h 5587207"/>
                <a:gd name="csX33" fmla="*/ 0 w 7364501"/>
                <a:gd name="csY33" fmla="*/ 3638161 h 5587207"/>
                <a:gd name="csX34" fmla="*/ 0 w 7364501"/>
                <a:gd name="csY34" fmla="*/ 3088903 h 5587207"/>
                <a:gd name="csX35" fmla="*/ 0 w 7364501"/>
                <a:gd name="csY35" fmla="*/ 2456962 h 5587207"/>
                <a:gd name="csX36" fmla="*/ 0 w 7364501"/>
                <a:gd name="csY36" fmla="*/ 1783678 h 5587207"/>
                <a:gd name="csX37" fmla="*/ 0 w 7364501"/>
                <a:gd name="csY37" fmla="*/ 1317105 h 5587207"/>
                <a:gd name="csX38" fmla="*/ 0 w 7364501"/>
                <a:gd name="csY38" fmla="*/ 726505 h 5587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sX0" fmla="*/ 0 w 7364501"/>
                <a:gd name="csY0" fmla="*/ 726505 h 5587207"/>
                <a:gd name="csX1" fmla="*/ 726505 w 7364501"/>
                <a:gd name="csY1" fmla="*/ 0 h 5587207"/>
                <a:gd name="csX2" fmla="*/ 1435884 w 7364501"/>
                <a:gd name="csY2" fmla="*/ 0 h 5587207"/>
                <a:gd name="csX3" fmla="*/ 2027033 w 7364501"/>
                <a:gd name="csY3" fmla="*/ 0 h 5587207"/>
                <a:gd name="csX4" fmla="*/ 2499952 w 7364501"/>
                <a:gd name="csY4" fmla="*/ 0 h 5587207"/>
                <a:gd name="csX5" fmla="*/ 3091101 w 7364501"/>
                <a:gd name="csY5" fmla="*/ 0 h 5587207"/>
                <a:gd name="csX6" fmla="*/ 3504906 w 7364501"/>
                <a:gd name="csY6" fmla="*/ 0 h 5587207"/>
                <a:gd name="csX7" fmla="*/ 4036940 w 7364501"/>
                <a:gd name="csY7" fmla="*/ 0 h 5587207"/>
                <a:gd name="csX8" fmla="*/ 4628089 w 7364501"/>
                <a:gd name="csY8" fmla="*/ 0 h 5587207"/>
                <a:gd name="csX9" fmla="*/ 5219238 w 7364501"/>
                <a:gd name="csY9" fmla="*/ 0 h 5587207"/>
                <a:gd name="csX10" fmla="*/ 5869502 w 7364501"/>
                <a:gd name="csY10" fmla="*/ 0 h 5587207"/>
                <a:gd name="csX11" fmla="*/ 6637996 w 7364501"/>
                <a:gd name="csY11" fmla="*/ 0 h 5587207"/>
                <a:gd name="csX12" fmla="*/ 7364501 w 7364501"/>
                <a:gd name="csY12" fmla="*/ 726505 h 5587207"/>
                <a:gd name="csX13" fmla="*/ 7364501 w 7364501"/>
                <a:gd name="csY13" fmla="*/ 1358447 h 5587207"/>
                <a:gd name="csX14" fmla="*/ 7364501 w 7364501"/>
                <a:gd name="csY14" fmla="*/ 1907704 h 5587207"/>
                <a:gd name="csX15" fmla="*/ 7364501 w 7364501"/>
                <a:gd name="csY15" fmla="*/ 2580988 h 5587207"/>
                <a:gd name="csX16" fmla="*/ 7364501 w 7364501"/>
                <a:gd name="csY16" fmla="*/ 3254271 h 5587207"/>
                <a:gd name="csX17" fmla="*/ 7364501 w 7364501"/>
                <a:gd name="csY17" fmla="*/ 3927555 h 5587207"/>
                <a:gd name="csX18" fmla="*/ 7364501 w 7364501"/>
                <a:gd name="csY18" fmla="*/ 4860702 h 5587207"/>
                <a:gd name="csX19" fmla="*/ 6637996 w 7364501"/>
                <a:gd name="csY19" fmla="*/ 5587207 h 5587207"/>
                <a:gd name="csX20" fmla="*/ 6046847 w 7364501"/>
                <a:gd name="csY20" fmla="*/ 5587207 h 5587207"/>
                <a:gd name="csX21" fmla="*/ 5455698 w 7364501"/>
                <a:gd name="csY21" fmla="*/ 5587207 h 5587207"/>
                <a:gd name="csX22" fmla="*/ 4805434 w 7364501"/>
                <a:gd name="csY22" fmla="*/ 5587207 h 5587207"/>
                <a:gd name="csX23" fmla="*/ 4155170 w 7364501"/>
                <a:gd name="csY23" fmla="*/ 5587207 h 5587207"/>
                <a:gd name="csX24" fmla="*/ 3623136 w 7364501"/>
                <a:gd name="csY24" fmla="*/ 5587207 h 5587207"/>
                <a:gd name="csX25" fmla="*/ 3209331 w 7364501"/>
                <a:gd name="csY25" fmla="*/ 5587207 h 5587207"/>
                <a:gd name="csX26" fmla="*/ 2795527 w 7364501"/>
                <a:gd name="csY26" fmla="*/ 5587207 h 5587207"/>
                <a:gd name="csX27" fmla="*/ 2322608 w 7364501"/>
                <a:gd name="csY27" fmla="*/ 5587207 h 5587207"/>
                <a:gd name="csX28" fmla="*/ 1908803 w 7364501"/>
                <a:gd name="csY28" fmla="*/ 5587207 h 5587207"/>
                <a:gd name="csX29" fmla="*/ 726505 w 7364501"/>
                <a:gd name="csY29" fmla="*/ 5587207 h 5587207"/>
                <a:gd name="csX30" fmla="*/ 0 w 7364501"/>
                <a:gd name="csY30" fmla="*/ 4860702 h 5587207"/>
                <a:gd name="csX31" fmla="*/ 0 w 7364501"/>
                <a:gd name="csY31" fmla="*/ 4228760 h 5587207"/>
                <a:gd name="csX32" fmla="*/ 0 w 7364501"/>
                <a:gd name="csY32" fmla="*/ 3638161 h 5587207"/>
                <a:gd name="csX33" fmla="*/ 0 w 7364501"/>
                <a:gd name="csY33" fmla="*/ 3006219 h 5587207"/>
                <a:gd name="csX34" fmla="*/ 0 w 7364501"/>
                <a:gd name="csY34" fmla="*/ 2415620 h 5587207"/>
                <a:gd name="csX35" fmla="*/ 0 w 7364501"/>
                <a:gd name="csY35" fmla="*/ 1825020 h 5587207"/>
                <a:gd name="csX36" fmla="*/ 0 w 7364501"/>
                <a:gd name="csY36" fmla="*/ 726505 h 5587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2344793" y="1653080"/>
            <a:ext cx="8463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Đọc bài thơ về tình yêu thương giữa con người với con người hoặc giữa con người với lo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 vật.</a:t>
            </a:r>
            <a:endParaRPr kumimoji="0" lang="en-US" sz="4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9DA19-A23B-C133-9B35-4E281DE3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4910" y="0"/>
            <a:ext cx="212437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343B4-9B78-83E2-E33F-C33EE07F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838200"/>
            <a:ext cx="9634538" cy="50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80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ài Thơ Lời Ru Của Mẹ [Xuân Quỳnh] - Nội Dung, Cảm Nhận, Phân Tích">
            <a:extLst>
              <a:ext uri="{FF2B5EF4-FFF2-40B4-BE49-F238E27FC236}">
                <a16:creationId xmlns:a16="http://schemas.microsoft.com/office/drawing/2014/main" id="{4B8E29B8-8335-9B41-F5DA-E58D6C9B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763358"/>
            <a:ext cx="5697538" cy="546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75C08-8FF7-72C4-0FE8-DF7F525CB4F1}"/>
              </a:ext>
            </a:extLst>
          </p:cNvPr>
          <p:cNvSpPr txBox="1"/>
          <p:nvPr/>
        </p:nvSpPr>
        <p:spPr>
          <a:xfrm>
            <a:off x="7086600" y="2857500"/>
            <a:ext cx="4476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Lời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ru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mẹ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(Xuân </a:t>
            </a:r>
            <a:r>
              <a:rPr lang="en-US" sz="4400" dirty="0" err="1">
                <a:solidFill>
                  <a:srgbClr val="FF0000"/>
                </a:solidFill>
              </a:rPr>
              <a:t>Quỳnh</a:t>
            </a:r>
            <a:r>
              <a:rPr lang="en-US" sz="4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44258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50" name="Picture 2" descr="Những bài thơ hay về chủ đề động vật dành cho bé. | Mầm non Sao Sáng 2">
            <a:extLst>
              <a:ext uri="{FF2B5EF4-FFF2-40B4-BE49-F238E27FC236}">
                <a16:creationId xmlns:a16="http://schemas.microsoft.com/office/drawing/2014/main" id="{92FF48E0-8D63-BC49-99AA-55E65B74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7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20923" y="215310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矩形: 圆角 19">
            <a:extLst>
              <a:ext uri="{FF2B5EF4-FFF2-40B4-BE49-F238E27FC236}">
                <a16:creationId xmlns:a16="http://schemas.microsoft.com/office/drawing/2014/main" id="{63D619E8-64A3-4C5F-B451-0EECCB7BC579}"/>
              </a:ext>
            </a:extLst>
          </p:cNvPr>
          <p:cNvSpPr/>
          <p:nvPr/>
        </p:nvSpPr>
        <p:spPr>
          <a:xfrm>
            <a:off x="2124075" y="181917"/>
            <a:ext cx="9163050" cy="912775"/>
          </a:xfrm>
          <a:prstGeom prst="roundRect">
            <a:avLst/>
          </a:prstGeom>
          <a:solidFill>
            <a:schemeClr val="bg1"/>
          </a:solidFill>
          <a:ln>
            <a:solidFill>
              <a:srgbClr val="75CA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2659BF-F5BE-4073-B3E1-1782E14250C3}"/>
              </a:ext>
            </a:extLst>
          </p:cNvPr>
          <p:cNvGrpSpPr/>
          <p:nvPr/>
        </p:nvGrpSpPr>
        <p:grpSpPr>
          <a:xfrm>
            <a:off x="3525452" y="488108"/>
            <a:ext cx="5457755" cy="319801"/>
            <a:chOff x="5565767" y="2684875"/>
            <a:chExt cx="5457753" cy="319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0273FFE-5722-46C0-A22F-AA29F109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5563032" y="2707009"/>
              <a:ext cx="300401" cy="29493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190B518-670D-4450-BD56-200519699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10725855" y="2687609"/>
              <a:ext cx="300400" cy="29493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677EAB-953A-4366-A01D-FC156E6D4E93}"/>
              </a:ext>
            </a:extLst>
          </p:cNvPr>
          <p:cNvSpPr txBox="1"/>
          <p:nvPr/>
        </p:nvSpPr>
        <p:spPr>
          <a:xfrm>
            <a:off x="2619375" y="273240"/>
            <a:ext cx="793005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mẫu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01CE-6C3B-F89D-6FDF-A4A38AAF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873" y="1190625"/>
            <a:ext cx="4146352" cy="5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3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173</Words>
  <Application>Microsoft Office PowerPoint</Application>
  <PresentationFormat>Widescreen</PresentationFormat>
  <Paragraphs>24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Cambria</vt:lpstr>
      <vt:lpstr>Times New Roman</vt:lpstr>
      <vt:lpstr>Wingdings</vt:lpstr>
      <vt:lpstr>字魂37号-波纹乖乖体</vt:lpstr>
      <vt:lpstr>Office 主题​​</vt:lpstr>
      <vt:lpstr>Office 主题</vt:lpstr>
      <vt:lpstr>www.33ppt.com ​​</vt:lpstr>
      <vt:lpstr>2_Office 主题​​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2023-12-08T03:16:08Z</dcterms:created>
  <dcterms:modified xsi:type="dcterms:W3CDTF">2026-02-09T15:13:50Z</dcterms:modified>
</cp:coreProperties>
</file>