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11" r:id="rId3"/>
    <p:sldMasterId id="2147483723" r:id="rId4"/>
  </p:sldMasterIdLst>
  <p:notesMasterIdLst>
    <p:notesMasterId r:id="rId20"/>
  </p:notesMasterIdLst>
  <p:sldIdLst>
    <p:sldId id="299" r:id="rId5"/>
    <p:sldId id="2671" r:id="rId6"/>
    <p:sldId id="287" r:id="rId7"/>
    <p:sldId id="2668" r:id="rId8"/>
    <p:sldId id="257" r:id="rId9"/>
    <p:sldId id="2659" r:id="rId10"/>
    <p:sldId id="306" r:id="rId11"/>
    <p:sldId id="258" r:id="rId12"/>
    <p:sldId id="2666" r:id="rId13"/>
    <p:sldId id="2652" r:id="rId14"/>
    <p:sldId id="2664" r:id="rId15"/>
    <p:sldId id="2658" r:id="rId16"/>
    <p:sldId id="256" r:id="rId17"/>
    <p:sldId id="2667"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4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a:extLst>
            <a:ext uri="{FF2B5EF4-FFF2-40B4-BE49-F238E27FC236}">
              <a16:creationId xmlns:a16="http://schemas.microsoft.com/office/drawing/2014/main" id="{72C80FA6-87C7-412E-4D61-3FBA3480F65D}"/>
            </a:ext>
          </a:extLst>
        </p:cNvPr>
        <p:cNvGrpSpPr/>
        <p:nvPr/>
      </p:nvGrpSpPr>
      <p:grpSpPr>
        <a:xfrm>
          <a:off x="0" y="0"/>
          <a:ext cx="0" cy="0"/>
          <a:chOff x="0" y="0"/>
          <a:chExt cx="0" cy="0"/>
        </a:xfrm>
      </p:grpSpPr>
      <p:sp>
        <p:nvSpPr>
          <p:cNvPr id="806" name="Google Shape;806;g1141aa6e17f_0_16:notes">
            <a:extLst>
              <a:ext uri="{FF2B5EF4-FFF2-40B4-BE49-F238E27FC236}">
                <a16:creationId xmlns:a16="http://schemas.microsoft.com/office/drawing/2014/main" id="{59F87815-30E8-8966-545E-0FB685BDD8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a:extLst>
              <a:ext uri="{FF2B5EF4-FFF2-40B4-BE49-F238E27FC236}">
                <a16:creationId xmlns:a16="http://schemas.microsoft.com/office/drawing/2014/main" id="{C6E667D2-2DC6-A037-5AD3-3282202899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51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237089"/>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4331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83356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42435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237863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43643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2321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5306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09268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69052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131743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78825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0A5FD6A4-565F-8C11-08D6-C78AF202D7E6}"/>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857705" y="154668"/>
            <a:ext cx="1537498" cy="1537498"/>
          </a:xfrm>
          <a:prstGeom prst="rect">
            <a:avLst/>
          </a:prstGeom>
        </p:spPr>
      </p:pic>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BFDFF5A-4358-0782-9358-B817BD4B765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57705" y="154668"/>
            <a:ext cx="1537498" cy="1537498"/>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4" r:id="rId2"/>
    <p:sldLayoutId id="2147483695" r:id="rId3"/>
    <p:sldLayoutId id="2147483696" r:id="rId4"/>
    <p:sldLayoutId id="2147483697" r:id="rId5"/>
    <p:sldLayoutId id="2147483698" r:id="rId6"/>
    <p:sldLayoutId id="214748373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2/9/2026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2/9/2026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9988393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7.wdp"/><Relationship Id="rId1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5.wdp"/><Relationship Id="rId12" Type="http://schemas.openxmlformats.org/officeDocument/2006/relationships/image" Target="../media/image27.png"/><Relationship Id="rId17" Type="http://schemas.microsoft.com/office/2007/relationships/hdphoto" Target="../media/hdphoto9.wdp"/><Relationship Id="rId2" Type="http://schemas.openxmlformats.org/officeDocument/2006/relationships/notesSlide" Target="../notesSlides/notesSlide11.xml"/><Relationship Id="rId16" Type="http://schemas.openxmlformats.org/officeDocument/2006/relationships/image" Target="../media/image29.png"/><Relationship Id="rId1" Type="http://schemas.openxmlformats.org/officeDocument/2006/relationships/slideLayout" Target="../slideLayouts/slideLayout39.xml"/><Relationship Id="rId6" Type="http://schemas.openxmlformats.org/officeDocument/2006/relationships/image" Target="../media/image25.png"/><Relationship Id="rId11" Type="http://schemas.microsoft.com/office/2007/relationships/hdphoto" Target="../media/hdphoto6.wdp"/><Relationship Id="rId5" Type="http://schemas.microsoft.com/office/2007/relationships/hdphoto" Target="../media/hdphoto4.wdp"/><Relationship Id="rId15" Type="http://schemas.microsoft.com/office/2007/relationships/hdphoto" Target="../media/hdphoto8.wdp"/><Relationship Id="rId10" Type="http://schemas.openxmlformats.org/officeDocument/2006/relationships/image" Target="../media/image26.png"/><Relationship Id="rId19" Type="http://schemas.microsoft.com/office/2007/relationships/hdphoto" Target="../media/hdphoto10.wdp"/><Relationship Id="rId4" Type="http://schemas.openxmlformats.org/officeDocument/2006/relationships/image" Target="../media/image24.png"/><Relationship Id="rId9" Type="http://schemas.microsoft.com/office/2007/relationships/hdphoto" Target="../media/hdphoto2.wdp"/><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image" Target="../media/image32.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5.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5.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DC188042-8EE1-0174-8C96-E197DDAB1A38}"/>
              </a:ext>
            </a:extLst>
          </p:cNvPr>
          <p:cNvSpPr txBox="1">
            <a:spLocks noChangeArrowheads="1"/>
          </p:cNvSpPr>
          <p:nvPr/>
        </p:nvSpPr>
        <p:spPr bwMode="auto">
          <a:xfrm>
            <a:off x="1921436" y="782548"/>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4" name="Text Box 14">
            <a:extLst>
              <a:ext uri="{FF2B5EF4-FFF2-40B4-BE49-F238E27FC236}">
                <a16:creationId xmlns:a16="http://schemas.microsoft.com/office/drawing/2014/main" id="{9C559192-5925-9D51-7B8B-617FFA901892}"/>
              </a:ext>
            </a:extLst>
          </p:cNvPr>
          <p:cNvSpPr txBox="1">
            <a:spLocks noChangeArrowheads="1"/>
          </p:cNvSpPr>
          <p:nvPr/>
        </p:nvSpPr>
        <p:spPr bwMode="auto">
          <a:xfrm>
            <a:off x="724585" y="3651599"/>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TOÁN </a:t>
            </a: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LỚP 4A7</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 Box 17">
            <a:extLst>
              <a:ext uri="{FF2B5EF4-FFF2-40B4-BE49-F238E27FC236}">
                <a16:creationId xmlns:a16="http://schemas.microsoft.com/office/drawing/2014/main" id="{CF7A32D7-0B67-27FD-061E-32083FF8E88C}"/>
              </a:ext>
            </a:extLst>
          </p:cNvPr>
          <p:cNvSpPr txBox="1">
            <a:spLocks noChangeArrowheads="1"/>
          </p:cNvSpPr>
          <p:nvPr/>
        </p:nvSpPr>
        <p:spPr bwMode="auto">
          <a:xfrm rot="10800000" flipV="1">
            <a:off x="1724297" y="1810608"/>
            <a:ext cx="8107679"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7" name="Text Box 18">
            <a:extLst>
              <a:ext uri="{FF2B5EF4-FFF2-40B4-BE49-F238E27FC236}">
                <a16:creationId xmlns:a16="http://schemas.microsoft.com/office/drawing/2014/main" id="{B1EE40BB-3F5A-9EB2-C7AF-A50CD380743D}"/>
              </a:ext>
            </a:extLst>
          </p:cNvPr>
          <p:cNvSpPr txBox="1">
            <a:spLocks noChangeArrowheads="1"/>
          </p:cNvSpPr>
          <p:nvPr/>
        </p:nvSpPr>
        <p:spPr bwMode="auto">
          <a:xfrm>
            <a:off x="3749695" y="4857475"/>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8" name="Picture 7">
            <a:extLst>
              <a:ext uri="{FF2B5EF4-FFF2-40B4-BE49-F238E27FC236}">
                <a16:creationId xmlns:a16="http://schemas.microsoft.com/office/drawing/2014/main" id="{B215D299-C289-43D2-D27F-B38737BDC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9" name="Picture 8">
            <a:extLst>
              <a:ext uri="{FF2B5EF4-FFF2-40B4-BE49-F238E27FC236}">
                <a16:creationId xmlns:a16="http://schemas.microsoft.com/office/drawing/2014/main" id="{852D2FF9-4699-3861-7D12-A0FA6E2D40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pic>
        <p:nvPicPr>
          <p:cNvPr id="6" name="Picture 5">
            <a:extLst>
              <a:ext uri="{FF2B5EF4-FFF2-40B4-BE49-F238E27FC236}">
                <a16:creationId xmlns:a16="http://schemas.microsoft.com/office/drawing/2014/main" id="{53F483F2-44BA-31A0-7981-CC5AEA1043F8}"/>
              </a:ext>
            </a:extLst>
          </p:cNvPr>
          <p:cNvPicPr>
            <a:picLocks noChangeAspect="1"/>
          </p:cNvPicPr>
          <p:nvPr/>
        </p:nvPicPr>
        <p:blipFill>
          <a:blip r:embed="rId5"/>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2113426734"/>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pic>
        <p:nvPicPr>
          <p:cNvPr id="2" name="Picture 1">
            <a:extLst>
              <a:ext uri="{FF2B5EF4-FFF2-40B4-BE49-F238E27FC236}">
                <a16:creationId xmlns:a16="http://schemas.microsoft.com/office/drawing/2014/main" id="{33017B5C-B419-9806-66A1-DB7BBCEE3E71}"/>
              </a:ext>
            </a:extLst>
          </p:cNvPr>
          <p:cNvPicPr>
            <a:picLocks noChangeAspect="1"/>
          </p:cNvPicPr>
          <p:nvPr/>
        </p:nvPicPr>
        <p:blipFill>
          <a:blip r:embed="rId7"/>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72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2EBB9661-B3C9-D246-9747-5BA7689E81E4}"/>
              </a:ext>
            </a:extLst>
          </p:cNvPr>
          <p:cNvPicPr>
            <a:picLocks noChangeAspect="1"/>
          </p:cNvPicPr>
          <p:nvPr/>
        </p:nvPicPr>
        <p:blipFill>
          <a:blip r:embed="rId3"/>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pic>
        <p:nvPicPr>
          <p:cNvPr id="2" name="Picture 1">
            <a:extLst>
              <a:ext uri="{FF2B5EF4-FFF2-40B4-BE49-F238E27FC236}">
                <a16:creationId xmlns:a16="http://schemas.microsoft.com/office/drawing/2014/main" id="{3E681A00-11EB-6882-068F-385026D5DE72}"/>
              </a:ext>
            </a:extLst>
          </p:cNvPr>
          <p:cNvPicPr>
            <a:picLocks noChangeAspect="1"/>
          </p:cNvPicPr>
          <p:nvPr/>
        </p:nvPicPr>
        <p:blipFill>
          <a:blip r:embed="rId3"/>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 r="-182" b="12410"/>
          <a:stretch/>
        </p:blipFill>
        <p:spPr bwMode="auto">
          <a:xfrm>
            <a:off x="0" y="-1"/>
            <a:ext cx="12192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21" name="Picture 20" descr="C:\Users\ADMIN\Desktop\Tai nguyen thiet ke tro choi\Angry birds epic birds\1505573783630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pic>
        <p:nvPicPr>
          <p:cNvPr id="3" name="Picture 2">
            <a:extLst>
              <a:ext uri="{FF2B5EF4-FFF2-40B4-BE49-F238E27FC236}">
                <a16:creationId xmlns:a16="http://schemas.microsoft.com/office/drawing/2014/main" id="{B420C2A5-A1E5-02BB-BC40-3318D37899BF}"/>
              </a:ext>
            </a:extLst>
          </p:cNvPr>
          <p:cNvPicPr>
            <a:picLocks noChangeAspect="1"/>
          </p:cNvPicPr>
          <p:nvPr/>
        </p:nvPicPr>
        <p:blipFill>
          <a:blip r:embed="rId6"/>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8">
          <a:extLst>
            <a:ext uri="{FF2B5EF4-FFF2-40B4-BE49-F238E27FC236}">
              <a16:creationId xmlns:a16="http://schemas.microsoft.com/office/drawing/2014/main" id="{6F1E04D4-8FA6-9294-ED05-8E0368CC0C13}"/>
            </a:ext>
          </a:extLst>
        </p:cNvPr>
        <p:cNvGrpSpPr/>
        <p:nvPr/>
      </p:nvGrpSpPr>
      <p:grpSpPr>
        <a:xfrm>
          <a:off x="0" y="0"/>
          <a:ext cx="0" cy="0"/>
          <a:chOff x="0" y="0"/>
          <a:chExt cx="0" cy="0"/>
        </a:xfrm>
      </p:grpSpPr>
      <p:sp>
        <p:nvSpPr>
          <p:cNvPr id="810" name="Google Shape;810;p35">
            <a:extLst>
              <a:ext uri="{FF2B5EF4-FFF2-40B4-BE49-F238E27FC236}">
                <a16:creationId xmlns:a16="http://schemas.microsoft.com/office/drawing/2014/main" id="{239276BD-C8E8-B29C-0919-DD973037B117}"/>
              </a:ext>
            </a:extLst>
          </p:cNvPr>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a:extLst>
              <a:ext uri="{FF2B5EF4-FFF2-40B4-BE49-F238E27FC236}">
                <a16:creationId xmlns:a16="http://schemas.microsoft.com/office/drawing/2014/main" id="{25E8DA32-1AA6-7D53-0E0D-04CBC1CBBF8D}"/>
              </a:ext>
            </a:extLst>
          </p:cNvPr>
          <p:cNvGrpSpPr/>
          <p:nvPr/>
        </p:nvGrpSpPr>
        <p:grpSpPr>
          <a:xfrm>
            <a:off x="4809055" y="1105155"/>
            <a:ext cx="2738859" cy="816985"/>
            <a:chOff x="1330300" y="1449538"/>
            <a:chExt cx="894000" cy="266675"/>
          </a:xfrm>
        </p:grpSpPr>
        <p:grpSp>
          <p:nvGrpSpPr>
            <p:cNvPr id="813" name="Google Shape;813;p35">
              <a:extLst>
                <a:ext uri="{FF2B5EF4-FFF2-40B4-BE49-F238E27FC236}">
                  <a16:creationId xmlns:a16="http://schemas.microsoft.com/office/drawing/2014/main" id="{EA94A3CA-E8C6-178E-D587-8DDCCFDFC16D}"/>
                </a:ext>
              </a:extLst>
            </p:cNvPr>
            <p:cNvGrpSpPr/>
            <p:nvPr/>
          </p:nvGrpSpPr>
          <p:grpSpPr>
            <a:xfrm>
              <a:off x="1330300" y="1449538"/>
              <a:ext cx="148900" cy="266675"/>
              <a:chOff x="3936650" y="1187050"/>
              <a:chExt cx="148900" cy="266675"/>
            </a:xfrm>
          </p:grpSpPr>
          <p:sp>
            <p:nvSpPr>
              <p:cNvPr id="814" name="Google Shape;814;p35">
                <a:extLst>
                  <a:ext uri="{FF2B5EF4-FFF2-40B4-BE49-F238E27FC236}">
                    <a16:creationId xmlns:a16="http://schemas.microsoft.com/office/drawing/2014/main" id="{88D6EC3F-B9A5-5D69-D50F-E63C5F3A63A5}"/>
                  </a:ext>
                </a:extLst>
              </p:cNvPr>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a:extLst>
                  <a:ext uri="{FF2B5EF4-FFF2-40B4-BE49-F238E27FC236}">
                    <a16:creationId xmlns:a16="http://schemas.microsoft.com/office/drawing/2014/main" id="{84DE4F86-911C-FB58-37A3-098A9BB140E0}"/>
                  </a:ext>
                </a:extLst>
              </p:cNvPr>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a:extLst>
                  <a:ext uri="{FF2B5EF4-FFF2-40B4-BE49-F238E27FC236}">
                    <a16:creationId xmlns:a16="http://schemas.microsoft.com/office/drawing/2014/main" id="{BCC9AF25-54EC-6D11-FE01-D7599FE684CA}"/>
                  </a:ext>
                </a:extLst>
              </p:cNvPr>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a:extLst>
                <a:ext uri="{FF2B5EF4-FFF2-40B4-BE49-F238E27FC236}">
                  <a16:creationId xmlns:a16="http://schemas.microsoft.com/office/drawing/2014/main" id="{16DD83A8-8061-AAAB-B353-CE45A5634D7B}"/>
                </a:ext>
              </a:extLst>
            </p:cNvPr>
            <p:cNvGrpSpPr/>
            <p:nvPr/>
          </p:nvGrpSpPr>
          <p:grpSpPr>
            <a:xfrm flipH="1">
              <a:off x="2075400" y="1449538"/>
              <a:ext cx="148900" cy="266675"/>
              <a:chOff x="3936650" y="1187050"/>
              <a:chExt cx="148900" cy="266675"/>
            </a:xfrm>
          </p:grpSpPr>
          <p:sp>
            <p:nvSpPr>
              <p:cNvPr id="818" name="Google Shape;818;p35">
                <a:extLst>
                  <a:ext uri="{FF2B5EF4-FFF2-40B4-BE49-F238E27FC236}">
                    <a16:creationId xmlns:a16="http://schemas.microsoft.com/office/drawing/2014/main" id="{C4A5135E-9AB8-6317-8714-57B6E4B93448}"/>
                  </a:ext>
                </a:extLst>
              </p:cNvPr>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a:extLst>
                  <a:ext uri="{FF2B5EF4-FFF2-40B4-BE49-F238E27FC236}">
                    <a16:creationId xmlns:a16="http://schemas.microsoft.com/office/drawing/2014/main" id="{7026ABDB-4B8D-A8E1-1DE8-6D48CA1DCCA3}"/>
                  </a:ext>
                </a:extLst>
              </p:cNvPr>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a:extLst>
                  <a:ext uri="{FF2B5EF4-FFF2-40B4-BE49-F238E27FC236}">
                    <a16:creationId xmlns:a16="http://schemas.microsoft.com/office/drawing/2014/main" id="{69E5347D-47EF-2C34-7AFF-28D2DBF1404E}"/>
                  </a:ext>
                </a:extLst>
              </p:cNvPr>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a:extLst>
              <a:ext uri="{FF2B5EF4-FFF2-40B4-BE49-F238E27FC236}">
                <a16:creationId xmlns:a16="http://schemas.microsoft.com/office/drawing/2014/main" id="{AE4AE570-8223-AD74-CC00-B1E8A19C227A}"/>
              </a:ext>
            </a:extLst>
          </p:cNvPr>
          <p:cNvGrpSpPr/>
          <p:nvPr/>
        </p:nvGrpSpPr>
        <p:grpSpPr>
          <a:xfrm rot="423360">
            <a:off x="9498318" y="2492274"/>
            <a:ext cx="2056945" cy="3745457"/>
            <a:chOff x="6793950" y="864075"/>
            <a:chExt cx="1498068" cy="2727807"/>
          </a:xfrm>
        </p:grpSpPr>
        <p:sp>
          <p:nvSpPr>
            <p:cNvPr id="822" name="Google Shape;822;p35">
              <a:extLst>
                <a:ext uri="{FF2B5EF4-FFF2-40B4-BE49-F238E27FC236}">
                  <a16:creationId xmlns:a16="http://schemas.microsoft.com/office/drawing/2014/main" id="{69F0BC4E-7849-1B61-2FAB-02E1BAD7BE07}"/>
                </a:ext>
              </a:extLst>
            </p:cNvPr>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a:extLst>
                <a:ext uri="{FF2B5EF4-FFF2-40B4-BE49-F238E27FC236}">
                  <a16:creationId xmlns:a16="http://schemas.microsoft.com/office/drawing/2014/main" id="{6D7BBAF4-70AC-9185-A5F4-028AFE088AE1}"/>
                </a:ext>
              </a:extLst>
            </p:cNvPr>
            <p:cNvGrpSpPr/>
            <p:nvPr/>
          </p:nvGrpSpPr>
          <p:grpSpPr>
            <a:xfrm>
              <a:off x="6902950" y="963600"/>
              <a:ext cx="1280100" cy="2528800"/>
              <a:chOff x="4490750" y="511075"/>
              <a:chExt cx="1280100" cy="2528800"/>
            </a:xfrm>
          </p:grpSpPr>
          <p:sp>
            <p:nvSpPr>
              <p:cNvPr id="824" name="Google Shape;824;p35">
                <a:extLst>
                  <a:ext uri="{FF2B5EF4-FFF2-40B4-BE49-F238E27FC236}">
                    <a16:creationId xmlns:a16="http://schemas.microsoft.com/office/drawing/2014/main" id="{B7123629-C87C-5AA5-24BC-46D9B8D262A5}"/>
                  </a:ext>
                </a:extLst>
              </p:cNvPr>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a:extLst>
                  <a:ext uri="{FF2B5EF4-FFF2-40B4-BE49-F238E27FC236}">
                    <a16:creationId xmlns:a16="http://schemas.microsoft.com/office/drawing/2014/main" id="{CF310B34-6EB9-E637-9756-185E171E1858}"/>
                  </a:ext>
                </a:extLst>
              </p:cNvPr>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a:extLst>
                  <a:ext uri="{FF2B5EF4-FFF2-40B4-BE49-F238E27FC236}">
                    <a16:creationId xmlns:a16="http://schemas.microsoft.com/office/drawing/2014/main" id="{D60965F6-787E-16CE-4B69-59E42C659A55}"/>
                  </a:ext>
                </a:extLst>
              </p:cNvPr>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a:extLst>
                  <a:ext uri="{FF2B5EF4-FFF2-40B4-BE49-F238E27FC236}">
                    <a16:creationId xmlns:a16="http://schemas.microsoft.com/office/drawing/2014/main" id="{EABC6C3F-90EE-DEA2-6F73-ECCA8B4131F6}"/>
                  </a:ext>
                </a:extLst>
              </p:cNvPr>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a:extLst>
                  <a:ext uri="{FF2B5EF4-FFF2-40B4-BE49-F238E27FC236}">
                    <a16:creationId xmlns:a16="http://schemas.microsoft.com/office/drawing/2014/main" id="{948E15EB-3FE9-53FC-8292-AA680F13E1DD}"/>
                  </a:ext>
                </a:extLst>
              </p:cNvPr>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a:extLst>
                  <a:ext uri="{FF2B5EF4-FFF2-40B4-BE49-F238E27FC236}">
                    <a16:creationId xmlns:a16="http://schemas.microsoft.com/office/drawing/2014/main" id="{31133717-24DF-D23F-D964-A20B7ECAFDB5}"/>
                  </a:ext>
                </a:extLst>
              </p:cNvPr>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a:extLst>
                  <a:ext uri="{FF2B5EF4-FFF2-40B4-BE49-F238E27FC236}">
                    <a16:creationId xmlns:a16="http://schemas.microsoft.com/office/drawing/2014/main" id="{123B23D9-65CA-09AC-5689-3D8EA77FB4BB}"/>
                  </a:ext>
                </a:extLst>
              </p:cNvPr>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a:extLst>
                  <a:ext uri="{FF2B5EF4-FFF2-40B4-BE49-F238E27FC236}">
                    <a16:creationId xmlns:a16="http://schemas.microsoft.com/office/drawing/2014/main" id="{0675CFA9-775B-7EC9-2402-A265F97DDDD6}"/>
                  </a:ext>
                </a:extLst>
              </p:cNvPr>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a:extLst>
                  <a:ext uri="{FF2B5EF4-FFF2-40B4-BE49-F238E27FC236}">
                    <a16:creationId xmlns:a16="http://schemas.microsoft.com/office/drawing/2014/main" id="{75C3116E-D995-4064-82A2-974C0FCB9E37}"/>
                  </a:ext>
                </a:extLst>
              </p:cNvPr>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a:extLst>
                  <a:ext uri="{FF2B5EF4-FFF2-40B4-BE49-F238E27FC236}">
                    <a16:creationId xmlns:a16="http://schemas.microsoft.com/office/drawing/2014/main" id="{1AAE43BB-A259-F850-D48E-D2213EE13048}"/>
                  </a:ext>
                </a:extLst>
              </p:cNvPr>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a:extLst>
                  <a:ext uri="{FF2B5EF4-FFF2-40B4-BE49-F238E27FC236}">
                    <a16:creationId xmlns:a16="http://schemas.microsoft.com/office/drawing/2014/main" id="{2DC36C7E-3D90-CF19-B315-350F2FF7BF9E}"/>
                  </a:ext>
                </a:extLst>
              </p:cNvPr>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a:extLst>
                  <a:ext uri="{FF2B5EF4-FFF2-40B4-BE49-F238E27FC236}">
                    <a16:creationId xmlns:a16="http://schemas.microsoft.com/office/drawing/2014/main" id="{406C9A26-177F-72DC-3B30-D64020FA2871}"/>
                  </a:ext>
                </a:extLst>
              </p:cNvPr>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a:extLst>
                  <a:ext uri="{FF2B5EF4-FFF2-40B4-BE49-F238E27FC236}">
                    <a16:creationId xmlns:a16="http://schemas.microsoft.com/office/drawing/2014/main" id="{D099B3DB-70DE-19CE-BACF-0C36458C5801}"/>
                  </a:ext>
                </a:extLst>
              </p:cNvPr>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a:extLst>
                  <a:ext uri="{FF2B5EF4-FFF2-40B4-BE49-F238E27FC236}">
                    <a16:creationId xmlns:a16="http://schemas.microsoft.com/office/drawing/2014/main" id="{3254C4A8-4CC9-94E1-65BE-4BBD39385D13}"/>
                  </a:ext>
                </a:extLst>
              </p:cNvPr>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a:extLst>
                  <a:ext uri="{FF2B5EF4-FFF2-40B4-BE49-F238E27FC236}">
                    <a16:creationId xmlns:a16="http://schemas.microsoft.com/office/drawing/2014/main" id="{3A2D2F4C-858A-629E-4510-45DD2883346A}"/>
                  </a:ext>
                </a:extLst>
              </p:cNvPr>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a:extLst>
                  <a:ext uri="{FF2B5EF4-FFF2-40B4-BE49-F238E27FC236}">
                    <a16:creationId xmlns:a16="http://schemas.microsoft.com/office/drawing/2014/main" id="{934C90D0-C129-7ED0-1E47-6AD823B44BD8}"/>
                  </a:ext>
                </a:extLst>
              </p:cNvPr>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a:extLst>
                  <a:ext uri="{FF2B5EF4-FFF2-40B4-BE49-F238E27FC236}">
                    <a16:creationId xmlns:a16="http://schemas.microsoft.com/office/drawing/2014/main" id="{1DD32CA1-18C7-F429-1BEA-83F92E3CFA3A}"/>
                  </a:ext>
                </a:extLst>
              </p:cNvPr>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a:extLst>
                  <a:ext uri="{FF2B5EF4-FFF2-40B4-BE49-F238E27FC236}">
                    <a16:creationId xmlns:a16="http://schemas.microsoft.com/office/drawing/2014/main" id="{60359DC9-043B-01B4-7E9B-D31DC633B062}"/>
                  </a:ext>
                </a:extLst>
              </p:cNvPr>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a:extLst>
                  <a:ext uri="{FF2B5EF4-FFF2-40B4-BE49-F238E27FC236}">
                    <a16:creationId xmlns:a16="http://schemas.microsoft.com/office/drawing/2014/main" id="{C01BB5E9-B024-38AF-44D4-E4AE30A50234}"/>
                  </a:ext>
                </a:extLst>
              </p:cNvPr>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a:extLst>
                  <a:ext uri="{FF2B5EF4-FFF2-40B4-BE49-F238E27FC236}">
                    <a16:creationId xmlns:a16="http://schemas.microsoft.com/office/drawing/2014/main" id="{AD43A6AB-99B5-0DEF-6586-F4FB619C30A4}"/>
                  </a:ext>
                </a:extLst>
              </p:cNvPr>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a:extLst>
                  <a:ext uri="{FF2B5EF4-FFF2-40B4-BE49-F238E27FC236}">
                    <a16:creationId xmlns:a16="http://schemas.microsoft.com/office/drawing/2014/main" id="{E51D2B61-A9C8-8510-7CFF-62A427CA196E}"/>
                  </a:ext>
                </a:extLst>
              </p:cNvPr>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a:extLst>
                  <a:ext uri="{FF2B5EF4-FFF2-40B4-BE49-F238E27FC236}">
                    <a16:creationId xmlns:a16="http://schemas.microsoft.com/office/drawing/2014/main" id="{F44199C2-E1F0-DCEF-2E58-A70EA39828C5}"/>
                  </a:ext>
                </a:extLst>
              </p:cNvPr>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a:extLst>
                  <a:ext uri="{FF2B5EF4-FFF2-40B4-BE49-F238E27FC236}">
                    <a16:creationId xmlns:a16="http://schemas.microsoft.com/office/drawing/2014/main" id="{BA7E316A-96EA-D8C0-2197-970C0CB0052E}"/>
                  </a:ext>
                </a:extLst>
              </p:cNvPr>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a:extLst>
                  <a:ext uri="{FF2B5EF4-FFF2-40B4-BE49-F238E27FC236}">
                    <a16:creationId xmlns:a16="http://schemas.microsoft.com/office/drawing/2014/main" id="{05BB4C11-5D02-FCFB-C131-6D12B52CFDCE}"/>
                  </a:ext>
                </a:extLst>
              </p:cNvPr>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a:extLst>
                  <a:ext uri="{FF2B5EF4-FFF2-40B4-BE49-F238E27FC236}">
                    <a16:creationId xmlns:a16="http://schemas.microsoft.com/office/drawing/2014/main" id="{AD3C08A1-5206-FB13-DA5E-F8693B49BDB2}"/>
                  </a:ext>
                </a:extLst>
              </p:cNvPr>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a:extLst>
                  <a:ext uri="{FF2B5EF4-FFF2-40B4-BE49-F238E27FC236}">
                    <a16:creationId xmlns:a16="http://schemas.microsoft.com/office/drawing/2014/main" id="{F2840BC8-14D1-70B7-EB33-57AADE978487}"/>
                  </a:ext>
                </a:extLst>
              </p:cNvPr>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a:extLst>
                  <a:ext uri="{FF2B5EF4-FFF2-40B4-BE49-F238E27FC236}">
                    <a16:creationId xmlns:a16="http://schemas.microsoft.com/office/drawing/2014/main" id="{E987FE3B-044F-4AA5-A4A4-0844D52344E2}"/>
                  </a:ext>
                </a:extLst>
              </p:cNvPr>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a:extLst>
                  <a:ext uri="{FF2B5EF4-FFF2-40B4-BE49-F238E27FC236}">
                    <a16:creationId xmlns:a16="http://schemas.microsoft.com/office/drawing/2014/main" id="{628BC43F-5A9B-BD51-3EC9-4E44496E0908}"/>
                  </a:ext>
                </a:extLst>
              </p:cNvPr>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a:extLst>
                  <a:ext uri="{FF2B5EF4-FFF2-40B4-BE49-F238E27FC236}">
                    <a16:creationId xmlns:a16="http://schemas.microsoft.com/office/drawing/2014/main" id="{5A47FF7A-6B52-B2F9-D671-C7AA474AEDB6}"/>
                  </a:ext>
                </a:extLst>
              </p:cNvPr>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a:extLst>
                  <a:ext uri="{FF2B5EF4-FFF2-40B4-BE49-F238E27FC236}">
                    <a16:creationId xmlns:a16="http://schemas.microsoft.com/office/drawing/2014/main" id="{42057DC2-7F51-6BEB-5DCC-F03EB803256A}"/>
                  </a:ext>
                </a:extLst>
              </p:cNvPr>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a:extLst>
                  <a:ext uri="{FF2B5EF4-FFF2-40B4-BE49-F238E27FC236}">
                    <a16:creationId xmlns:a16="http://schemas.microsoft.com/office/drawing/2014/main" id="{E21B4B68-FAA7-9774-A400-4CBEABD617F4}"/>
                  </a:ext>
                </a:extLst>
              </p:cNvPr>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a:extLst>
                  <a:ext uri="{FF2B5EF4-FFF2-40B4-BE49-F238E27FC236}">
                    <a16:creationId xmlns:a16="http://schemas.microsoft.com/office/drawing/2014/main" id="{7F002B1B-1C9D-0725-6B47-057F920C39C6}"/>
                  </a:ext>
                </a:extLst>
              </p:cNvPr>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a:extLst>
                  <a:ext uri="{FF2B5EF4-FFF2-40B4-BE49-F238E27FC236}">
                    <a16:creationId xmlns:a16="http://schemas.microsoft.com/office/drawing/2014/main" id="{036B67E2-45AD-6A1E-5B6F-D63517C8B38C}"/>
                  </a:ext>
                </a:extLst>
              </p:cNvPr>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a:extLst>
                  <a:ext uri="{FF2B5EF4-FFF2-40B4-BE49-F238E27FC236}">
                    <a16:creationId xmlns:a16="http://schemas.microsoft.com/office/drawing/2014/main" id="{DF854679-EA07-1249-EF36-6ADA43D5BD39}"/>
                  </a:ext>
                </a:extLst>
              </p:cNvPr>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a:extLst>
                  <a:ext uri="{FF2B5EF4-FFF2-40B4-BE49-F238E27FC236}">
                    <a16:creationId xmlns:a16="http://schemas.microsoft.com/office/drawing/2014/main" id="{D1976B8B-044A-0DA4-F168-DBCA283DD1D5}"/>
                  </a:ext>
                </a:extLst>
              </p:cNvPr>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a:extLst>
                  <a:ext uri="{FF2B5EF4-FFF2-40B4-BE49-F238E27FC236}">
                    <a16:creationId xmlns:a16="http://schemas.microsoft.com/office/drawing/2014/main" id="{94B190AE-22C0-EF62-CE0D-F9E31C79E5CC}"/>
                  </a:ext>
                </a:extLst>
              </p:cNvPr>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a:extLst>
                  <a:ext uri="{FF2B5EF4-FFF2-40B4-BE49-F238E27FC236}">
                    <a16:creationId xmlns:a16="http://schemas.microsoft.com/office/drawing/2014/main" id="{5DD299F2-0CD2-450A-7CB0-E50B67DEBBED}"/>
                  </a:ext>
                </a:extLst>
              </p:cNvPr>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a:extLst>
                  <a:ext uri="{FF2B5EF4-FFF2-40B4-BE49-F238E27FC236}">
                    <a16:creationId xmlns:a16="http://schemas.microsoft.com/office/drawing/2014/main" id="{D669DC11-5E66-5FFF-3E36-32FEF43641DA}"/>
                  </a:ext>
                </a:extLst>
              </p:cNvPr>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a:extLst>
                  <a:ext uri="{FF2B5EF4-FFF2-40B4-BE49-F238E27FC236}">
                    <a16:creationId xmlns:a16="http://schemas.microsoft.com/office/drawing/2014/main" id="{19BBD5B7-3F75-C101-8343-5FC31380BDF2}"/>
                  </a:ext>
                </a:extLst>
              </p:cNvPr>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a:extLst>
                  <a:ext uri="{FF2B5EF4-FFF2-40B4-BE49-F238E27FC236}">
                    <a16:creationId xmlns:a16="http://schemas.microsoft.com/office/drawing/2014/main" id="{1CEB444E-6091-CE91-4FC8-5A3AA763B2FB}"/>
                  </a:ext>
                </a:extLst>
              </p:cNvPr>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a:extLst>
                  <a:ext uri="{FF2B5EF4-FFF2-40B4-BE49-F238E27FC236}">
                    <a16:creationId xmlns:a16="http://schemas.microsoft.com/office/drawing/2014/main" id="{A700859E-49EF-36C3-8F79-4D40276D1059}"/>
                  </a:ext>
                </a:extLst>
              </p:cNvPr>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a:extLst>
                  <a:ext uri="{FF2B5EF4-FFF2-40B4-BE49-F238E27FC236}">
                    <a16:creationId xmlns:a16="http://schemas.microsoft.com/office/drawing/2014/main" id="{C33B4B73-3E1B-8E90-EBDF-97E9C1FBEDDC}"/>
                  </a:ext>
                </a:extLst>
              </p:cNvPr>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a:extLst>
                  <a:ext uri="{FF2B5EF4-FFF2-40B4-BE49-F238E27FC236}">
                    <a16:creationId xmlns:a16="http://schemas.microsoft.com/office/drawing/2014/main" id="{759ED314-0C2B-F7A7-06EB-16B8EEC8B7B7}"/>
                  </a:ext>
                </a:extLst>
              </p:cNvPr>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a:extLst>
                  <a:ext uri="{FF2B5EF4-FFF2-40B4-BE49-F238E27FC236}">
                    <a16:creationId xmlns:a16="http://schemas.microsoft.com/office/drawing/2014/main" id="{0EAAEB06-73DA-5A24-6E83-89E1B2193F8C}"/>
                  </a:ext>
                </a:extLst>
              </p:cNvPr>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a:extLst>
                  <a:ext uri="{FF2B5EF4-FFF2-40B4-BE49-F238E27FC236}">
                    <a16:creationId xmlns:a16="http://schemas.microsoft.com/office/drawing/2014/main" id="{0CB12537-AF13-F679-1956-698C64ABA038}"/>
                  </a:ext>
                </a:extLst>
              </p:cNvPr>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a:extLst>
                  <a:ext uri="{FF2B5EF4-FFF2-40B4-BE49-F238E27FC236}">
                    <a16:creationId xmlns:a16="http://schemas.microsoft.com/office/drawing/2014/main" id="{51C8942D-5D7F-14DC-DDF2-614E68558629}"/>
                  </a:ext>
                </a:extLst>
              </p:cNvPr>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a:extLst>
                  <a:ext uri="{FF2B5EF4-FFF2-40B4-BE49-F238E27FC236}">
                    <a16:creationId xmlns:a16="http://schemas.microsoft.com/office/drawing/2014/main" id="{3978EAF0-1DF4-1E8B-59BD-155E27853B80}"/>
                  </a:ext>
                </a:extLst>
              </p:cNvPr>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a:extLst>
                  <a:ext uri="{FF2B5EF4-FFF2-40B4-BE49-F238E27FC236}">
                    <a16:creationId xmlns:a16="http://schemas.microsoft.com/office/drawing/2014/main" id="{FBD7D63E-F57B-9E5B-1212-AEF366E1F619}"/>
                  </a:ext>
                </a:extLst>
              </p:cNvPr>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a:extLst>
                  <a:ext uri="{FF2B5EF4-FFF2-40B4-BE49-F238E27FC236}">
                    <a16:creationId xmlns:a16="http://schemas.microsoft.com/office/drawing/2014/main" id="{8DCF84D1-6E2F-6048-24AA-C12B1B9A75BB}"/>
                  </a:ext>
                </a:extLst>
              </p:cNvPr>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a:extLst>
                  <a:ext uri="{FF2B5EF4-FFF2-40B4-BE49-F238E27FC236}">
                    <a16:creationId xmlns:a16="http://schemas.microsoft.com/office/drawing/2014/main" id="{73DB7D0B-7556-14BB-7B12-D9D349348F8C}"/>
                  </a:ext>
                </a:extLst>
              </p:cNvPr>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a:extLst>
                  <a:ext uri="{FF2B5EF4-FFF2-40B4-BE49-F238E27FC236}">
                    <a16:creationId xmlns:a16="http://schemas.microsoft.com/office/drawing/2014/main" id="{7072652A-F930-5CE0-87DD-D44EE7D1ECAC}"/>
                  </a:ext>
                </a:extLst>
              </p:cNvPr>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a:extLst>
                  <a:ext uri="{FF2B5EF4-FFF2-40B4-BE49-F238E27FC236}">
                    <a16:creationId xmlns:a16="http://schemas.microsoft.com/office/drawing/2014/main" id="{07928DA1-0452-2835-8E30-E7F30541C7BE}"/>
                  </a:ext>
                </a:extLst>
              </p:cNvPr>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a:extLst>
                  <a:ext uri="{FF2B5EF4-FFF2-40B4-BE49-F238E27FC236}">
                    <a16:creationId xmlns:a16="http://schemas.microsoft.com/office/drawing/2014/main" id="{99B77D2E-AE93-2226-C6A3-FA1ACEBB8E8F}"/>
                  </a:ext>
                </a:extLst>
              </p:cNvPr>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a:extLst>
                  <a:ext uri="{FF2B5EF4-FFF2-40B4-BE49-F238E27FC236}">
                    <a16:creationId xmlns:a16="http://schemas.microsoft.com/office/drawing/2014/main" id="{3113279D-3602-1379-8FDA-9B4906D3B2C4}"/>
                  </a:ext>
                </a:extLst>
              </p:cNvPr>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a:extLst>
                  <a:ext uri="{FF2B5EF4-FFF2-40B4-BE49-F238E27FC236}">
                    <a16:creationId xmlns:a16="http://schemas.microsoft.com/office/drawing/2014/main" id="{CDFC77D7-6F16-FC28-BF49-1BAFB633995E}"/>
                  </a:ext>
                </a:extLst>
              </p:cNvPr>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a:extLst>
                  <a:ext uri="{FF2B5EF4-FFF2-40B4-BE49-F238E27FC236}">
                    <a16:creationId xmlns:a16="http://schemas.microsoft.com/office/drawing/2014/main" id="{8F564244-BD21-6E0A-6145-2B4DB1DE63B7}"/>
                  </a:ext>
                </a:extLst>
              </p:cNvPr>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a:extLst>
                  <a:ext uri="{FF2B5EF4-FFF2-40B4-BE49-F238E27FC236}">
                    <a16:creationId xmlns:a16="http://schemas.microsoft.com/office/drawing/2014/main" id="{A238D863-1C2C-79A0-91C3-7DCD9319C412}"/>
                  </a:ext>
                </a:extLst>
              </p:cNvPr>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a:extLst>
                  <a:ext uri="{FF2B5EF4-FFF2-40B4-BE49-F238E27FC236}">
                    <a16:creationId xmlns:a16="http://schemas.microsoft.com/office/drawing/2014/main" id="{7EF77783-6C79-3EDF-2982-961ECCFEF66B}"/>
                  </a:ext>
                </a:extLst>
              </p:cNvPr>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a:extLst>
                  <a:ext uri="{FF2B5EF4-FFF2-40B4-BE49-F238E27FC236}">
                    <a16:creationId xmlns:a16="http://schemas.microsoft.com/office/drawing/2014/main" id="{096AFE06-260B-D9EA-C154-FBC17D928573}"/>
                  </a:ext>
                </a:extLst>
              </p:cNvPr>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a:extLst>
                  <a:ext uri="{FF2B5EF4-FFF2-40B4-BE49-F238E27FC236}">
                    <a16:creationId xmlns:a16="http://schemas.microsoft.com/office/drawing/2014/main" id="{A75DB6C2-1BEB-CEF9-141C-D3551E709966}"/>
                  </a:ext>
                </a:extLst>
              </p:cNvPr>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a:extLst>
                  <a:ext uri="{FF2B5EF4-FFF2-40B4-BE49-F238E27FC236}">
                    <a16:creationId xmlns:a16="http://schemas.microsoft.com/office/drawing/2014/main" id="{655D11E2-F2D9-74B4-CC6C-1C05C1C4033A}"/>
                  </a:ext>
                </a:extLst>
              </p:cNvPr>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a:extLst>
                  <a:ext uri="{FF2B5EF4-FFF2-40B4-BE49-F238E27FC236}">
                    <a16:creationId xmlns:a16="http://schemas.microsoft.com/office/drawing/2014/main" id="{FC9E8D9A-C183-1DA1-F6EA-5CC1CEE60294}"/>
                  </a:ext>
                </a:extLst>
              </p:cNvPr>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a:extLst>
                  <a:ext uri="{FF2B5EF4-FFF2-40B4-BE49-F238E27FC236}">
                    <a16:creationId xmlns:a16="http://schemas.microsoft.com/office/drawing/2014/main" id="{7E856F43-7655-2C16-1751-D741FD65A013}"/>
                  </a:ext>
                </a:extLst>
              </p:cNvPr>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a:extLst>
                  <a:ext uri="{FF2B5EF4-FFF2-40B4-BE49-F238E27FC236}">
                    <a16:creationId xmlns:a16="http://schemas.microsoft.com/office/drawing/2014/main" id="{073BC815-C916-9C96-16C1-2BBC352DE102}"/>
                  </a:ext>
                </a:extLst>
              </p:cNvPr>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a:extLst>
              <a:ext uri="{FF2B5EF4-FFF2-40B4-BE49-F238E27FC236}">
                <a16:creationId xmlns:a16="http://schemas.microsoft.com/office/drawing/2014/main" id="{65A140BD-A9AE-B167-7B43-35AA11E2CFD6}"/>
              </a:ext>
            </a:extLst>
          </p:cNvPr>
          <p:cNvGrpSpPr/>
          <p:nvPr/>
        </p:nvGrpSpPr>
        <p:grpSpPr>
          <a:xfrm>
            <a:off x="10276233" y="1432433"/>
            <a:ext cx="255728" cy="405703"/>
            <a:chOff x="7707175" y="1074324"/>
            <a:chExt cx="191796" cy="304277"/>
          </a:xfrm>
        </p:grpSpPr>
        <p:sp>
          <p:nvSpPr>
            <p:cNvPr id="890" name="Google Shape;890;p35">
              <a:extLst>
                <a:ext uri="{FF2B5EF4-FFF2-40B4-BE49-F238E27FC236}">
                  <a16:creationId xmlns:a16="http://schemas.microsoft.com/office/drawing/2014/main" id="{60D60FF3-DCDC-5241-F0B2-86D949C0190A}"/>
                </a:ext>
              </a:extLst>
            </p:cNvPr>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a:extLst>
                <a:ext uri="{FF2B5EF4-FFF2-40B4-BE49-F238E27FC236}">
                  <a16:creationId xmlns:a16="http://schemas.microsoft.com/office/drawing/2014/main" id="{66816597-E2D2-8F51-78AF-7B22248B5008}"/>
                </a:ext>
              </a:extLst>
            </p:cNvPr>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a:extLst>
              <a:ext uri="{FF2B5EF4-FFF2-40B4-BE49-F238E27FC236}">
                <a16:creationId xmlns:a16="http://schemas.microsoft.com/office/drawing/2014/main" id="{AD1A6A83-16E4-CD92-3D4A-5A39D584AEDD}"/>
              </a:ext>
            </a:extLst>
          </p:cNvPr>
          <p:cNvGrpSpPr/>
          <p:nvPr/>
        </p:nvGrpSpPr>
        <p:grpSpPr>
          <a:xfrm rot="616910">
            <a:off x="627990" y="687840"/>
            <a:ext cx="2284584" cy="3620028"/>
            <a:chOff x="815600" y="654975"/>
            <a:chExt cx="1570784" cy="2488981"/>
          </a:xfrm>
        </p:grpSpPr>
        <p:sp>
          <p:nvSpPr>
            <p:cNvPr id="894" name="Google Shape;894;p35">
              <a:extLst>
                <a:ext uri="{FF2B5EF4-FFF2-40B4-BE49-F238E27FC236}">
                  <a16:creationId xmlns:a16="http://schemas.microsoft.com/office/drawing/2014/main" id="{EF26189B-1504-39BD-8F5C-909217DCDE4A}"/>
                </a:ext>
              </a:extLst>
            </p:cNvPr>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a:extLst>
                <a:ext uri="{FF2B5EF4-FFF2-40B4-BE49-F238E27FC236}">
                  <a16:creationId xmlns:a16="http://schemas.microsoft.com/office/drawing/2014/main" id="{76B8FAC2-1E4A-E513-58CD-EF8599209A47}"/>
                </a:ext>
              </a:extLst>
            </p:cNvPr>
            <p:cNvGrpSpPr/>
            <p:nvPr/>
          </p:nvGrpSpPr>
          <p:grpSpPr>
            <a:xfrm>
              <a:off x="897338" y="721975"/>
              <a:ext cx="1407300" cy="2342350"/>
              <a:chOff x="1990750" y="549300"/>
              <a:chExt cx="1407300" cy="2342350"/>
            </a:xfrm>
          </p:grpSpPr>
          <p:sp>
            <p:nvSpPr>
              <p:cNvPr id="896" name="Google Shape;896;p35">
                <a:extLst>
                  <a:ext uri="{FF2B5EF4-FFF2-40B4-BE49-F238E27FC236}">
                    <a16:creationId xmlns:a16="http://schemas.microsoft.com/office/drawing/2014/main" id="{21AE2F50-9DB8-03EB-9F74-F038716A9C8F}"/>
                  </a:ext>
                </a:extLst>
              </p:cNvPr>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a:extLst>
                  <a:ext uri="{FF2B5EF4-FFF2-40B4-BE49-F238E27FC236}">
                    <a16:creationId xmlns:a16="http://schemas.microsoft.com/office/drawing/2014/main" id="{7B93E236-D452-2E88-5284-FD545E975162}"/>
                  </a:ext>
                </a:extLst>
              </p:cNvPr>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a:extLst>
                  <a:ext uri="{FF2B5EF4-FFF2-40B4-BE49-F238E27FC236}">
                    <a16:creationId xmlns:a16="http://schemas.microsoft.com/office/drawing/2014/main" id="{5AAB44A4-6263-9F22-02A6-36C160A6D901}"/>
                  </a:ext>
                </a:extLst>
              </p:cNvPr>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a:extLst>
                  <a:ext uri="{FF2B5EF4-FFF2-40B4-BE49-F238E27FC236}">
                    <a16:creationId xmlns:a16="http://schemas.microsoft.com/office/drawing/2014/main" id="{F699DD65-6CAA-E417-0210-C3CA97EB86BD}"/>
                  </a:ext>
                </a:extLst>
              </p:cNvPr>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a:extLst>
                  <a:ext uri="{FF2B5EF4-FFF2-40B4-BE49-F238E27FC236}">
                    <a16:creationId xmlns:a16="http://schemas.microsoft.com/office/drawing/2014/main" id="{5ACC8BE7-7EE7-BA8B-236A-E57BA8A1D2B7}"/>
                  </a:ext>
                </a:extLst>
              </p:cNvPr>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a:extLst>
                  <a:ext uri="{FF2B5EF4-FFF2-40B4-BE49-F238E27FC236}">
                    <a16:creationId xmlns:a16="http://schemas.microsoft.com/office/drawing/2014/main" id="{3572E19E-DB2B-7308-1342-1F3DFEE75A04}"/>
                  </a:ext>
                </a:extLst>
              </p:cNvPr>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a:extLst>
                  <a:ext uri="{FF2B5EF4-FFF2-40B4-BE49-F238E27FC236}">
                    <a16:creationId xmlns:a16="http://schemas.microsoft.com/office/drawing/2014/main" id="{E99CA591-BD66-823D-C5EF-5D2D58E9FFD4}"/>
                  </a:ext>
                </a:extLst>
              </p:cNvPr>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a:extLst>
                  <a:ext uri="{FF2B5EF4-FFF2-40B4-BE49-F238E27FC236}">
                    <a16:creationId xmlns:a16="http://schemas.microsoft.com/office/drawing/2014/main" id="{2C867660-1846-3BD5-FCAA-FE8C31797059}"/>
                  </a:ext>
                </a:extLst>
              </p:cNvPr>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a:extLst>
                  <a:ext uri="{FF2B5EF4-FFF2-40B4-BE49-F238E27FC236}">
                    <a16:creationId xmlns:a16="http://schemas.microsoft.com/office/drawing/2014/main" id="{0AFAC714-7F24-EDDD-177F-125D2A7D3923}"/>
                  </a:ext>
                </a:extLst>
              </p:cNvPr>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a:extLst>
                  <a:ext uri="{FF2B5EF4-FFF2-40B4-BE49-F238E27FC236}">
                    <a16:creationId xmlns:a16="http://schemas.microsoft.com/office/drawing/2014/main" id="{4515569A-ADB4-4F72-F36F-2DA25F9BD489}"/>
                  </a:ext>
                </a:extLst>
              </p:cNvPr>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a:extLst>
                  <a:ext uri="{FF2B5EF4-FFF2-40B4-BE49-F238E27FC236}">
                    <a16:creationId xmlns:a16="http://schemas.microsoft.com/office/drawing/2014/main" id="{3DBF91EF-9695-923A-8E2F-94B8B5243CE7}"/>
                  </a:ext>
                </a:extLst>
              </p:cNvPr>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a:extLst>
                  <a:ext uri="{FF2B5EF4-FFF2-40B4-BE49-F238E27FC236}">
                    <a16:creationId xmlns:a16="http://schemas.microsoft.com/office/drawing/2014/main" id="{A34063F7-7507-0862-1D88-929A83DE698E}"/>
                  </a:ext>
                </a:extLst>
              </p:cNvPr>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a:extLst>
                  <a:ext uri="{FF2B5EF4-FFF2-40B4-BE49-F238E27FC236}">
                    <a16:creationId xmlns:a16="http://schemas.microsoft.com/office/drawing/2014/main" id="{2E2939DE-A88B-860C-EEB5-F916807699B9}"/>
                  </a:ext>
                </a:extLst>
              </p:cNvPr>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a:extLst>
                  <a:ext uri="{FF2B5EF4-FFF2-40B4-BE49-F238E27FC236}">
                    <a16:creationId xmlns:a16="http://schemas.microsoft.com/office/drawing/2014/main" id="{7AF1136A-AD68-44A9-6D4E-996418ED410A}"/>
                  </a:ext>
                </a:extLst>
              </p:cNvPr>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a:extLst>
                  <a:ext uri="{FF2B5EF4-FFF2-40B4-BE49-F238E27FC236}">
                    <a16:creationId xmlns:a16="http://schemas.microsoft.com/office/drawing/2014/main" id="{73471B58-304A-1661-5D76-12F862D43DDC}"/>
                  </a:ext>
                </a:extLst>
              </p:cNvPr>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a:extLst>
                  <a:ext uri="{FF2B5EF4-FFF2-40B4-BE49-F238E27FC236}">
                    <a16:creationId xmlns:a16="http://schemas.microsoft.com/office/drawing/2014/main" id="{FA01501E-C3F6-D2B3-5ED6-B01BD36CC112}"/>
                  </a:ext>
                </a:extLst>
              </p:cNvPr>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a:extLst>
                  <a:ext uri="{FF2B5EF4-FFF2-40B4-BE49-F238E27FC236}">
                    <a16:creationId xmlns:a16="http://schemas.microsoft.com/office/drawing/2014/main" id="{D9C56D02-4828-FEFC-B44D-7887722E3C7B}"/>
                  </a:ext>
                </a:extLst>
              </p:cNvPr>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a:extLst>
                  <a:ext uri="{FF2B5EF4-FFF2-40B4-BE49-F238E27FC236}">
                    <a16:creationId xmlns:a16="http://schemas.microsoft.com/office/drawing/2014/main" id="{3276C8CE-BAE7-10B4-CFE5-A01FBC5CD8AF}"/>
                  </a:ext>
                </a:extLst>
              </p:cNvPr>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a:extLst>
                  <a:ext uri="{FF2B5EF4-FFF2-40B4-BE49-F238E27FC236}">
                    <a16:creationId xmlns:a16="http://schemas.microsoft.com/office/drawing/2014/main" id="{884C2458-BFC8-AA67-50D9-099CC91F2CD6}"/>
                  </a:ext>
                </a:extLst>
              </p:cNvPr>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a:extLst>
                  <a:ext uri="{FF2B5EF4-FFF2-40B4-BE49-F238E27FC236}">
                    <a16:creationId xmlns:a16="http://schemas.microsoft.com/office/drawing/2014/main" id="{F75D0D93-61EF-9D6F-C1AA-C6701F4C6F99}"/>
                  </a:ext>
                </a:extLst>
              </p:cNvPr>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a:extLst>
                  <a:ext uri="{FF2B5EF4-FFF2-40B4-BE49-F238E27FC236}">
                    <a16:creationId xmlns:a16="http://schemas.microsoft.com/office/drawing/2014/main" id="{C20EE90F-2E4E-358C-0A64-E84E1F9ADCFF}"/>
                  </a:ext>
                </a:extLst>
              </p:cNvPr>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a:extLst>
                  <a:ext uri="{FF2B5EF4-FFF2-40B4-BE49-F238E27FC236}">
                    <a16:creationId xmlns:a16="http://schemas.microsoft.com/office/drawing/2014/main" id="{02182E9A-18A9-C10F-F0CF-51335D60C0CD}"/>
                  </a:ext>
                </a:extLst>
              </p:cNvPr>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a:extLst>
                  <a:ext uri="{FF2B5EF4-FFF2-40B4-BE49-F238E27FC236}">
                    <a16:creationId xmlns:a16="http://schemas.microsoft.com/office/drawing/2014/main" id="{2048C703-066E-64F5-DB22-16766EA720EF}"/>
                  </a:ext>
                </a:extLst>
              </p:cNvPr>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a:extLst>
                  <a:ext uri="{FF2B5EF4-FFF2-40B4-BE49-F238E27FC236}">
                    <a16:creationId xmlns:a16="http://schemas.microsoft.com/office/drawing/2014/main" id="{811AB514-F17E-D9B9-CF7A-EDBDAA9FA966}"/>
                  </a:ext>
                </a:extLst>
              </p:cNvPr>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a:extLst>
                  <a:ext uri="{FF2B5EF4-FFF2-40B4-BE49-F238E27FC236}">
                    <a16:creationId xmlns:a16="http://schemas.microsoft.com/office/drawing/2014/main" id="{03C0C37B-5833-EC85-0E8C-DEAC86879205}"/>
                  </a:ext>
                </a:extLst>
              </p:cNvPr>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a:extLst>
                  <a:ext uri="{FF2B5EF4-FFF2-40B4-BE49-F238E27FC236}">
                    <a16:creationId xmlns:a16="http://schemas.microsoft.com/office/drawing/2014/main" id="{F156B636-8F71-AF27-C965-F24A0D434DC3}"/>
                  </a:ext>
                </a:extLst>
              </p:cNvPr>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a:extLst>
                  <a:ext uri="{FF2B5EF4-FFF2-40B4-BE49-F238E27FC236}">
                    <a16:creationId xmlns:a16="http://schemas.microsoft.com/office/drawing/2014/main" id="{4883AF64-6DDC-6AF9-0EBF-47B769294818}"/>
                  </a:ext>
                </a:extLst>
              </p:cNvPr>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a:extLst>
                  <a:ext uri="{FF2B5EF4-FFF2-40B4-BE49-F238E27FC236}">
                    <a16:creationId xmlns:a16="http://schemas.microsoft.com/office/drawing/2014/main" id="{8BBE1172-157B-1E70-D6FA-526B4B4F0E75}"/>
                  </a:ext>
                </a:extLst>
              </p:cNvPr>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a:extLst>
                  <a:ext uri="{FF2B5EF4-FFF2-40B4-BE49-F238E27FC236}">
                    <a16:creationId xmlns:a16="http://schemas.microsoft.com/office/drawing/2014/main" id="{8E8470B4-40DB-79D6-1331-7E2F692E531F}"/>
                  </a:ext>
                </a:extLst>
              </p:cNvPr>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a:extLst>
                  <a:ext uri="{FF2B5EF4-FFF2-40B4-BE49-F238E27FC236}">
                    <a16:creationId xmlns:a16="http://schemas.microsoft.com/office/drawing/2014/main" id="{89404246-CCE9-D07B-F3A1-65897A7D7599}"/>
                  </a:ext>
                </a:extLst>
              </p:cNvPr>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a:extLst>
                  <a:ext uri="{FF2B5EF4-FFF2-40B4-BE49-F238E27FC236}">
                    <a16:creationId xmlns:a16="http://schemas.microsoft.com/office/drawing/2014/main" id="{5D7D3AB5-6CD0-9AD0-4CF6-437A327F5D16}"/>
                  </a:ext>
                </a:extLst>
              </p:cNvPr>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a:extLst>
                  <a:ext uri="{FF2B5EF4-FFF2-40B4-BE49-F238E27FC236}">
                    <a16:creationId xmlns:a16="http://schemas.microsoft.com/office/drawing/2014/main" id="{B7021068-772C-F34C-890A-3FE2219D2644}"/>
                  </a:ext>
                </a:extLst>
              </p:cNvPr>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a:extLst>
                  <a:ext uri="{FF2B5EF4-FFF2-40B4-BE49-F238E27FC236}">
                    <a16:creationId xmlns:a16="http://schemas.microsoft.com/office/drawing/2014/main" id="{670EABDC-C9D7-E9D9-6928-C9DEA364EA1A}"/>
                  </a:ext>
                </a:extLst>
              </p:cNvPr>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a:extLst>
                  <a:ext uri="{FF2B5EF4-FFF2-40B4-BE49-F238E27FC236}">
                    <a16:creationId xmlns:a16="http://schemas.microsoft.com/office/drawing/2014/main" id="{4BE64C40-DBBF-9A71-39D2-F58BED4D0411}"/>
                  </a:ext>
                </a:extLst>
              </p:cNvPr>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a:extLst>
                  <a:ext uri="{FF2B5EF4-FFF2-40B4-BE49-F238E27FC236}">
                    <a16:creationId xmlns:a16="http://schemas.microsoft.com/office/drawing/2014/main" id="{C6C12A3E-5CEE-1176-421C-60D6CCEE5538}"/>
                  </a:ext>
                </a:extLst>
              </p:cNvPr>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a:extLst>
                  <a:ext uri="{FF2B5EF4-FFF2-40B4-BE49-F238E27FC236}">
                    <a16:creationId xmlns:a16="http://schemas.microsoft.com/office/drawing/2014/main" id="{39F1107F-D5BE-4F16-4E9C-94B265BF2653}"/>
                  </a:ext>
                </a:extLst>
              </p:cNvPr>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a:extLst>
                  <a:ext uri="{FF2B5EF4-FFF2-40B4-BE49-F238E27FC236}">
                    <a16:creationId xmlns:a16="http://schemas.microsoft.com/office/drawing/2014/main" id="{871C0D20-0F19-79F4-D0BD-E0CC3B14069E}"/>
                  </a:ext>
                </a:extLst>
              </p:cNvPr>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a:extLst>
                  <a:ext uri="{FF2B5EF4-FFF2-40B4-BE49-F238E27FC236}">
                    <a16:creationId xmlns:a16="http://schemas.microsoft.com/office/drawing/2014/main" id="{9D735D5C-8E12-34B1-22B4-30DC62FB1355}"/>
                  </a:ext>
                </a:extLst>
              </p:cNvPr>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a:extLst>
                  <a:ext uri="{FF2B5EF4-FFF2-40B4-BE49-F238E27FC236}">
                    <a16:creationId xmlns:a16="http://schemas.microsoft.com/office/drawing/2014/main" id="{3038B2ED-6CA8-EA1F-88E5-C4F9855FF7DE}"/>
                  </a:ext>
                </a:extLst>
              </p:cNvPr>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a:extLst>
                  <a:ext uri="{FF2B5EF4-FFF2-40B4-BE49-F238E27FC236}">
                    <a16:creationId xmlns:a16="http://schemas.microsoft.com/office/drawing/2014/main" id="{EEEDF884-62D7-ABE7-3D5F-5140B5CAE6AF}"/>
                  </a:ext>
                </a:extLst>
              </p:cNvPr>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a:extLst>
                  <a:ext uri="{FF2B5EF4-FFF2-40B4-BE49-F238E27FC236}">
                    <a16:creationId xmlns:a16="http://schemas.microsoft.com/office/drawing/2014/main" id="{8D70BD7B-26F4-C036-431B-71FE36C1B4E8}"/>
                  </a:ext>
                </a:extLst>
              </p:cNvPr>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a:extLst>
                  <a:ext uri="{FF2B5EF4-FFF2-40B4-BE49-F238E27FC236}">
                    <a16:creationId xmlns:a16="http://schemas.microsoft.com/office/drawing/2014/main" id="{620E8BF1-9CE0-3920-DD9F-1130BD3B22B5}"/>
                  </a:ext>
                </a:extLst>
              </p:cNvPr>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a:extLst>
                  <a:ext uri="{FF2B5EF4-FFF2-40B4-BE49-F238E27FC236}">
                    <a16:creationId xmlns:a16="http://schemas.microsoft.com/office/drawing/2014/main" id="{F25A87E5-653E-5017-A917-BDF9814A10D0}"/>
                  </a:ext>
                </a:extLst>
              </p:cNvPr>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a:extLst>
                  <a:ext uri="{FF2B5EF4-FFF2-40B4-BE49-F238E27FC236}">
                    <a16:creationId xmlns:a16="http://schemas.microsoft.com/office/drawing/2014/main" id="{FEAB05A6-A2A7-1A18-401B-80C0905972CD}"/>
                  </a:ext>
                </a:extLst>
              </p:cNvPr>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a:extLst>
                  <a:ext uri="{FF2B5EF4-FFF2-40B4-BE49-F238E27FC236}">
                    <a16:creationId xmlns:a16="http://schemas.microsoft.com/office/drawing/2014/main" id="{E0147088-3A7D-26EE-0A80-12B135EF7979}"/>
                  </a:ext>
                </a:extLst>
              </p:cNvPr>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a:extLst>
                  <a:ext uri="{FF2B5EF4-FFF2-40B4-BE49-F238E27FC236}">
                    <a16:creationId xmlns:a16="http://schemas.microsoft.com/office/drawing/2014/main" id="{551231DA-08C0-7E77-F4C6-F4B2D27493F7}"/>
                  </a:ext>
                </a:extLst>
              </p:cNvPr>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a:extLst>
                  <a:ext uri="{FF2B5EF4-FFF2-40B4-BE49-F238E27FC236}">
                    <a16:creationId xmlns:a16="http://schemas.microsoft.com/office/drawing/2014/main" id="{C92883B9-5E39-CD58-146B-54CB56EDFD72}"/>
                  </a:ext>
                </a:extLst>
              </p:cNvPr>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a:extLst>
                  <a:ext uri="{FF2B5EF4-FFF2-40B4-BE49-F238E27FC236}">
                    <a16:creationId xmlns:a16="http://schemas.microsoft.com/office/drawing/2014/main" id="{85086266-E55A-C5CF-2E61-DFA6FC0A28E1}"/>
                  </a:ext>
                </a:extLst>
              </p:cNvPr>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D8BA9C46-C3E9-F6D9-AB41-CC4659CAD229}"/>
              </a:ext>
            </a:extLst>
          </p:cNvPr>
          <p:cNvPicPr>
            <a:picLocks noChangeAspect="1"/>
          </p:cNvPicPr>
          <p:nvPr/>
        </p:nvPicPr>
        <p:blipFill>
          <a:blip r:embed="rId3"/>
          <a:stretch>
            <a:fillRect/>
          </a:stretch>
        </p:blipFill>
        <p:spPr>
          <a:xfrm>
            <a:off x="2806156" y="1387351"/>
            <a:ext cx="6693988" cy="5797798"/>
          </a:xfrm>
          <a:prstGeom prst="rect">
            <a:avLst/>
          </a:prstGeom>
        </p:spPr>
      </p:pic>
      <p:pic>
        <p:nvPicPr>
          <p:cNvPr id="2" name="Picture 1">
            <a:extLst>
              <a:ext uri="{FF2B5EF4-FFF2-40B4-BE49-F238E27FC236}">
                <a16:creationId xmlns:a16="http://schemas.microsoft.com/office/drawing/2014/main" id="{EB55B328-BAFC-68B4-B5F6-FA0C55AB792C}"/>
              </a:ext>
            </a:extLst>
          </p:cNvPr>
          <p:cNvPicPr>
            <a:picLocks noChangeAspect="1"/>
          </p:cNvPicPr>
          <p:nvPr/>
        </p:nvPicPr>
        <p:blipFill>
          <a:blip r:embed="rId4"/>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30975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165462"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529715" y="182845"/>
            <a:ext cx="80709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Tính: 4623 : 23</a:t>
            </a: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201</a:t>
            </a:r>
            <a:endParaRPr kumimoji="0" lang="en-US" sz="5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2BB6CE-57C2-D2A9-A803-5D99FB86E37E}"/>
            </a:ext>
          </a:extLst>
        </p:cNvPr>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40B29671-5B93-B99F-522B-397510F4490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D5100122-8CEE-4403-EAA3-E0D8E852824B}"/>
              </a:ext>
            </a:extLst>
          </p:cNvPr>
          <p:cNvSpPr>
            <a:spLocks/>
          </p:cNvSpPr>
          <p:nvPr/>
        </p:nvSpPr>
        <p:spPr>
          <a:xfrm>
            <a:off x="158212" y="162564"/>
            <a:ext cx="11165462"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DEC1D805-885D-94ED-CF9F-F8D0D9B72465}"/>
              </a:ext>
            </a:extLst>
          </p:cNvPr>
          <p:cNvSpPr txBox="1"/>
          <p:nvPr/>
        </p:nvSpPr>
        <p:spPr>
          <a:xfrm>
            <a:off x="2529715" y="182845"/>
            <a:ext cx="80709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Tính 740 : 45</a:t>
            </a:r>
          </a:p>
        </p:txBody>
      </p:sp>
      <p:sp>
        <p:nvSpPr>
          <p:cNvPr id="6" name="TextBox 5">
            <a:extLst>
              <a:ext uri="{FF2B5EF4-FFF2-40B4-BE49-F238E27FC236}">
                <a16:creationId xmlns:a16="http://schemas.microsoft.com/office/drawing/2014/main" id="{2BC658F9-A526-41D3-149A-BA2E0E77D461}"/>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3: </a:t>
            </a:r>
          </a:p>
        </p:txBody>
      </p:sp>
      <p:grpSp>
        <p:nvGrpSpPr>
          <p:cNvPr id="31" name="Group 30">
            <a:extLst>
              <a:ext uri="{FF2B5EF4-FFF2-40B4-BE49-F238E27FC236}">
                <a16:creationId xmlns:a16="http://schemas.microsoft.com/office/drawing/2014/main" id="{968203A9-0D9F-F6B3-6A3E-0287810FD58A}"/>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0505F086-D538-492A-A170-8A0EC76F0B2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020F4E7F-EDF3-668A-647C-CA056F54BB5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5707F853-325F-BE7D-189E-EBA57D4E415C}"/>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DC7A7830-A71B-1B4B-8784-1DA2C34AFBC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AEFC7279-5D24-C1F8-1F0A-F16A24416A01}"/>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5682F7A8-7FA4-4188-E65C-86EFC7D69C8D}"/>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9A1F17A2-193A-F2E7-E4F2-50106C53F0B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D74246B1-A9ED-B4D3-925C-AB74EE3CBCC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1A415742-4036-00E2-94E6-BFE6C0CB5B47}"/>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2EE6E396-9848-ACF6-4A52-E9E3B56465AB}"/>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014C9321-752F-9461-B713-DD444D69ACDB}"/>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72CB458-A3E7-3418-654D-23A8604A2EAD}"/>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DBD1799F-21DA-6015-1315-393975EBC776}"/>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9C24B02E-8794-01CF-0D1F-DB3169651F54}"/>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62D40160-0E85-B6F9-4EFF-B030BF87B49D}"/>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15F90A56-8C4A-96E5-0156-41C311CC23A1}"/>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38653479-7FBB-5DEB-D43D-B4B5D3909041}"/>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DE18A578-0232-EF45-E425-966529E4EAAC}"/>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E4E8DD1F-F425-24C4-2CA0-35C09896E0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F816ED8-4224-ADC8-F999-806936B7B893}"/>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16 </a:t>
            </a:r>
            <a:r>
              <a:rPr kumimoji="0" lang="en-US" sz="5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dư</a:t>
            </a:r>
            <a:r>
              <a:rPr kumimoji="0" lang="en-US" sz="54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cs typeface="+mn-cs"/>
              </a:rPr>
              <a:t> 20</a:t>
            </a:r>
            <a:endParaRPr kumimoji="0" lang="en-US" sz="5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624685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pic>
        <p:nvPicPr>
          <p:cNvPr id="4" name="Picture 3">
            <a:extLst>
              <a:ext uri="{FF2B5EF4-FFF2-40B4-BE49-F238E27FC236}">
                <a16:creationId xmlns:a16="http://schemas.microsoft.com/office/drawing/2014/main" id="{92D9C07C-44BA-1429-9277-558CA514ABE9}"/>
              </a:ext>
            </a:extLst>
          </p:cNvPr>
          <p:cNvPicPr>
            <a:picLocks noChangeAspect="1"/>
          </p:cNvPicPr>
          <p:nvPr/>
        </p:nvPicPr>
        <p:blipFill>
          <a:blip r:embed="rId7"/>
          <a:stretch>
            <a:fillRect/>
          </a:stretch>
        </p:blipFill>
        <p:spPr>
          <a:xfrm>
            <a:off x="-2053418" y="-58195"/>
            <a:ext cx="1943371" cy="2457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pic>
        <p:nvPicPr>
          <p:cNvPr id="3" name="Picture 2">
            <a:extLst>
              <a:ext uri="{FF2B5EF4-FFF2-40B4-BE49-F238E27FC236}">
                <a16:creationId xmlns:a16="http://schemas.microsoft.com/office/drawing/2014/main" id="{3F34158A-3CDC-16A7-AF93-60A12C2DBE4A}"/>
              </a:ext>
            </a:extLst>
          </p:cNvPr>
          <p:cNvPicPr>
            <a:picLocks noChangeAspect="1"/>
          </p:cNvPicPr>
          <p:nvPr/>
        </p:nvPicPr>
        <p:blipFill>
          <a:blip r:embed="rId4"/>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pic>
        <p:nvPicPr>
          <p:cNvPr id="2" name="Picture 1">
            <a:extLst>
              <a:ext uri="{FF2B5EF4-FFF2-40B4-BE49-F238E27FC236}">
                <a16:creationId xmlns:a16="http://schemas.microsoft.com/office/drawing/2014/main" id="{E5810199-C93A-7046-D646-CA0C665C6D21}"/>
              </a:ext>
            </a:extLst>
          </p:cNvPr>
          <p:cNvPicPr>
            <a:picLocks noChangeAspect="1"/>
          </p:cNvPicPr>
          <p:nvPr/>
        </p:nvPicPr>
        <p:blipFill>
          <a:blip r:embed="rId4"/>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pic>
        <p:nvPicPr>
          <p:cNvPr id="3" name="Picture 2">
            <a:extLst>
              <a:ext uri="{FF2B5EF4-FFF2-40B4-BE49-F238E27FC236}">
                <a16:creationId xmlns:a16="http://schemas.microsoft.com/office/drawing/2014/main" id="{91A7DB21-07EC-F391-9F91-59B7C098CF55}"/>
              </a:ext>
            </a:extLst>
          </p:cNvPr>
          <p:cNvPicPr>
            <a:picLocks noChangeAspect="1"/>
          </p:cNvPicPr>
          <p:nvPr/>
        </p:nvPicPr>
        <p:blipFill>
          <a:blip r:embed="rId3"/>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pic>
        <p:nvPicPr>
          <p:cNvPr id="4" name="Picture 3">
            <a:extLst>
              <a:ext uri="{FF2B5EF4-FFF2-40B4-BE49-F238E27FC236}">
                <a16:creationId xmlns:a16="http://schemas.microsoft.com/office/drawing/2014/main" id="{5584A193-E071-9BCD-AD84-8BB36699EF5F}"/>
              </a:ext>
            </a:extLst>
          </p:cNvPr>
          <p:cNvPicPr>
            <a:picLocks noChangeAspect="1"/>
          </p:cNvPicPr>
          <p:nvPr/>
        </p:nvPicPr>
        <p:blipFill>
          <a:blip r:embed="rId3"/>
          <a:stretch>
            <a:fillRect/>
          </a:stretch>
        </p:blipFill>
        <p:spPr>
          <a:xfrm>
            <a:off x="-2053418" y="-58195"/>
            <a:ext cx="1943371" cy="2457793"/>
          </a:xfrm>
          <a:prstGeom prst="rect">
            <a:avLst/>
          </a:prstGeom>
        </p:spPr>
      </p:pic>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400</Words>
  <Application>Microsoft Office PowerPoint</Application>
  <PresentationFormat>Widescreen</PresentationFormat>
  <Paragraphs>93</Paragraphs>
  <Slides>15</Slides>
  <Notes>12</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等线</vt:lpstr>
      <vt:lpstr>#9Slide05 Garris</vt:lpstr>
      <vt:lpstr>Aptos</vt:lpstr>
      <vt:lpstr>Aptos Display</vt:lpstr>
      <vt:lpstr>Arial</vt:lpstr>
      <vt:lpstr>Calibri</vt:lpstr>
      <vt:lpstr>Cambria</vt:lpstr>
      <vt:lpstr>Caveat Brush</vt:lpstr>
      <vt:lpstr>Comfortaa Medium</vt:lpstr>
      <vt:lpstr>Rubik Black</vt:lpstr>
      <vt:lpstr>Times New Roman</vt:lpstr>
      <vt:lpstr>Math Subject for High School - 10th Grade: Circles by Slidesgo</vt:lpstr>
      <vt:lpstr>Kawaii Bubble Tea Bran MK Plan by Slidesgo</vt:lpstr>
      <vt:lpstr>Office Theme</vt:lpstr>
      <vt:lpstr>Custom Design</vt:lpstr>
      <vt:lpstr>PowerPoint Presentation</vt:lpstr>
      <vt:lpstr>01</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2023-12-04T14:04:25Z</dcterms:created>
  <dcterms:modified xsi:type="dcterms:W3CDTF">2026-02-09T15:11:20Z</dcterms:modified>
</cp:coreProperties>
</file>