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3"/>
  </p:notesMasterIdLst>
  <p:sldIdLst>
    <p:sldId id="299" r:id="rId5"/>
    <p:sldId id="397" r:id="rId6"/>
    <p:sldId id="260" r:id="rId7"/>
    <p:sldId id="261" r:id="rId8"/>
    <p:sldId id="262" r:id="rId9"/>
    <p:sldId id="263" r:id="rId10"/>
    <p:sldId id="291" r:id="rId11"/>
    <p:sldId id="295" r:id="rId12"/>
    <p:sldId id="374" r:id="rId13"/>
    <p:sldId id="391" r:id="rId14"/>
    <p:sldId id="294" r:id="rId15"/>
    <p:sldId id="375" r:id="rId16"/>
    <p:sldId id="392" r:id="rId17"/>
    <p:sldId id="387" r:id="rId18"/>
    <p:sldId id="389" r:id="rId19"/>
    <p:sldId id="395" r:id="rId20"/>
    <p:sldId id="394" r:id="rId21"/>
    <p:sldId id="3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334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2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515127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3E2836-5D03-2A8E-378C-C099357FF9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54D073-C0CB-0E5C-63BA-D5D10737A8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4631679" y="1760042"/>
            <a:ext cx="574537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Bảo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vệ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của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công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C188042-8EE1-0174-8C96-E197DDAB1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385" y="1021982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7" b="1" dirty="0">
                <a:solidFill>
                  <a:srgbClr val="FF0066"/>
                </a:solidFill>
                <a:latin typeface="Times New Roman" pitchFamily="18" charset="0"/>
              </a:rPr>
              <a:t>TRƯỜNG TIỂU HỌC LONG BIÊN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C559192-5925-9D51-7B8B-617FFA901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971" y="3619322"/>
            <a:ext cx="10445190" cy="10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21"/>
              </a:spcBef>
              <a:defRPr/>
            </a:pPr>
            <a:r>
              <a:rPr lang="en-US" sz="2996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</a:t>
            </a:r>
            <a:r>
              <a:rPr lang="en-US" sz="29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4A7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21"/>
              </a:spcBef>
              <a:defRPr/>
            </a:pPr>
            <a:endParaRPr lang="en-US" sz="179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CF7A32D7-0B67-27FD-061E-32083FF8E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5" y="1951752"/>
            <a:ext cx="8592457" cy="149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B1EE40BB-3F5A-9EB2-C7AF-A50CD3807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04" y="4953269"/>
            <a:ext cx="4394970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Đào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Đảm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5D299-C289-43D2-D27F-B38737BDC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39" y="389652"/>
            <a:ext cx="1562100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D2FF9-4699-3861-7D12-A0FA6E2D4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" y="397334"/>
            <a:ext cx="1725318" cy="1249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E960B-7B2F-3BF5-B65A-B8D87C634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26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6C845D-EDED-0AB5-87BD-AAEC0AD7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331B9-ADB0-F307-51E1-E01D1018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ế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 từ đứng ngay sau ngữ là tính từ thì vị ngữ cho biết đặc điểm của đối tượng nêu ở chủ ngữ.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43C1C-2ACC-D940-66F7-F2208EC8F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B5189-2C53-3E85-5095-610E9E78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D26F4-90CD-29C2-267B-852C14C1A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ABD5-FC7D-4CC3-7751-F55BDFD11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06EA0B0D-370A-538B-7F63-E268DED40BB0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5959C-D5F5-6EC0-6D92-9E962FCD2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B5849-0B75-1E5D-758F-C78EFB33D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C40C5D-6CA5-2643-B60B-5ED6A78B4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BC8DF-7891-0A67-0D2F-C3C914647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2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5A580A-38E9-5B02-FD69-63FCF4359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7774-78E5-6F43-B3BB-14A7B974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38E26-0205-4280-F46F-5035687A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371" y="0"/>
            <a:ext cx="212437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780</Words>
  <Application>Microsoft Office PowerPoint</Application>
  <PresentationFormat>Widescreen</PresentationFormat>
  <Paragraphs>84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Cambria</vt:lpstr>
      <vt:lpstr>Times New Roman</vt:lpstr>
      <vt:lpstr>UVN Dzung Dakao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2023-12-07T13:08:37Z</dcterms:created>
  <dcterms:modified xsi:type="dcterms:W3CDTF">2026-02-09T15:15:42Z</dcterms:modified>
</cp:coreProperties>
</file>