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33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1/19/2026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15" descr="A white circle with leaves and blue text&#10;&#10;Description automatically generated">
            <a:extLst>
              <a:ext uri="{FF2B5EF4-FFF2-40B4-BE49-F238E27FC236}">
                <a16:creationId xmlns:a16="http://schemas.microsoft.com/office/drawing/2014/main" id="{D7DC5C28-2AAF-5283-9B4E-A9B5AF83FA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54303FC0-8208-E162-360A-D56F11F6399A}"/>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3" name="Text Box 14">
            <a:extLst>
              <a:ext uri="{FF2B5EF4-FFF2-40B4-BE49-F238E27FC236}">
                <a16:creationId xmlns:a16="http://schemas.microsoft.com/office/drawing/2014/main" id="{26C09AAE-83A7-1E05-4AEA-32F4BAC3F3EE}"/>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TIẾNG VIỆT </a:t>
            </a: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LỚP 4A7</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 Box 17">
            <a:extLst>
              <a:ext uri="{FF2B5EF4-FFF2-40B4-BE49-F238E27FC236}">
                <a16:creationId xmlns:a16="http://schemas.microsoft.com/office/drawing/2014/main" id="{75DCE5B8-B6A0-D573-0D71-F358E9C586C5}"/>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5" name="Text Box 18">
            <a:extLst>
              <a:ext uri="{FF2B5EF4-FFF2-40B4-BE49-F238E27FC236}">
                <a16:creationId xmlns:a16="http://schemas.microsoft.com/office/drawing/2014/main" id="{D3CEDFCA-D414-F96A-6569-72DD02BD0042}"/>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6" name="Picture 5">
            <a:extLst>
              <a:ext uri="{FF2B5EF4-FFF2-40B4-BE49-F238E27FC236}">
                <a16:creationId xmlns:a16="http://schemas.microsoft.com/office/drawing/2014/main" id="{6B270B20-B64E-9230-9899-ACC9BFF3F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7" name="Picture 6">
            <a:extLst>
              <a:ext uri="{FF2B5EF4-FFF2-40B4-BE49-F238E27FC236}">
                <a16:creationId xmlns:a16="http://schemas.microsoft.com/office/drawing/2014/main" id="{706F370D-8A3F-4F21-E280-8313E3B9A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Tree>
    <p:extLst>
      <p:ext uri="{BB962C8B-B14F-4D97-AF65-F5344CB8AC3E}">
        <p14:creationId xmlns:p14="http://schemas.microsoft.com/office/powerpoint/2010/main" val="17487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89361608"/>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riêng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2" name="Picture 1">
            <a:extLst>
              <a:ext uri="{FF2B5EF4-FFF2-40B4-BE49-F238E27FC236}">
                <a16:creationId xmlns:a16="http://schemas.microsoft.com/office/drawing/2014/main" id="{5D3CDC5C-0CD0-0F7C-2F5A-8579986D3F97}"/>
              </a:ext>
            </a:extLst>
          </p:cNvPr>
          <p:cNvPicPr>
            <a:picLocks noChangeAspect="1"/>
          </p:cNvPicPr>
          <p:nvPr/>
        </p:nvPicPr>
        <p:blipFill>
          <a:blip r:embed="rId4"/>
          <a:stretch>
            <a:fillRect/>
          </a:stretch>
        </p:blipFill>
        <p:spPr>
          <a:xfrm>
            <a:off x="2975932" y="1036785"/>
            <a:ext cx="5383235" cy="1847248"/>
          </a:xfrm>
          <a:prstGeom prst="rect">
            <a:avLst/>
          </a:prstGeom>
        </p:spPr>
      </p:pic>
      <p:sp>
        <p:nvSpPr>
          <p:cNvPr id="3" name="TextBox 2">
            <a:extLst>
              <a:ext uri="{FF2B5EF4-FFF2-40B4-BE49-F238E27FC236}">
                <a16:creationId xmlns:a16="http://schemas.microsoft.com/office/drawing/2014/main" id="{A5E7B93D-8A32-6D3E-01E4-3C029E7124F3}"/>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a:t>
            </a:r>
            <a:r>
              <a:rPr lang="en-US" sz="2800" b="1" dirty="0" err="1">
                <a:solidFill>
                  <a:srgbClr val="FF0000"/>
                </a:solidFill>
                <a:latin typeface="Cambria" panose="02040503050406030204" pitchFamily="18" charset="0"/>
                <a:ea typeface="Cambria" panose="02040503050406030204" pitchFamily="18" charset="0"/>
              </a:rPr>
              <a:t>Tiết</a:t>
            </a:r>
            <a:r>
              <a:rPr lang="en-US" sz="2800" b="1" dirty="0">
                <a:solidFill>
                  <a:srgbClr val="FF0000"/>
                </a:solidFill>
                <a:latin typeface="Cambria" panose="02040503050406030204" pitchFamily="18" charset="0"/>
                <a:ea typeface="Cambria" panose="02040503050406030204" pitchFamily="18" charset="0"/>
              </a:rPr>
              <a:t> 1 + 2)</a:t>
            </a:r>
          </a:p>
        </p:txBody>
      </p:sp>
      <p:sp>
        <p:nvSpPr>
          <p:cNvPr id="6" name="Title 1">
            <a:extLst>
              <a:ext uri="{FF2B5EF4-FFF2-40B4-BE49-F238E27FC236}">
                <a16:creationId xmlns:a16="http://schemas.microsoft.com/office/drawing/2014/main" id="{C9E07E68-D1A8-7879-AACB-08F9EE5922B3}"/>
              </a:ext>
            </a:extLst>
          </p:cNvPr>
          <p:cNvSpPr txBox="1">
            <a:spLocks/>
          </p:cNvSpPr>
          <p:nvPr/>
        </p:nvSpPr>
        <p:spPr>
          <a:xfrm>
            <a:off x="2783917" y="1022223"/>
            <a:ext cx="6220039"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Bodoni MT Black" panose="02070A03080606020203" pitchFamily="18" charset="0"/>
              </a:rPr>
              <a:t>ÔN TẬP VÀ ĐÁNH GIÁ CUỐI HỌC KÌ I</a:t>
            </a: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1164</Words>
  <Application>Microsoft Office PowerPoint</Application>
  <PresentationFormat>Widescreen</PresentationFormat>
  <Paragraphs>149</Paragraphs>
  <Slides>25</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25</vt:i4>
      </vt:variant>
    </vt:vector>
  </HeadingPairs>
  <TitlesOfParts>
    <vt:vector size="42" baseType="lpstr">
      <vt:lpstr>等线</vt:lpstr>
      <vt:lpstr>#9Slide07 HoneyCream</vt:lpstr>
      <vt:lpstr>Arial</vt:lpstr>
      <vt:lpstr>Bodoni MT Black</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2023-10-16T06:21:09Z</dcterms:created>
  <dcterms:modified xsi:type="dcterms:W3CDTF">2026-01-19T16:04:02Z</dcterms:modified>
</cp:coreProperties>
</file>