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5" r:id="rId4"/>
    <p:sldId id="267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A1DFFB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677" y="4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13/03/2023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07997" y="4460661"/>
            <a:ext cx="14566900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73 - THU THẬP, PHÂN LOẠI, GHI CHÉP SỐ LIỆU. BẢNG SỐ LIỆU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66"/>
          <a:stretch/>
        </p:blipFill>
        <p:spPr>
          <a:xfrm>
            <a:off x="8138319" y="2014913"/>
            <a:ext cx="7858616" cy="6254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75519" y="1896008"/>
            <a:ext cx="2736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Khám phá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5519" y="3352800"/>
            <a:ext cx="1672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Nam: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75719" y="3365500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 được 7 quả vào rổ, 3 quả trượt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75519" y="4959171"/>
            <a:ext cx="1518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Việt: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75719" y="4971871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 được 10 quả vào rổ, không trượt quả nào.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5519" y="6635571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Mai: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75719" y="6648271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 được 5 quả vào rổ, 5 quả trượt.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0719" y="8269066"/>
            <a:ext cx="150876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 à Nam có 7 lần, Việt có 10 lần và Mai có 5 lần đưa được bóng vào rổ.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669679" y="4891076"/>
            <a:ext cx="15576472" cy="418576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742950" indent="-742950" algn="l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Các bạn lớp 3A đã góp những loại đồ dùng học tập nào?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b) Các bạn đã góp được bao nhiêu đồ vật mỗi loại?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c) Trong số đồ vật góp được, đồ vật nào có nhiều nhất? Đồ vật nào có ít nhất?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934EA2-4224-D270-802D-1402C2C45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519" y="2743200"/>
            <a:ext cx="10358147" cy="232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69679" y="1884677"/>
            <a:ext cx="15456754" cy="1204675"/>
            <a:chOff x="1470819" y="1943100"/>
            <a:chExt cx="15456754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809054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Để thực hiện kế hoạch nhỏ của lớp, các bạn lớp 3A đã góp một số đồ dùng </a:t>
              </a:r>
              <a:endParaRPr lang="en-US" sz="3600" b="1" i="0" dirty="0">
                <a:solidFill>
                  <a:srgbClr val="FF0000"/>
                </a:solidFill>
                <a:effectLst/>
                <a:latin typeface="+mj-lt"/>
              </a:endParaRPr>
            </a:p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học tập với số lượng được ghi chép lại như sau:</a:t>
              </a:r>
              <a:endPara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endParaRP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770172B2-2E62-C637-27D6-5149B66B6588}"/>
              </a:ext>
            </a:extLst>
          </p:cNvPr>
          <p:cNvSpPr txBox="1"/>
          <p:nvPr/>
        </p:nvSpPr>
        <p:spPr>
          <a:xfrm>
            <a:off x="736769" y="5486151"/>
            <a:ext cx="1557647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bạn lớp 3A đã góp được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loại đồ dùng học tập là: vở, bút chì, bút mực.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bạn đã góp được 18 quyển vở, 29 cái bút chì, 6 cái bút mực.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số 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ó,</a:t>
            </a: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bút chì có nhiều nhất và bút mực có ít nhất.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46919" y="1986472"/>
            <a:ext cx="14630400" cy="1758672"/>
            <a:chOff x="1470819" y="1943100"/>
            <a:chExt cx="16259063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81483" y="1943100"/>
                <a:ext cx="46175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5611362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Quan sát, phân loại, đếm và ghi chép số lượng đồ vật trong phòng học </a:t>
              </a:r>
              <a:endParaRPr lang="en-US" sz="3600" b="1" i="0" dirty="0">
                <a:solidFill>
                  <a:srgbClr val="FF0000"/>
                </a:solidFill>
                <a:effectLst/>
                <a:latin typeface="+mj-lt"/>
              </a:endParaRPr>
            </a:p>
            <a:p>
              <a:pPr algn="just"/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theo dạng hình tròn, hình tam giác, hình vuông. Cho biết dạng hình nào có nhiều nhất, dạng hình nào có ít nhất.</a:t>
              </a:r>
              <a:endPara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endParaRP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966363"/>
              </p:ext>
            </p:extLst>
          </p:nvPr>
        </p:nvGraphicFramePr>
        <p:xfrm>
          <a:off x="1301959" y="4075329"/>
          <a:ext cx="14075361" cy="315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235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baseline="0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</a:t>
                      </a:r>
                      <a:r>
                        <a:rPr lang="en-US" baseline="0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Quạt điện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Cửa sổ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3600" b="1" baseline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đèn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 dirty="0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Isosceles Triangle 18"/>
          <p:cNvSpPr/>
          <p:nvPr/>
        </p:nvSpPr>
        <p:spPr>
          <a:xfrm>
            <a:off x="48617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61719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877324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4885211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707835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7795356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>
            <a:off x="8398056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>
            <a:off x="89765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95861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10589367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11306365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11909065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1248752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1309712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14011528" y="48133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14621128" y="48133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075977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791067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075977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12953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398056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014326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gular Pentagon 52"/>
          <p:cNvSpPr/>
          <p:nvPr/>
        </p:nvSpPr>
        <p:spPr>
          <a:xfrm>
            <a:off x="7060372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gular Pentagon 53"/>
          <p:cNvSpPr/>
          <p:nvPr/>
        </p:nvSpPr>
        <p:spPr>
          <a:xfrm>
            <a:off x="7791067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gular Pentagon 54"/>
          <p:cNvSpPr/>
          <p:nvPr/>
        </p:nvSpPr>
        <p:spPr>
          <a:xfrm>
            <a:off x="8417647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gular Pentagon 55"/>
          <p:cNvSpPr/>
          <p:nvPr/>
        </p:nvSpPr>
        <p:spPr>
          <a:xfrm>
            <a:off x="9014326" y="67183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313</Words>
  <Application>Microsoft Office PowerPoint</Application>
  <PresentationFormat>Custom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P180921</cp:lastModifiedBy>
  <cp:revision>178</cp:revision>
  <dcterms:created xsi:type="dcterms:W3CDTF">2022-07-10T01:37:20Z</dcterms:created>
  <dcterms:modified xsi:type="dcterms:W3CDTF">2023-03-13T06:11:19Z</dcterms:modified>
</cp:coreProperties>
</file>