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5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78" y="685800"/>
            <a:ext cx="9171878" cy="5334000"/>
          </a:xfrm>
        </p:spPr>
      </p:pic>
      <p:sp>
        <p:nvSpPr>
          <p:cNvPr id="5" name="TextBox 4"/>
          <p:cNvSpPr txBox="1"/>
          <p:nvPr/>
        </p:nvSpPr>
        <p:spPr>
          <a:xfrm>
            <a:off x="3810000" y="4038599"/>
            <a:ext cx="1255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A80000"/>
                </a:solidFill>
              </a:rPr>
              <a:t>Tiết</a:t>
            </a:r>
            <a:r>
              <a:rPr lang="en-US" sz="3600" b="1" dirty="0" smtClean="0">
                <a:solidFill>
                  <a:srgbClr val="A80000"/>
                </a:solidFill>
              </a:rPr>
              <a:t> 3</a:t>
            </a:r>
            <a:endParaRPr lang="en-US" sz="3600" b="1" dirty="0">
              <a:solidFill>
                <a:srgbClr val="A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4060839" y="899353"/>
            <a:ext cx="4273034" cy="4281834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6" y="1134850"/>
              <a:ext cx="2025648" cy="945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Nơi</a:t>
              </a:r>
              <a:r>
                <a:rPr kumimoji="0" lang="en-GB" sz="13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13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đỗ</a:t>
              </a:r>
              <a:r>
                <a:rPr kumimoji="0" lang="en-GB" sz="13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13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xe</a:t>
              </a:r>
              <a:r>
                <a:rPr kumimoji="0" lang="en-GB" sz="13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13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dành</a:t>
              </a:r>
              <a:r>
                <a:rPr kumimoji="0" lang="en-GB" sz="13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13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kumimoji="0" lang="en-GB" sz="13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13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người</a:t>
              </a:r>
              <a:r>
                <a:rPr kumimoji="0" lang="en-GB" sz="13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13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khuyếttaajt</a:t>
              </a:r>
              <a:endParaRPr kumimoji="0" lang="vi-VN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051903"/>
              <a:ext cx="2025648" cy="94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1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Giao</a:t>
              </a:r>
              <a:r>
                <a:rPr kumimoji="0" lang="en-GB" sz="13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1300" b="1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kumimoji="0" lang="en-GB" sz="13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1300" b="1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kumimoji="0" lang="en-GB" sz="13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1300" b="1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kumimoji="0" lang="en-GB" sz="13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1300" b="1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sắt</a:t>
              </a:r>
              <a:r>
                <a:rPr kumimoji="0" lang="en-GB" sz="13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1300" b="1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kumimoji="0" lang="en-GB" sz="13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1300" b="1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rfo</a:t>
              </a:r>
              <a:r>
                <a:rPr kumimoji="0" lang="en-GB" sz="13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1300" b="1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chắn</a:t>
              </a:r>
              <a:endParaRPr kumimoji="0" lang="vi-VN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05466"/>
              <a:ext cx="2025648" cy="798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Cấm</a:t>
              </a:r>
              <a:r>
                <a:rPr lang="en-GB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6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</a:t>
              </a:r>
              <a:r>
                <a:rPr lang="en-GB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6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ngược</a:t>
              </a:r>
              <a:r>
                <a:rPr lang="en-GB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6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chiều</a:t>
              </a:r>
              <a:endParaRPr kumimoji="0" lang="vi-V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36982" y="1888780"/>
              <a:ext cx="2025648" cy="1131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Giao</a:t>
              </a:r>
              <a:r>
                <a:rPr lang="en-GB" sz="16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6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GB" sz="16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6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GB" sz="16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6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GB" sz="16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6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ưu</a:t>
              </a:r>
              <a:r>
                <a:rPr lang="en-GB" sz="16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6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tiên</a:t>
              </a:r>
              <a:endPara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632582"/>
              <a:ext cx="2025648" cy="460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Bến</a:t>
              </a:r>
              <a:r>
                <a:rPr kumimoji="0" lang="en-GB" sz="16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16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xe</a:t>
              </a:r>
              <a:r>
                <a:rPr kumimoji="0" lang="en-GB" sz="16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16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buýt</a:t>
              </a:r>
              <a:endPara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7" y="4600196"/>
              <a:ext cx="2025648" cy="46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Cấm</a:t>
              </a:r>
              <a:r>
                <a:rPr kumimoji="0" lang="en-GB" sz="16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1600" b="1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xe</a:t>
              </a:r>
              <a:r>
                <a:rPr kumimoji="0" lang="en-GB" sz="16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1600" b="1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đạp</a:t>
              </a:r>
              <a:endParaRPr kumimoji="0" lang="vi-V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439342"/>
              <a:ext cx="2025648" cy="798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Cấm</a:t>
              </a:r>
              <a:r>
                <a:rPr lang="en-GB" sz="16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6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người</a:t>
              </a:r>
              <a:r>
                <a:rPr lang="en-GB" sz="16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6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</a:t>
              </a:r>
              <a:r>
                <a:rPr lang="en-GB" sz="16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6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bộ</a:t>
              </a:r>
              <a:endPara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664091"/>
              <a:ext cx="2025648" cy="460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</a:t>
              </a:r>
              <a:r>
                <a:rPr lang="en-US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chậm</a:t>
              </a:r>
              <a:endParaRPr kumimoji="0" lang="vi-V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8054688" y="2495656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65768" y="5878287"/>
            <a:ext cx="2028009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3605" y="1258113"/>
            <a:ext cx="231177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</a:t>
            </a: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</a:t>
            </a: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diệu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5" y="845531"/>
            <a:ext cx="371475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04" y="1207472"/>
            <a:ext cx="371475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63" y="680278"/>
            <a:ext cx="371475" cy="438150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/>
          <a:stretch>
            <a:fillRect/>
          </a:stretch>
        </p:blipFill>
        <p:spPr>
          <a:xfrm>
            <a:off x="7285614" y="-693733"/>
            <a:ext cx="4572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8054688" y="2495656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8054688" y="2495656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8054688" y="2495656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8054688" y="2495656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8054688" y="2495656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8054688" y="2495656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8054688" y="2495656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8054688" y="2495656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8054688" y="2495656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8054688" y="2495656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8054688" y="2495656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8054688" y="2495656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8054688" y="2495656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8054688" y="2495656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8054688" y="2495656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8054688" y="2495656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8054688" y="2495656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8054688" y="2495656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8054688" y="2495656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8054688" y="2495656"/>
            <a:ext cx="605716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8415744" y="2684420"/>
            <a:ext cx="783772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89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" y="0"/>
            <a:ext cx="9122229" cy="6705600"/>
          </a:xfrm>
        </p:spPr>
      </p:pic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8788" y="616802"/>
            <a:ext cx="771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/>
              <a:t>Quan</a:t>
            </a:r>
            <a:r>
              <a:rPr lang="en-US" sz="2400" b="1" i="1" dirty="0" smtClean="0"/>
              <a:t> </a:t>
            </a:r>
            <a:r>
              <a:rPr lang="en-US" sz="2400" b="1" i="1" dirty="0" err="1"/>
              <a:t>sát</a:t>
            </a:r>
            <a:r>
              <a:rPr lang="en-US" sz="2400" b="1" i="1" dirty="0"/>
              <a:t> </a:t>
            </a:r>
            <a:r>
              <a:rPr lang="en-US" sz="2400" b="1" i="1" dirty="0" err="1"/>
              <a:t>sách</a:t>
            </a:r>
            <a:r>
              <a:rPr lang="en-US" sz="2400" b="1" i="1" dirty="0"/>
              <a:t> </a:t>
            </a:r>
            <a:r>
              <a:rPr lang="en-US" sz="2400" b="1" i="1" dirty="0" err="1"/>
              <a:t>trang</a:t>
            </a:r>
            <a:r>
              <a:rPr lang="en-US" sz="2400" b="1" i="1" dirty="0"/>
              <a:t> 48, 49 </a:t>
            </a:r>
            <a:r>
              <a:rPr lang="en-US" sz="2400" b="1" i="1" dirty="0" err="1"/>
              <a:t>trong</a:t>
            </a:r>
            <a:r>
              <a:rPr lang="en-US" sz="2400" b="1" i="1" dirty="0"/>
              <a:t> </a:t>
            </a:r>
            <a:r>
              <a:rPr lang="en-US" sz="2400" b="1" i="1" dirty="0" smtClean="0"/>
              <a:t>SGK </a:t>
            </a:r>
            <a:r>
              <a:rPr lang="en-US" sz="2400" b="1" i="1" dirty="0" err="1" smtClean="0"/>
              <a:t>và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thảo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luận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nhóm</a:t>
            </a:r>
            <a:r>
              <a:rPr lang="en-US" sz="2400" b="1" i="1" dirty="0" smtClean="0"/>
              <a:t> 4:</a:t>
            </a:r>
            <a:endParaRPr lang="en-US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727721" y="1275973"/>
            <a:ext cx="5437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574" y="1905000"/>
            <a:ext cx="87204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Bước 1:</a:t>
            </a:r>
            <a:r>
              <a:rPr lang="vi-VN" dirty="0"/>
              <a:t> </a:t>
            </a:r>
            <a:r>
              <a:rPr lang="vi-VN" b="1" dirty="0"/>
              <a:t>Làm biển báo.</a:t>
            </a:r>
            <a:endParaRPr lang="vi-VN" dirty="0"/>
          </a:p>
          <a:p>
            <a:r>
              <a:rPr lang="vi-VN" dirty="0"/>
              <a:t>Cắt một hình tròn có đường kính 6cm từ giấy thủ công màu đỏ.</a:t>
            </a:r>
          </a:p>
          <a:p>
            <a:r>
              <a:rPr lang="vi-VN" dirty="0"/>
              <a:t>Cắt một hình chữ nhật có chiều rộng 1 cm, chiều dài 4 cm từ giấy thủ công màu trắng.</a:t>
            </a:r>
          </a:p>
          <a:p>
            <a:r>
              <a:rPr lang="vi-VN" dirty="0"/>
              <a:t>Dán hình chữ nhật vào giữa hình tròn.</a:t>
            </a:r>
          </a:p>
          <a:p>
            <a:r>
              <a:rPr lang="vi-VN" dirty="0"/>
              <a:t>Dán hình biển báo vừa làm được lên tờ giấy bìa, cắt tờ giấy bìa theo đường viền của tờ báo.</a:t>
            </a:r>
          </a:p>
          <a:p>
            <a:r>
              <a:rPr lang="vi-VN" b="1" dirty="0"/>
              <a:t>Bước 2:</a:t>
            </a:r>
            <a:r>
              <a:rPr lang="vi-VN" dirty="0"/>
              <a:t> </a:t>
            </a:r>
            <a:r>
              <a:rPr lang="vi-VN" b="1" dirty="0"/>
              <a:t>Làm cột biển báo.</a:t>
            </a:r>
            <a:endParaRPr lang="vi-VN" dirty="0"/>
          </a:p>
          <a:p>
            <a:r>
              <a:rPr lang="vi-VN" dirty="0"/>
              <a:t>Chọn một que gỗ dài khoảng 15 cm và trang trí que gỗ bằng màu trắng và đỏ.</a:t>
            </a:r>
          </a:p>
          <a:p>
            <a:r>
              <a:rPr lang="vi-VN" b="1" dirty="0"/>
              <a:t>Bước 3:</a:t>
            </a:r>
            <a:r>
              <a:rPr lang="vi-VN" dirty="0"/>
              <a:t> </a:t>
            </a:r>
            <a:r>
              <a:rPr lang="vi-VN" b="1" dirty="0"/>
              <a:t>Làm đế biển báo.</a:t>
            </a:r>
            <a:endParaRPr lang="vi-VN" dirty="0"/>
          </a:p>
          <a:p>
            <a:r>
              <a:rPr lang="vi-VN" dirty="0"/>
              <a:t>Tạo khối tròn bằng đất nặn. Dùng tay ấn nhẹ khối tròn, tạo mặt dưới phẳng để làm đế biển báo.</a:t>
            </a:r>
          </a:p>
          <a:p>
            <a:r>
              <a:rPr lang="vi-VN" b="1" dirty="0"/>
              <a:t>Bước 4:</a:t>
            </a:r>
            <a:r>
              <a:rPr lang="vi-VN" dirty="0"/>
              <a:t> </a:t>
            </a:r>
            <a:r>
              <a:rPr lang="vi-VN" b="1" dirty="0"/>
              <a:t>Hoàn thiện sản phẩm</a:t>
            </a:r>
            <a:endParaRPr lang="vi-VN" dirty="0"/>
          </a:p>
          <a:p>
            <a:r>
              <a:rPr lang="vi-VN" dirty="0"/>
              <a:t>Dùng băng dính để gắn cột biển báo lên mặt sau của biển báo.</a:t>
            </a:r>
          </a:p>
          <a:p>
            <a:r>
              <a:rPr lang="vi-VN" dirty="0"/>
              <a:t>Gắn biển báo vừa làm được lên đế biển báo và kiểm tra độ chắc chắn của biển báo.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7" y="152400"/>
            <a:ext cx="9144001" cy="6172200"/>
          </a:xfrm>
        </p:spPr>
      </p:pic>
      <p:sp>
        <p:nvSpPr>
          <p:cNvPr id="5" name="TextBox 4"/>
          <p:cNvSpPr txBox="1"/>
          <p:nvPr/>
        </p:nvSpPr>
        <p:spPr>
          <a:xfrm>
            <a:off x="1545771" y="2220686"/>
            <a:ext cx="6530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6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7" y="152400"/>
            <a:ext cx="9144001" cy="6172200"/>
          </a:xfrm>
        </p:spPr>
      </p:pic>
      <p:sp>
        <p:nvSpPr>
          <p:cNvPr id="5" name="TextBox 4"/>
          <p:cNvSpPr txBox="1"/>
          <p:nvPr/>
        </p:nvSpPr>
        <p:spPr>
          <a:xfrm>
            <a:off x="533400" y="1796143"/>
            <a:ext cx="8229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Kết</a:t>
            </a:r>
            <a:r>
              <a:rPr lang="en-US" sz="4000" b="1" dirty="0"/>
              <a:t> </a:t>
            </a:r>
            <a:r>
              <a:rPr lang="en-US" sz="4000" b="1" dirty="0" err="1"/>
              <a:t>luận</a:t>
            </a:r>
            <a:r>
              <a:rPr lang="en-US" sz="4000" b="1" dirty="0" smtClean="0"/>
              <a:t>:</a:t>
            </a:r>
          </a:p>
          <a:p>
            <a:r>
              <a:rPr lang="en-US" sz="4000" dirty="0" smtClean="0"/>
              <a:t> </a:t>
            </a:r>
            <a:r>
              <a:rPr lang="en-US" sz="2800" i="1" dirty="0" err="1"/>
              <a:t>Khi</a:t>
            </a:r>
            <a:r>
              <a:rPr lang="en-US" sz="2800" i="1" dirty="0"/>
              <a:t> </a:t>
            </a:r>
            <a:r>
              <a:rPr lang="en-US" sz="2800" i="1" dirty="0" err="1"/>
              <a:t>gặp</a:t>
            </a:r>
            <a:r>
              <a:rPr lang="en-US" sz="2800" i="1" dirty="0"/>
              <a:t> </a:t>
            </a:r>
            <a:r>
              <a:rPr lang="en-US" sz="2800" i="1" dirty="0" err="1"/>
              <a:t>biển</a:t>
            </a:r>
            <a:r>
              <a:rPr lang="en-US" sz="2800" i="1" dirty="0"/>
              <a:t> </a:t>
            </a:r>
            <a:r>
              <a:rPr lang="en-US" sz="2800" i="1" dirty="0" err="1"/>
              <a:t>báo</a:t>
            </a:r>
            <a:r>
              <a:rPr lang="en-US" sz="2800" i="1" dirty="0"/>
              <a:t> </a:t>
            </a:r>
            <a:r>
              <a:rPr lang="en-US" sz="2800" i="1" dirty="0" err="1"/>
              <a:t>giao</a:t>
            </a:r>
            <a:r>
              <a:rPr lang="en-US" sz="2800" i="1" dirty="0"/>
              <a:t> </a:t>
            </a:r>
            <a:r>
              <a:rPr lang="en-US" sz="2800" i="1" dirty="0" err="1"/>
              <a:t>thông</a:t>
            </a:r>
            <a:r>
              <a:rPr lang="en-US" sz="2800" i="1" dirty="0"/>
              <a:t> </a:t>
            </a:r>
            <a:r>
              <a:rPr lang="en-US" sz="2800" i="1" dirty="0" err="1"/>
              <a:t>cấm</a:t>
            </a:r>
            <a:r>
              <a:rPr lang="en-US" sz="2800" i="1" dirty="0"/>
              <a:t> </a:t>
            </a:r>
            <a:r>
              <a:rPr lang="en-US" sz="2800" i="1" dirty="0" err="1"/>
              <a:t>đi</a:t>
            </a:r>
            <a:r>
              <a:rPr lang="en-US" sz="2800" i="1" dirty="0"/>
              <a:t> </a:t>
            </a:r>
            <a:r>
              <a:rPr lang="en-US" sz="2800" i="1" dirty="0" err="1"/>
              <a:t>ngược</a:t>
            </a:r>
            <a:r>
              <a:rPr lang="en-US" sz="2800" i="1" dirty="0"/>
              <a:t> </a:t>
            </a:r>
            <a:r>
              <a:rPr lang="en-US" sz="2800" i="1" dirty="0" err="1"/>
              <a:t>chiều</a:t>
            </a:r>
            <a:r>
              <a:rPr lang="en-US" sz="2800" i="1" dirty="0"/>
              <a:t> </a:t>
            </a:r>
            <a:r>
              <a:rPr lang="en-US" sz="2800" i="1" dirty="0" err="1"/>
              <a:t>là</a:t>
            </a:r>
            <a:r>
              <a:rPr lang="en-US" sz="2800" i="1" dirty="0"/>
              <a:t> </a:t>
            </a:r>
            <a:r>
              <a:rPr lang="en-US" sz="2800" i="1" dirty="0" err="1"/>
              <a:t>cấm</a:t>
            </a:r>
            <a:r>
              <a:rPr lang="en-US" sz="2800" i="1" dirty="0"/>
              <a:t> </a:t>
            </a:r>
            <a:r>
              <a:rPr lang="en-US" sz="2800" i="1" dirty="0" err="1"/>
              <a:t>các</a:t>
            </a:r>
            <a:r>
              <a:rPr lang="en-US" sz="2800" i="1" dirty="0"/>
              <a:t> </a:t>
            </a:r>
            <a:r>
              <a:rPr lang="en-US" sz="2800" i="1" dirty="0" err="1"/>
              <a:t>loại</a:t>
            </a:r>
            <a:r>
              <a:rPr lang="en-US" sz="2800" i="1" dirty="0"/>
              <a:t> </a:t>
            </a:r>
            <a:r>
              <a:rPr lang="en-US" sz="2800" i="1" dirty="0" err="1"/>
              <a:t>xe</a:t>
            </a:r>
            <a:r>
              <a:rPr lang="en-US" sz="2800" i="1" dirty="0"/>
              <a:t> (</a:t>
            </a:r>
            <a:r>
              <a:rPr lang="en-US" sz="2800" i="1" dirty="0" err="1"/>
              <a:t>thô</a:t>
            </a:r>
            <a:r>
              <a:rPr lang="en-US" sz="2800" i="1" dirty="0"/>
              <a:t> </a:t>
            </a:r>
            <a:r>
              <a:rPr lang="en-US" sz="2800" i="1" dirty="0" err="1"/>
              <a:t>sơ</a:t>
            </a:r>
            <a:r>
              <a:rPr lang="en-US" sz="2800" i="1" dirty="0"/>
              <a:t> </a:t>
            </a:r>
            <a:r>
              <a:rPr lang="en-US" sz="2800" i="1" dirty="0" err="1"/>
              <a:t>và</a:t>
            </a:r>
            <a:r>
              <a:rPr lang="en-US" sz="2800" i="1" dirty="0"/>
              <a:t> </a:t>
            </a:r>
            <a:r>
              <a:rPr lang="en-US" sz="2800" i="1" dirty="0" err="1"/>
              <a:t>cơ</a:t>
            </a:r>
            <a:r>
              <a:rPr lang="en-US" sz="2800" i="1" dirty="0"/>
              <a:t> </a:t>
            </a:r>
            <a:r>
              <a:rPr lang="en-US" sz="2800" i="1" dirty="0" err="1"/>
              <a:t>giới</a:t>
            </a:r>
            <a:r>
              <a:rPr lang="en-US" sz="2800" i="1" dirty="0"/>
              <a:t>) </a:t>
            </a:r>
            <a:r>
              <a:rPr lang="en-US" sz="2800" i="1" dirty="0" err="1"/>
              <a:t>đi</a:t>
            </a:r>
            <a:r>
              <a:rPr lang="en-US" sz="2800" i="1" dirty="0"/>
              <a:t> </a:t>
            </a:r>
            <a:r>
              <a:rPr lang="en-US" sz="2800" i="1" dirty="0" err="1"/>
              <a:t>vào</a:t>
            </a:r>
            <a:r>
              <a:rPr lang="en-US" sz="2800" i="1" dirty="0"/>
              <a:t> </a:t>
            </a:r>
            <a:r>
              <a:rPr lang="en-US" sz="2800" i="1" dirty="0" err="1"/>
              <a:t>theo</a:t>
            </a:r>
            <a:r>
              <a:rPr lang="en-US" sz="2800" i="1" dirty="0"/>
              <a:t> </a:t>
            </a:r>
            <a:r>
              <a:rPr lang="en-US" sz="2800" i="1" dirty="0" err="1"/>
              <a:t>chiều</a:t>
            </a:r>
            <a:r>
              <a:rPr lang="en-US" sz="2800" i="1" dirty="0"/>
              <a:t> </a:t>
            </a:r>
            <a:r>
              <a:rPr lang="en-US" sz="2800" i="1" dirty="0" err="1"/>
              <a:t>đặt</a:t>
            </a:r>
            <a:r>
              <a:rPr lang="en-US" sz="2800" i="1" dirty="0"/>
              <a:t> </a:t>
            </a:r>
            <a:r>
              <a:rPr lang="en-US" sz="2800" i="1" dirty="0" err="1"/>
              <a:t>biển</a:t>
            </a:r>
            <a:r>
              <a:rPr lang="en-US" sz="2800" i="1" dirty="0"/>
              <a:t>, </a:t>
            </a:r>
            <a:r>
              <a:rPr lang="en-US" sz="2800" i="1" dirty="0" err="1"/>
              <a:t>trừ</a:t>
            </a:r>
            <a:r>
              <a:rPr lang="en-US" sz="2800" i="1" dirty="0"/>
              <a:t> </a:t>
            </a:r>
            <a:r>
              <a:rPr lang="en-US" sz="2800" i="1" dirty="0" err="1"/>
              <a:t>các</a:t>
            </a:r>
            <a:r>
              <a:rPr lang="en-US" sz="2800" i="1" dirty="0"/>
              <a:t> </a:t>
            </a:r>
            <a:r>
              <a:rPr lang="en-US" sz="2800" i="1" dirty="0" err="1"/>
              <a:t>xe</a:t>
            </a:r>
            <a:r>
              <a:rPr lang="en-US" sz="2800" i="1" dirty="0"/>
              <a:t> </a:t>
            </a:r>
            <a:r>
              <a:rPr lang="en-US" sz="2800" i="1" dirty="0" err="1"/>
              <a:t>ưu</a:t>
            </a:r>
            <a:r>
              <a:rPr lang="en-US" sz="2800" i="1" dirty="0"/>
              <a:t> </a:t>
            </a:r>
            <a:r>
              <a:rPr lang="en-US" sz="2800" i="1" dirty="0" err="1"/>
              <a:t>tiên</a:t>
            </a:r>
            <a:r>
              <a:rPr lang="en-US" sz="2800" i="1" dirty="0"/>
              <a:t> …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7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7" y="152400"/>
            <a:ext cx="9144001" cy="6172200"/>
          </a:xfr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" y="1143000"/>
            <a:ext cx="71628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6293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7" y="152400"/>
            <a:ext cx="9144001" cy="6172200"/>
          </a:xfrm>
        </p:spPr>
      </p:pic>
      <p:sp>
        <p:nvSpPr>
          <p:cNvPr id="5" name="TextBox 4"/>
          <p:cNvSpPr txBox="1"/>
          <p:nvPr/>
        </p:nvSpPr>
        <p:spPr>
          <a:xfrm>
            <a:off x="1545771" y="2220686"/>
            <a:ext cx="6530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9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5277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2306683"/>
            <a:ext cx="7696200" cy="2133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</a:rPr>
              <a:t>Củng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cố</a:t>
            </a:r>
            <a:r>
              <a:rPr lang="en-US" sz="4800" b="1" dirty="0" smtClean="0">
                <a:solidFill>
                  <a:schemeClr val="tx1"/>
                </a:solidFill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</a:rPr>
              <a:t>vận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dụng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43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127</Words>
  <Application>Microsoft Office PowerPoint</Application>
  <PresentationFormat>On-screen Show (4:3)</PresentationFormat>
  <Paragraphs>32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LINH</dc:creator>
  <cp:lastModifiedBy>SKY</cp:lastModifiedBy>
  <cp:revision>4</cp:revision>
  <dcterms:created xsi:type="dcterms:W3CDTF">2006-08-16T00:00:00Z</dcterms:created>
  <dcterms:modified xsi:type="dcterms:W3CDTF">2023-01-27T05:45:41Z</dcterms:modified>
</cp:coreProperties>
</file>