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sldIdLst>
    <p:sldId id="343" r:id="rId3"/>
    <p:sldId id="302" r:id="rId4"/>
    <p:sldId id="306" r:id="rId5"/>
    <p:sldId id="2635" r:id="rId6"/>
    <p:sldId id="284" r:id="rId7"/>
    <p:sldId id="271" r:id="rId8"/>
    <p:sldId id="280" r:id="rId9"/>
    <p:sldId id="336" r:id="rId10"/>
    <p:sldId id="2639" r:id="rId11"/>
    <p:sldId id="2644" r:id="rId12"/>
    <p:sldId id="262" r:id="rId13"/>
    <p:sldId id="339" r:id="rId14"/>
    <p:sldId id="338" r:id="rId15"/>
    <p:sldId id="264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sv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395854" y="2087880"/>
            <a:ext cx="507077" cy="14034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3292858" y="2456834"/>
            <a:ext cx="6088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vi-VN" sz="3600" b="1" noProof="0" dirty="0">
                <a:solidFill>
                  <a:srgbClr val="1D8387"/>
                </a:solidFill>
              </a:rPr>
              <a:t>Cách tính chu vi hình tam giác, hình tứ giác, hình chữ nhật và hình vuông?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278</Words>
  <Application>Microsoft Office PowerPoint</Application>
  <PresentationFormat>Widescreen</PresentationFormat>
  <Paragraphs>36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Coiny</vt:lpstr>
      <vt:lpstr>等线</vt:lpstr>
      <vt:lpstr>FZHei-B01S</vt:lpstr>
      <vt:lpstr>Times New Roman</vt:lpstr>
      <vt:lpstr>印品黑体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56</cp:revision>
  <dcterms:created xsi:type="dcterms:W3CDTF">2022-07-14T04:05:20Z</dcterms:created>
  <dcterms:modified xsi:type="dcterms:W3CDTF">2025-02-14T07:56:44Z</dcterms:modified>
</cp:coreProperties>
</file>