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19"/>
  </p:notesMasterIdLst>
  <p:sldIdLst>
    <p:sldId id="9532" r:id="rId4"/>
    <p:sldId id="281" r:id="rId5"/>
    <p:sldId id="304" r:id="rId6"/>
    <p:sldId id="312" r:id="rId7"/>
    <p:sldId id="313" r:id="rId8"/>
    <p:sldId id="9518" r:id="rId9"/>
    <p:sldId id="9519" r:id="rId10"/>
    <p:sldId id="9523" r:id="rId11"/>
    <p:sldId id="9524" r:id="rId12"/>
    <p:sldId id="309" r:id="rId13"/>
    <p:sldId id="279" r:id="rId14"/>
    <p:sldId id="9525" r:id="rId15"/>
    <p:sldId id="9531" r:id="rId16"/>
    <p:sldId id="296" r:id="rId17"/>
    <p:sldId id="3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28/08/2022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33420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2022/8/28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5" Type="http://schemas.openxmlformats.org/officeDocument/2006/relationships/image" Target="../media/image55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.xml"/><Relationship Id="rId7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18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xmlns="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E72DD325-C7FB-42D6-8C0D-A8A6B36BAD55}"/>
              </a:ext>
            </a:extLst>
          </p:cNvPr>
          <p:cNvSpPr/>
          <p:nvPr/>
        </p:nvSpPr>
        <p:spPr>
          <a:xfrm>
            <a:off x="4986380" y="483955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46D38EE9-F58A-4DCD-B3EE-848E397AB66F}"/>
              </a:ext>
            </a:extLst>
          </p:cNvPr>
          <p:cNvSpPr txBox="1"/>
          <p:nvPr/>
        </p:nvSpPr>
        <p:spPr>
          <a:xfrm>
            <a:off x="5106421" y="4881065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Tiếng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Việt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Bài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31</a:t>
            </a:r>
          </a:p>
          <a:p>
            <a:pPr algn="ctr"/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Nghe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–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viết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: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Người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làm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đồ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chơi</a:t>
            </a:r>
            <a:r>
              <a:rPr lang="en-US" sz="54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endParaRPr lang="en-US" sz="5400" b="1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976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xmlns="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xmlns="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xmlns="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xmlns="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xmlns="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xmlns="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xmlns="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6186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xmlns="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4967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3BA97EC-B568-4259-8E05-B056BCC1AD63}"/>
              </a:ext>
            </a:extLst>
          </p:cNvPr>
          <p:cNvGrpSpPr/>
          <p:nvPr/>
        </p:nvGrpSpPr>
        <p:grpSpPr>
          <a:xfrm>
            <a:off x="1730653" y="286095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C18CFD-793A-4B7B-A167-ECA09BE0C004}"/>
              </a:ext>
            </a:extLst>
          </p:cNvPr>
          <p:cNvSpPr txBox="1"/>
          <p:nvPr/>
        </p:nvSpPr>
        <p:spPr>
          <a:xfrm>
            <a:off x="1950396" y="409204"/>
            <a:ext cx="9914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muốn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tin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phiếu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mẫu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53" y="2119562"/>
            <a:ext cx="9530905" cy="316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3BA97EC-B568-4259-8E05-B056BCC1AD63}"/>
              </a:ext>
            </a:extLst>
          </p:cNvPr>
          <p:cNvGrpSpPr/>
          <p:nvPr/>
        </p:nvGrpSpPr>
        <p:grpSpPr>
          <a:xfrm>
            <a:off x="1684421" y="685799"/>
            <a:ext cx="9745579" cy="1467853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C18CFD-793A-4B7B-A167-ECA09BE0C004}"/>
              </a:ext>
            </a:extLst>
          </p:cNvPr>
          <p:cNvSpPr txBox="1"/>
          <p:nvPr/>
        </p:nvSpPr>
        <p:spPr>
          <a:xfrm>
            <a:off x="1982329" y="821737"/>
            <a:ext cx="9255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713395"/>
            <a:ext cx="1491917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4" y="-2875143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6165A7-02E5-4D9E-B5D5-9C08237C5D10}"/>
              </a:ext>
            </a:extLst>
          </p:cNvPr>
          <p:cNvSpPr txBox="1"/>
          <p:nvPr/>
        </p:nvSpPr>
        <p:spPr>
          <a:xfrm>
            <a:off x="1647997" y="2112975"/>
            <a:ext cx="8138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610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Người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đồ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chơi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xmlns="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xmlns="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A59CD9-E43F-4733-81BC-FDD6DAC894DF}"/>
              </a:ext>
            </a:extLst>
          </p:cNvPr>
          <p:cNvSpPr txBox="1"/>
          <p:nvPr/>
        </p:nvSpPr>
        <p:spPr>
          <a:xfrm>
            <a:off x="4262349" y="1462818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chơi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506C3C-1B1B-4808-92AB-09301B928644}"/>
              </a:ext>
            </a:extLst>
          </p:cNvPr>
          <p:cNvSpPr txBox="1"/>
          <p:nvPr/>
        </p:nvSpPr>
        <p:spPr>
          <a:xfrm>
            <a:off x="1525849" y="1943512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hàng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xóm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tôi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bột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màu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Ở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ngoài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sào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nứa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cắm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dựng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chỗ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chỗ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bạn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nhỏ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xúm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ngón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tay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đen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sạm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thô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nháp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đang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múa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vịt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ngây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thơ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chậm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chạp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tinh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nhanh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chăm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,…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41897" y="765695"/>
            <a:ext cx="6090350" cy="3116179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xmlns="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xmlns="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xmlns="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7" name="图片 10">
            <a:extLst>
              <a:ext uri="{FF2B5EF4-FFF2-40B4-BE49-F238E27FC236}">
                <a16:creationId xmlns:a16="http://schemas.microsoft.com/office/drawing/2014/main" xmlns="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xmlns="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9D7C4A-6A97-4686-B4DA-970232C62312}"/>
              </a:ext>
            </a:extLst>
          </p:cNvPr>
          <p:cNvSpPr txBox="1"/>
          <p:nvPr/>
        </p:nvSpPr>
        <p:spPr>
          <a:xfrm>
            <a:off x="1127945" y="2245343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88" y="2428344"/>
            <a:ext cx="653999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xmlns="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xmlns="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xmlns="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xmlns="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xmlns="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4400" b="1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xmlns="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xmlns="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xmlns="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xmlns="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xmlns="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xmlns="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4400" b="1" noProof="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 </a:t>
            </a:r>
            <a:r>
              <a:rPr lang="en-029" sz="4400" b="1" noProof="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xmlns="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xmlns="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xmlns="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xmlns="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xmlns="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xmlns="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xmlns="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chậm</a:t>
            </a:r>
            <a:r>
              <a:rPr lang="en-029" sz="4400" b="1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xmlns="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chậm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xmlns="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xmlns="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xmlns="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233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xmlns="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xmlns="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9941" y="2402809"/>
            <a:ext cx="405034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962CDD8-8E58-461C-96C9-D042BE8C9FD1}"/>
              </a:ext>
            </a:extLst>
          </p:cNvPr>
          <p:cNvSpPr txBox="1"/>
          <p:nvPr/>
        </p:nvSpPr>
        <p:spPr>
          <a:xfrm>
            <a:off x="4282342" y="2541831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Bác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hàng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xóm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tôi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,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xmlns="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xmlns="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xmlns="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xmlns="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xmlns="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xmlns="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xmlns="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xmlns="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xmlns="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18CC473-079E-402E-816F-0466E857CB51}"/>
              </a:ext>
            </a:extLst>
          </p:cNvPr>
          <p:cNvSpPr txBox="1"/>
          <p:nvPr/>
        </p:nvSpPr>
        <p:spPr>
          <a:xfrm>
            <a:off x="3990539" y="5239855"/>
            <a:ext cx="4522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bút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327</Words>
  <Application>Microsoft Office PowerPoint</Application>
  <PresentationFormat>Custom</PresentationFormat>
  <Paragraphs>57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24</cp:revision>
  <dcterms:created xsi:type="dcterms:W3CDTF">2022-06-05T02:31:36Z</dcterms:created>
  <dcterms:modified xsi:type="dcterms:W3CDTF">2022-08-28T10:03:42Z</dcterms:modified>
</cp:coreProperties>
</file>