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58" d="100"/>
          <a:sy n="58" d="100"/>
        </p:scale>
        <p:origin x="17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54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28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72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639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87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3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289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98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07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4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176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0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5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1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49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42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8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36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4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CE7D54-0BC1-419A-A9EC-8120D648FD3C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6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1830" y="-44960"/>
            <a:ext cx="9293980" cy="1878374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2917" y="230000"/>
            <a:ext cx="2087571" cy="132845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99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1361258">
            <a:off x="1056515" y="1072088"/>
            <a:ext cx="1725774" cy="51092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199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199" b="1">
                <a:latin typeface="Arial" pitchFamily="34" charset="0"/>
                <a:cs typeface="Arial" pitchFamily="34" charset="0"/>
              </a:rPr>
            </a:br>
            <a:r>
              <a:rPr lang="en-US" sz="3199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7117" y="444179"/>
            <a:ext cx="7219004" cy="10926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</a:t>
            </a:r>
            <a:r>
              <a:rPr lang="en-US" sz="3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nhớ</a:t>
            </a:r>
            <a:r>
              <a:rPr lang="en-US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spcBef>
                <a:spcPts val="600"/>
              </a:spcBef>
            </a:pPr>
            <a:r>
              <a:rPr lang="en-US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34065" y="2062782"/>
            <a:ext cx="8742190" cy="168590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3748689"/>
            <a:ext cx="7550331" cy="310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80069" y="6027260"/>
            <a:ext cx="2063932" cy="8307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 – 69</a:t>
            </a:r>
          </a:p>
          <a:p>
            <a:pPr algn="ctr"/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EE2B25-6E20-4E7B-8457-25A1CA5A8412}"/>
              </a:ext>
            </a:extLst>
          </p:cNvPr>
          <p:cNvSpPr txBox="1"/>
          <p:nvPr/>
        </p:nvSpPr>
        <p:spPr>
          <a:xfrm>
            <a:off x="3301343" y="2130752"/>
            <a:ext cx="244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E38C50-A64C-4617-A6EC-A2C6BFC9FC9D}"/>
              </a:ext>
            </a:extLst>
          </p:cNvPr>
          <p:cNvSpPr txBox="1"/>
          <p:nvPr/>
        </p:nvSpPr>
        <p:spPr>
          <a:xfrm>
            <a:off x="477086" y="2680183"/>
            <a:ext cx="8294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CHUNG –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tiết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74974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31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7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42900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5257800" y="3570982"/>
            <a:ext cx="1030498" cy="1077218"/>
            <a:chOff x="2000250" y="3733800"/>
            <a:chExt cx="1030498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68748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86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716280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65382" y="4572000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3800" y="453030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78418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57540" y="448468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92</a:t>
            </a:r>
          </a:p>
        </p:txBody>
      </p:sp>
      <p:pic>
        <p:nvPicPr>
          <p:cNvPr id="23" name="Picture 22" descr="0069.jpg"/>
          <p:cNvPicPr>
            <a:picLocks noChangeAspect="1"/>
          </p:cNvPicPr>
          <p:nvPr/>
        </p:nvPicPr>
        <p:blipFill>
          <a:blip r:embed="rId4"/>
          <a:srcRect l="7715" t="14444" r="9281" b="77295"/>
          <a:stretch>
            <a:fillRect/>
          </a:stretch>
        </p:blipFill>
        <p:spPr>
          <a:xfrm>
            <a:off x="1066800" y="2133600"/>
            <a:ext cx="723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142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>
          <a:blip r:embed="rId3"/>
          <a:srcRect l="7715" t="23333" r="7715" b="28889"/>
          <a:stretch>
            <a:fillRect/>
          </a:stretch>
        </p:blipFill>
        <p:spPr>
          <a:xfrm>
            <a:off x="-76200" y="0"/>
            <a:ext cx="9220200" cy="704087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64404"/>
              </p:ext>
            </p:extLst>
          </p:nvPr>
        </p:nvGraphicFramePr>
        <p:xfrm>
          <a:off x="3048000" y="11430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85800" y="609600"/>
            <a:ext cx="16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609600"/>
            <a:ext cx="2362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91200" y="609600"/>
            <a:ext cx="16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267700" y="618226"/>
            <a:ext cx="647700" cy="172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5800" y="914400"/>
            <a:ext cx="1752600" cy="172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19245" y="940279"/>
            <a:ext cx="1438455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67350" y="960410"/>
            <a:ext cx="3219450" cy="158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12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9.jpg"/>
          <p:cNvPicPr>
            <a:picLocks noChangeAspect="1"/>
          </p:cNvPicPr>
          <p:nvPr/>
        </p:nvPicPr>
        <p:blipFill>
          <a:blip r:embed="rId4"/>
          <a:srcRect l="7715" t="72222" r="12413" b="7778"/>
          <a:stretch>
            <a:fillRect/>
          </a:stretch>
        </p:blipFill>
        <p:spPr>
          <a:xfrm>
            <a:off x="381000" y="1905000"/>
            <a:ext cx="8305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4419600"/>
            <a:ext cx="13716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3733800"/>
            <a:ext cx="13716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3048000"/>
            <a:ext cx="12954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667978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>
          <a:blip r:embed="rId3"/>
          <a:srcRect l="9281" t="12222" r="9281" b="13333"/>
          <a:stretch>
            <a:fillRect/>
          </a:stretch>
        </p:blipFill>
        <p:spPr>
          <a:xfrm>
            <a:off x="533400" y="1066800"/>
            <a:ext cx="8382000" cy="5410200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3022600" cy="106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38600" y="22860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21336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</a:p>
        </p:txBody>
      </p:sp>
      <p:sp>
        <p:nvSpPr>
          <p:cNvPr id="9" name="Rectangle 8"/>
          <p:cNvSpPr/>
          <p:nvPr/>
        </p:nvSpPr>
        <p:spPr>
          <a:xfrm>
            <a:off x="8218098" y="3430438"/>
            <a:ext cx="8001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0" y="35814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62800" y="50292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1590" y="4654024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3500" y="33909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37098" y="3732212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27166" y="51816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781300" y="2848874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3241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38300" y="4882551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38600" y="46482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543300" y="3124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212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461</TotalTime>
  <Words>68</Words>
  <Application>Microsoft Office PowerPoint</Application>
  <PresentationFormat>On-screen Show (4:3)</PresentationFormat>
  <Paragraphs>43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Arial-Rounded</vt:lpstr>
      <vt:lpstr>Calibri</vt:lpstr>
      <vt:lpstr>Garamond</vt:lpstr>
      <vt:lpstr>Times New Roman</vt:lpstr>
      <vt:lpstr>Organic</vt:lpstr>
      <vt:lpstr>Chủ đề 8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Administrator</cp:lastModifiedBy>
  <cp:revision>66</cp:revision>
  <dcterms:created xsi:type="dcterms:W3CDTF">2020-08-14T12:58:13Z</dcterms:created>
  <dcterms:modified xsi:type="dcterms:W3CDTF">2026-04-23T03:46:37Z</dcterms:modified>
</cp:coreProperties>
</file>