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6" r:id="rId2"/>
    <p:sldId id="327" r:id="rId3"/>
    <p:sldId id="328" r:id="rId4"/>
    <p:sldId id="298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A6"/>
    <a:srgbClr val="CBDDF3"/>
    <a:srgbClr val="CBDCF3"/>
    <a:srgbClr val="DBE7F5"/>
    <a:srgbClr val="FEF76E"/>
    <a:srgbClr val="F3F06C"/>
    <a:srgbClr val="EEF963"/>
    <a:srgbClr val="DEF16B"/>
    <a:srgbClr val="E7F595"/>
    <a:srgbClr val="E3D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274" autoAdjust="0"/>
  </p:normalViewPr>
  <p:slideViewPr>
    <p:cSldViewPr>
      <p:cViewPr varScale="1">
        <p:scale>
          <a:sx n="82" d="100"/>
          <a:sy n="82" d="100"/>
        </p:scale>
        <p:origin x="104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49370" y="129746"/>
            <a:ext cx="8896865" cy="4893275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46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666314-B40A-4895-AD85-6A2F83030A43}"/>
              </a:ext>
            </a:extLst>
          </p:cNvPr>
          <p:cNvSpPr/>
          <p:nvPr userDrawn="1"/>
        </p:nvSpPr>
        <p:spPr>
          <a:xfrm>
            <a:off x="135925" y="120479"/>
            <a:ext cx="8872152" cy="48932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46" dirty="0"/>
          </a:p>
        </p:txBody>
      </p:sp>
    </p:spTree>
    <p:extLst>
      <p:ext uri="{BB962C8B-B14F-4D97-AF65-F5344CB8AC3E}">
        <p14:creationId xmlns:p14="http://schemas.microsoft.com/office/powerpoint/2010/main" val="2780058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"/>
            <a:ext cx="9144230" cy="5143372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35925" y="129748"/>
            <a:ext cx="8896865" cy="4893275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46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666314-B40A-4895-AD85-6A2F83030A43}"/>
              </a:ext>
            </a:extLst>
          </p:cNvPr>
          <p:cNvSpPr/>
          <p:nvPr userDrawn="1"/>
        </p:nvSpPr>
        <p:spPr>
          <a:xfrm>
            <a:off x="135925" y="120479"/>
            <a:ext cx="8872152" cy="48932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46" dirty="0"/>
          </a:p>
        </p:txBody>
      </p:sp>
    </p:spTree>
    <p:extLst>
      <p:ext uri="{BB962C8B-B14F-4D97-AF65-F5344CB8AC3E}">
        <p14:creationId xmlns:p14="http://schemas.microsoft.com/office/powerpoint/2010/main" val="229123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 rot="20944908">
            <a:off x="0" y="1165225"/>
            <a:ext cx="1725613" cy="509588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Chủ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đề</a:t>
            </a:r>
            <a:br>
              <a:rPr lang="en-US" sz="3200" b="1" dirty="0">
                <a:latin typeface="Arial-SGK-TV" pitchFamily="2" charset="0"/>
                <a:cs typeface="Arial-SGK-TV" pitchFamily="2" charset="0"/>
              </a:rPr>
            </a:br>
            <a:r>
              <a:rPr lang="en-US" sz="3200" b="1" dirty="0">
                <a:latin typeface="Arial-SGK-TV" pitchFamily="2" charset="0"/>
                <a:cs typeface="Arial-SGK-TV" pitchFamily="2" charset="0"/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3116" y="360382"/>
            <a:ext cx="72208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50" dirty="0">
                <a:ln w="11430"/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THỜI GIAN. GIỜ VÀ LỊCH</a:t>
            </a:r>
            <a:endParaRPr kumimoji="0" lang="en-US" sz="2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4096" y="1643575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LUYỆN TẬP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84" y="2461252"/>
            <a:ext cx="6596013" cy="232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E33928-EA61-482E-8B8F-8CF42989113D}"/>
              </a:ext>
            </a:extLst>
          </p:cNvPr>
          <p:cNvSpPr txBox="1"/>
          <p:nvPr/>
        </p:nvSpPr>
        <p:spPr>
          <a:xfrm>
            <a:off x="6781800" y="4400550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Trang 74/SGK</a:t>
            </a:r>
          </a:p>
        </p:txBody>
      </p:sp>
    </p:spTree>
    <p:extLst>
      <p:ext uri="{BB962C8B-B14F-4D97-AF65-F5344CB8AC3E}">
        <p14:creationId xmlns:p14="http://schemas.microsoft.com/office/powerpoint/2010/main" val="214067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716686" y="912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Quan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1" name="Oval 30"/>
          <p:cNvSpPr/>
          <p:nvPr/>
        </p:nvSpPr>
        <p:spPr>
          <a:xfrm>
            <a:off x="142009" y="16147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834273"/>
            <a:ext cx="6781800" cy="297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itle 4"/>
          <p:cNvSpPr txBox="1">
            <a:spLocks/>
          </p:cNvSpPr>
          <p:nvPr/>
        </p:nvSpPr>
        <p:spPr>
          <a:xfrm>
            <a:off x="602386" y="3615766"/>
            <a:ext cx="814156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a)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" name="Right Arrow 1"/>
          <p:cNvSpPr/>
          <p:nvPr/>
        </p:nvSpPr>
        <p:spPr>
          <a:xfrm rot="7950888">
            <a:off x="7560285" y="166502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itle 4"/>
          <p:cNvSpPr txBox="1">
            <a:spLocks/>
          </p:cNvSpPr>
          <p:nvPr/>
        </p:nvSpPr>
        <p:spPr>
          <a:xfrm>
            <a:off x="602386" y="4139315"/>
            <a:ext cx="9113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55" name="Title 4"/>
          <p:cNvSpPr txBox="1">
            <a:spLocks/>
          </p:cNvSpPr>
          <p:nvPr/>
        </p:nvSpPr>
        <p:spPr>
          <a:xfrm>
            <a:off x="1828800" y="834273"/>
            <a:ext cx="133110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679038" y="0"/>
            <a:ext cx="8351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142009" y="13335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6" t="21876" r="29723" b="22657"/>
          <a:stretch/>
        </p:blipFill>
        <p:spPr bwMode="auto">
          <a:xfrm>
            <a:off x="1981200" y="727665"/>
            <a:ext cx="4917558" cy="368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893951" y="1531105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11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715754" y="2109893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941798" y="3755976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6601046" y="3975929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33684" y="69163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81443" y="-22492"/>
            <a:ext cx="813766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Quan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78" t="23958" r="36164" b="32292"/>
          <a:stretch/>
        </p:blipFill>
        <p:spPr bwMode="auto">
          <a:xfrm>
            <a:off x="113752" y="654316"/>
            <a:ext cx="4828945" cy="420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4"/>
          <p:cNvSpPr txBox="1">
            <a:spLocks/>
          </p:cNvSpPr>
          <p:nvPr/>
        </p:nvSpPr>
        <p:spPr>
          <a:xfrm>
            <a:off x="4983315" y="468638"/>
            <a:ext cx="3692685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a)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mục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lúc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38368"/>
              </p:ext>
            </p:extLst>
          </p:nvPr>
        </p:nvGraphicFramePr>
        <p:xfrm>
          <a:off x="5070071" y="1210470"/>
          <a:ext cx="3749040" cy="184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55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Các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tiết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mục</a:t>
                      </a:r>
                      <a:endParaRPr lang="en-US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13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.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Lễ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hội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hoá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trang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:</a:t>
                      </a:r>
                    </a:p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2.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Nhạc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nước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:</a:t>
                      </a:r>
                    </a:p>
                    <a:p>
                      <a:pPr algn="l"/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3.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Ảo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thuật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:</a:t>
                      </a:r>
                    </a:p>
                    <a:p>
                      <a:pPr algn="l"/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4.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Phim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hoạt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hình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5D:</a:t>
                      </a:r>
                    </a:p>
                    <a:p>
                      <a:pPr algn="l"/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5.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Xiếc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cá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heo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:</a:t>
                      </a:r>
                      <a:endParaRPr lang="en-US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itle 4"/>
          <p:cNvSpPr txBox="1">
            <a:spLocks/>
          </p:cNvSpPr>
          <p:nvPr/>
        </p:nvSpPr>
        <p:spPr>
          <a:xfrm>
            <a:off x="7171273" y="1616101"/>
            <a:ext cx="839045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10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7171273" y="1883886"/>
            <a:ext cx="839045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11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7240371" y="2128676"/>
            <a:ext cx="839045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3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7254548" y="2429403"/>
            <a:ext cx="839045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4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7254547" y="2709702"/>
            <a:ext cx="839045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4954892" y="3175622"/>
            <a:ext cx="4127015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Nếu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Mi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lúc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2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Mi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mục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5016985" y="4066945"/>
            <a:ext cx="4127015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ova Cond" panose="020B0506020202020204" pitchFamily="34" charset="0"/>
                <a:cs typeface="Arial" pitchFamily="34" charset="0"/>
              </a:rPr>
              <a:t>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 panose="020B0506020202020204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thuật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Phim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hoạt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5D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heo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168</Words>
  <Application>Microsoft Office PowerPoint</Application>
  <PresentationFormat>On-screen Show (16:9)</PresentationFormat>
  <Paragraphs>36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.VnArial</vt:lpstr>
      <vt:lpstr>Arial</vt:lpstr>
      <vt:lpstr>Arial Nova Cond</vt:lpstr>
      <vt:lpstr>Arial-SGK-TV</vt:lpstr>
      <vt:lpstr>Calibri</vt:lpstr>
      <vt:lpstr>Office Theme</vt:lpstr>
      <vt:lpstr>Chủ đề 9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Administrator</cp:lastModifiedBy>
  <cp:revision>274</cp:revision>
  <dcterms:created xsi:type="dcterms:W3CDTF">2021-01-09T02:19:28Z</dcterms:created>
  <dcterms:modified xsi:type="dcterms:W3CDTF">2026-04-23T03:34:30Z</dcterms:modified>
</cp:coreProperties>
</file>