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6" r:id="rId2"/>
    <p:sldId id="303" r:id="rId3"/>
    <p:sldId id="302" r:id="rId4"/>
    <p:sldId id="326" r:id="rId5"/>
    <p:sldId id="319" r:id="rId6"/>
    <p:sldId id="325" r:id="rId7"/>
    <p:sldId id="32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8F8"/>
    <a:srgbClr val="FFE2A6"/>
    <a:srgbClr val="CBDDF3"/>
    <a:srgbClr val="CBDCF3"/>
    <a:srgbClr val="DBE7F5"/>
    <a:srgbClr val="FEF76E"/>
    <a:srgbClr val="F3F06C"/>
    <a:srgbClr val="EEF963"/>
    <a:srgbClr val="DEF16B"/>
    <a:srgbClr val="E7F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274" autoAdjust="0"/>
  </p:normalViewPr>
  <p:slideViewPr>
    <p:cSldViewPr>
      <p:cViewPr varScale="1">
        <p:scale>
          <a:sx n="82" d="100"/>
          <a:sy n="82" d="100"/>
        </p:scale>
        <p:origin x="104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sách GV để nắm quy trình và nội dung kiến thức cần khai thác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khai thác</a:t>
            </a:r>
            <a:r>
              <a:rPr lang="en-US" baseline="0"/>
              <a:t> hoạt động nói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khai thác</a:t>
            </a:r>
            <a:r>
              <a:rPr lang="en-US" baseline="0"/>
              <a:t> hoạt động nói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58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61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làm</a:t>
            </a:r>
            <a:r>
              <a:rPr lang="en-US" baseline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23567" y="129746"/>
            <a:ext cx="8896865" cy="4893275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6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666314-B40A-4895-AD85-6A2F83030A43}"/>
              </a:ext>
            </a:extLst>
          </p:cNvPr>
          <p:cNvSpPr/>
          <p:nvPr userDrawn="1"/>
        </p:nvSpPr>
        <p:spPr>
          <a:xfrm>
            <a:off x="135925" y="120479"/>
            <a:ext cx="8872152" cy="4893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6" dirty="0"/>
          </a:p>
        </p:txBody>
      </p:sp>
    </p:spTree>
    <p:extLst>
      <p:ext uri="{BB962C8B-B14F-4D97-AF65-F5344CB8AC3E}">
        <p14:creationId xmlns:p14="http://schemas.microsoft.com/office/powerpoint/2010/main" val="1712671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"/>
            <a:ext cx="9144230" cy="5143372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35925" y="129748"/>
            <a:ext cx="8896865" cy="4893275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6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666314-B40A-4895-AD85-6A2F83030A43}"/>
              </a:ext>
            </a:extLst>
          </p:cNvPr>
          <p:cNvSpPr/>
          <p:nvPr userDrawn="1"/>
        </p:nvSpPr>
        <p:spPr>
          <a:xfrm>
            <a:off x="135925" y="120479"/>
            <a:ext cx="8872152" cy="4893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6" dirty="0"/>
          </a:p>
        </p:txBody>
      </p:sp>
    </p:spTree>
    <p:extLst>
      <p:ext uri="{BB962C8B-B14F-4D97-AF65-F5344CB8AC3E}">
        <p14:creationId xmlns:p14="http://schemas.microsoft.com/office/powerpoint/2010/main" val="229123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 rot="20944908">
            <a:off x="0" y="1165225"/>
            <a:ext cx="1725613" cy="509588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Chủ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đề</a:t>
            </a:r>
            <a:br>
              <a:rPr lang="en-US" sz="3200" b="1" dirty="0">
                <a:latin typeface="Arial-SGK-TV" pitchFamily="2" charset="0"/>
                <a:cs typeface="Arial-SGK-TV" pitchFamily="2" charset="0"/>
              </a:rPr>
            </a:br>
            <a:r>
              <a:rPr lang="en-US" sz="3200" b="1" dirty="0"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3116" y="360382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50" dirty="0">
                <a:ln w="11430"/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THỜI GIAN. GIỜ VÀ LỊCH</a:t>
            </a:r>
            <a:endParaRPr kumimoji="0" lang="en-US" sz="2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1572013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34 - TIẾT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7211" y="226247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XEM GIỜ ĐÚNG TRÊN ĐỒNG HỒ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55" y="2859119"/>
            <a:ext cx="5715406" cy="20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E33928-EA61-482E-8B8F-8CF42989113D}"/>
              </a:ext>
            </a:extLst>
          </p:cNvPr>
          <p:cNvSpPr txBox="1"/>
          <p:nvPr/>
        </p:nvSpPr>
        <p:spPr>
          <a:xfrm>
            <a:off x="6705600" y="4436908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Trang 72/SGK</a:t>
            </a:r>
          </a:p>
        </p:txBody>
      </p:sp>
    </p:spTree>
    <p:extLst>
      <p:ext uri="{BB962C8B-B14F-4D97-AF65-F5344CB8AC3E}">
        <p14:creationId xmlns:p14="http://schemas.microsoft.com/office/powerpoint/2010/main" val="214067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42904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ix O Clock Stock Illustrations – 33 Six O Clock Stock Illustrations,  Vectors &amp; Clipart - Dreamstim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1"/>
          <a:stretch/>
        </p:blipFill>
        <p:spPr bwMode="auto">
          <a:xfrm>
            <a:off x="2632703" y="1334867"/>
            <a:ext cx="1889651" cy="188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02" y="888842"/>
            <a:ext cx="2538155" cy="336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owchart: Decision 12"/>
          <p:cNvSpPr/>
          <p:nvPr/>
        </p:nvSpPr>
        <p:spPr>
          <a:xfrm>
            <a:off x="7543800" y="1856728"/>
            <a:ext cx="1389767" cy="198471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" h="12436">
                <a:moveTo>
                  <a:pt x="0" y="6220"/>
                </a:moveTo>
                <a:lnTo>
                  <a:pt x="6159" y="0"/>
                </a:lnTo>
                <a:lnTo>
                  <a:pt x="8720" y="6826"/>
                </a:lnTo>
                <a:lnTo>
                  <a:pt x="6220" y="12436"/>
                </a:lnTo>
                <a:lnTo>
                  <a:pt x="0" y="622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81072" y="1502785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Kim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dài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2" name="Flowchart: Decision 12"/>
          <p:cNvSpPr/>
          <p:nvPr/>
        </p:nvSpPr>
        <p:spPr>
          <a:xfrm>
            <a:off x="7924800" y="2771582"/>
            <a:ext cx="939760" cy="198471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  <a:gd name="connsiteX0" fmla="*/ 0 w 6762"/>
              <a:gd name="connsiteY0" fmla="*/ 5002 h 10000"/>
              <a:gd name="connsiteX1" fmla="*/ 3825 w 6762"/>
              <a:gd name="connsiteY1" fmla="*/ 0 h 10000"/>
              <a:gd name="connsiteX2" fmla="*/ 6762 w 6762"/>
              <a:gd name="connsiteY2" fmla="*/ 5489 h 10000"/>
              <a:gd name="connsiteX3" fmla="*/ 3895 w 6762"/>
              <a:gd name="connsiteY3" fmla="*/ 10000 h 10000"/>
              <a:gd name="connsiteX4" fmla="*/ 0 w 6762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5760 w 10000"/>
              <a:gd name="connsiteY3" fmla="*/ 10000 h 10000"/>
              <a:gd name="connsiteX4" fmla="*/ 0 w 10000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6223 w 10000"/>
              <a:gd name="connsiteY3" fmla="*/ 10000 h 10000"/>
              <a:gd name="connsiteX4" fmla="*/ 0 w 10000"/>
              <a:gd name="connsiteY4" fmla="*/ 50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2"/>
                </a:moveTo>
                <a:lnTo>
                  <a:pt x="6275" y="0"/>
                </a:lnTo>
                <a:lnTo>
                  <a:pt x="10000" y="5489"/>
                </a:lnTo>
                <a:lnTo>
                  <a:pt x="6223" y="10000"/>
                </a:lnTo>
                <a:lnTo>
                  <a:pt x="0" y="500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18743" y="2417639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Kim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ngắn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28800" y="328546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Đồng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báo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thức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lúc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6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/>
      <p:bldP spid="52" grpId="0" animBg="1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43851"/>
            <a:ext cx="6152372" cy="4003925"/>
          </a:xfrm>
          <a:prstGeom prst="rect">
            <a:avLst/>
          </a:prstGeom>
        </p:spPr>
      </p:pic>
      <p:sp>
        <p:nvSpPr>
          <p:cNvPr id="35" name="Title 4"/>
          <p:cNvSpPr txBox="1">
            <a:spLocks/>
          </p:cNvSpPr>
          <p:nvPr/>
        </p:nvSpPr>
        <p:spPr>
          <a:xfrm>
            <a:off x="1143000" y="909864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1143000" y="2922710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chiều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4419600" y="943851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trưa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4419600" y="2913095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tối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9194"/>
            <a:ext cx="5371526" cy="3495755"/>
          </a:xfrm>
          <a:prstGeom prst="rect">
            <a:avLst/>
          </a:prstGeom>
        </p:spPr>
      </p:pic>
      <p:sp>
        <p:nvSpPr>
          <p:cNvPr id="35" name="Title 4"/>
          <p:cNvSpPr txBox="1">
            <a:spLocks/>
          </p:cNvSpPr>
          <p:nvPr/>
        </p:nvSpPr>
        <p:spPr>
          <a:xfrm>
            <a:off x="5384521" y="1563149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5445743" y="2527093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chiều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5399770" y="2061265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trưa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5445743" y="3030103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tối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4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47010"/>
            <a:ext cx="6629400" cy="40277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6623" y="123372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-48078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6" name="Title 4"/>
          <p:cNvSpPr txBox="1">
            <a:spLocks/>
          </p:cNvSpPr>
          <p:nvPr/>
        </p:nvSpPr>
        <p:spPr>
          <a:xfrm>
            <a:off x="1752600" y="2255217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4056744" y="2239316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6360888" y="2223415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1734457" y="4324350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4049486" y="4354771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6324600" y="4385192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7" b="56261"/>
          <a:stretch/>
        </p:blipFill>
        <p:spPr>
          <a:xfrm>
            <a:off x="1898896" y="582647"/>
            <a:ext cx="5346207" cy="14980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6623" y="123372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-48078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6" name="Title 4"/>
          <p:cNvSpPr txBox="1">
            <a:spLocks/>
          </p:cNvSpPr>
          <p:nvPr/>
        </p:nvSpPr>
        <p:spPr>
          <a:xfrm>
            <a:off x="3481258" y="2489659"/>
            <a:ext cx="925308" cy="439905"/>
          </a:xfrm>
          <a:prstGeom prst="roundRect">
            <a:avLst/>
          </a:prstGeom>
          <a:solidFill>
            <a:srgbClr val="E3D8F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6450922" y="2489660"/>
            <a:ext cx="925308" cy="439905"/>
          </a:xfrm>
          <a:prstGeom prst="roundRect">
            <a:avLst/>
          </a:prstGeom>
          <a:solidFill>
            <a:srgbClr val="E3D8F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5038550" y="2512616"/>
            <a:ext cx="925307" cy="439905"/>
          </a:xfrm>
          <a:prstGeom prst="roundRect">
            <a:avLst/>
          </a:prstGeom>
          <a:solidFill>
            <a:srgbClr val="E3D8F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503521" y="2489658"/>
            <a:ext cx="925307" cy="439905"/>
          </a:xfrm>
          <a:prstGeom prst="roundRect">
            <a:avLst/>
          </a:prstGeom>
          <a:solidFill>
            <a:srgbClr val="E3D8F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1923966" y="2489659"/>
            <a:ext cx="1070229" cy="439905"/>
          </a:xfrm>
          <a:prstGeom prst="roundRect">
            <a:avLst/>
          </a:prstGeom>
          <a:solidFill>
            <a:srgbClr val="E3D8F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7863295" y="2491507"/>
            <a:ext cx="1029047" cy="439905"/>
          </a:xfrm>
          <a:prstGeom prst="roundRect">
            <a:avLst/>
          </a:prstGeom>
          <a:solidFill>
            <a:srgbClr val="E3D8F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2BACE8-3340-4B66-8A63-254CC6EC1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6199" b="5770"/>
          <a:stretch/>
        </p:blipFill>
        <p:spPr>
          <a:xfrm>
            <a:off x="1761374" y="3553690"/>
            <a:ext cx="562125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6709" y="20955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0109" y="-7235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22" y="1154394"/>
            <a:ext cx="5430442" cy="3749164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3276600" y="4172750"/>
            <a:ext cx="4343400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84774" y="1328544"/>
            <a:ext cx="2019300" cy="791718"/>
            <a:chOff x="4793208" y="1319892"/>
            <a:chExt cx="2019300" cy="791718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5029200" y="1319892"/>
              <a:ext cx="1600200" cy="791718"/>
            </a:xfrm>
            <a:prstGeom prst="wedgeRoundRectCallout">
              <a:avLst>
                <a:gd name="adj1" fmla="val 29587"/>
                <a:gd name="adj2" fmla="val 6918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4793208" y="1479328"/>
              <a:ext cx="2019300" cy="43990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À!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Đồng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hồ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chỉ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 12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giờ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3409" y="750797"/>
            <a:ext cx="3186975" cy="1161355"/>
            <a:chOff x="443409" y="750797"/>
            <a:chExt cx="3186975" cy="1161355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443409" y="750797"/>
              <a:ext cx="3186975" cy="1161355"/>
            </a:xfrm>
            <a:custGeom>
              <a:avLst/>
              <a:gdLst>
                <a:gd name="connsiteX0" fmla="*/ 0 w 3186975"/>
                <a:gd name="connsiteY0" fmla="*/ 131956 h 791718"/>
                <a:gd name="connsiteX1" fmla="*/ 131956 w 3186975"/>
                <a:gd name="connsiteY1" fmla="*/ 0 h 791718"/>
                <a:gd name="connsiteX2" fmla="*/ 1859069 w 3186975"/>
                <a:gd name="connsiteY2" fmla="*/ 0 h 791718"/>
                <a:gd name="connsiteX3" fmla="*/ 1859069 w 3186975"/>
                <a:gd name="connsiteY3" fmla="*/ 0 h 791718"/>
                <a:gd name="connsiteX4" fmla="*/ 2655813 w 3186975"/>
                <a:gd name="connsiteY4" fmla="*/ 0 h 791718"/>
                <a:gd name="connsiteX5" fmla="*/ 3055019 w 3186975"/>
                <a:gd name="connsiteY5" fmla="*/ 0 h 791718"/>
                <a:gd name="connsiteX6" fmla="*/ 3186975 w 3186975"/>
                <a:gd name="connsiteY6" fmla="*/ 131956 h 791718"/>
                <a:gd name="connsiteX7" fmla="*/ 3186975 w 3186975"/>
                <a:gd name="connsiteY7" fmla="*/ 461836 h 791718"/>
                <a:gd name="connsiteX8" fmla="*/ 3186975 w 3186975"/>
                <a:gd name="connsiteY8" fmla="*/ 461836 h 791718"/>
                <a:gd name="connsiteX9" fmla="*/ 3186975 w 3186975"/>
                <a:gd name="connsiteY9" fmla="*/ 659765 h 791718"/>
                <a:gd name="connsiteX10" fmla="*/ 3186975 w 3186975"/>
                <a:gd name="connsiteY10" fmla="*/ 659762 h 791718"/>
                <a:gd name="connsiteX11" fmla="*/ 3055019 w 3186975"/>
                <a:gd name="connsiteY11" fmla="*/ 791718 h 791718"/>
                <a:gd name="connsiteX12" fmla="*/ 2655813 w 3186975"/>
                <a:gd name="connsiteY12" fmla="*/ 791718 h 791718"/>
                <a:gd name="connsiteX13" fmla="*/ 2289746 w 3186975"/>
                <a:gd name="connsiteY13" fmla="*/ 1161355 h 791718"/>
                <a:gd name="connsiteX14" fmla="*/ 1859069 w 3186975"/>
                <a:gd name="connsiteY14" fmla="*/ 791718 h 791718"/>
                <a:gd name="connsiteX15" fmla="*/ 131956 w 3186975"/>
                <a:gd name="connsiteY15" fmla="*/ 791718 h 791718"/>
                <a:gd name="connsiteX16" fmla="*/ 0 w 3186975"/>
                <a:gd name="connsiteY16" fmla="*/ 659762 h 791718"/>
                <a:gd name="connsiteX17" fmla="*/ 0 w 3186975"/>
                <a:gd name="connsiteY17" fmla="*/ 659765 h 791718"/>
                <a:gd name="connsiteX18" fmla="*/ 0 w 3186975"/>
                <a:gd name="connsiteY18" fmla="*/ 461836 h 791718"/>
                <a:gd name="connsiteX19" fmla="*/ 0 w 3186975"/>
                <a:gd name="connsiteY19" fmla="*/ 461836 h 791718"/>
                <a:gd name="connsiteX20" fmla="*/ 0 w 3186975"/>
                <a:gd name="connsiteY20" fmla="*/ 131956 h 791718"/>
                <a:gd name="connsiteX0" fmla="*/ 0 w 3186975"/>
                <a:gd name="connsiteY0" fmla="*/ 131956 h 1161355"/>
                <a:gd name="connsiteX1" fmla="*/ 131956 w 3186975"/>
                <a:gd name="connsiteY1" fmla="*/ 0 h 1161355"/>
                <a:gd name="connsiteX2" fmla="*/ 1859069 w 3186975"/>
                <a:gd name="connsiteY2" fmla="*/ 0 h 1161355"/>
                <a:gd name="connsiteX3" fmla="*/ 1859069 w 3186975"/>
                <a:gd name="connsiteY3" fmla="*/ 0 h 1161355"/>
                <a:gd name="connsiteX4" fmla="*/ 2655813 w 3186975"/>
                <a:gd name="connsiteY4" fmla="*/ 0 h 1161355"/>
                <a:gd name="connsiteX5" fmla="*/ 3055019 w 3186975"/>
                <a:gd name="connsiteY5" fmla="*/ 0 h 1161355"/>
                <a:gd name="connsiteX6" fmla="*/ 3186975 w 3186975"/>
                <a:gd name="connsiteY6" fmla="*/ 131956 h 1161355"/>
                <a:gd name="connsiteX7" fmla="*/ 3186975 w 3186975"/>
                <a:gd name="connsiteY7" fmla="*/ 461836 h 1161355"/>
                <a:gd name="connsiteX8" fmla="*/ 3186975 w 3186975"/>
                <a:gd name="connsiteY8" fmla="*/ 461836 h 1161355"/>
                <a:gd name="connsiteX9" fmla="*/ 3186975 w 3186975"/>
                <a:gd name="connsiteY9" fmla="*/ 659765 h 1161355"/>
                <a:gd name="connsiteX10" fmla="*/ 3186975 w 3186975"/>
                <a:gd name="connsiteY10" fmla="*/ 659762 h 1161355"/>
                <a:gd name="connsiteX11" fmla="*/ 3055019 w 3186975"/>
                <a:gd name="connsiteY11" fmla="*/ 791718 h 1161355"/>
                <a:gd name="connsiteX12" fmla="*/ 2655813 w 3186975"/>
                <a:gd name="connsiteY12" fmla="*/ 791718 h 1161355"/>
                <a:gd name="connsiteX13" fmla="*/ 2289746 w 3186975"/>
                <a:gd name="connsiteY13" fmla="*/ 1161355 h 1161355"/>
                <a:gd name="connsiteX14" fmla="*/ 2309012 w 3186975"/>
                <a:gd name="connsiteY14" fmla="*/ 791718 h 1161355"/>
                <a:gd name="connsiteX15" fmla="*/ 131956 w 3186975"/>
                <a:gd name="connsiteY15" fmla="*/ 791718 h 1161355"/>
                <a:gd name="connsiteX16" fmla="*/ 0 w 3186975"/>
                <a:gd name="connsiteY16" fmla="*/ 659762 h 1161355"/>
                <a:gd name="connsiteX17" fmla="*/ 0 w 3186975"/>
                <a:gd name="connsiteY17" fmla="*/ 659765 h 1161355"/>
                <a:gd name="connsiteX18" fmla="*/ 0 w 3186975"/>
                <a:gd name="connsiteY18" fmla="*/ 461836 h 1161355"/>
                <a:gd name="connsiteX19" fmla="*/ 0 w 3186975"/>
                <a:gd name="connsiteY19" fmla="*/ 461836 h 1161355"/>
                <a:gd name="connsiteX20" fmla="*/ 0 w 3186975"/>
                <a:gd name="connsiteY20" fmla="*/ 131956 h 116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86975" h="1161355">
                  <a:moveTo>
                    <a:pt x="0" y="131956"/>
                  </a:moveTo>
                  <a:cubicBezTo>
                    <a:pt x="0" y="59079"/>
                    <a:pt x="59079" y="0"/>
                    <a:pt x="131956" y="0"/>
                  </a:cubicBezTo>
                  <a:lnTo>
                    <a:pt x="1859069" y="0"/>
                  </a:lnTo>
                  <a:lnTo>
                    <a:pt x="1859069" y="0"/>
                  </a:lnTo>
                  <a:lnTo>
                    <a:pt x="2655813" y="0"/>
                  </a:lnTo>
                  <a:lnTo>
                    <a:pt x="3055019" y="0"/>
                  </a:lnTo>
                  <a:cubicBezTo>
                    <a:pt x="3127896" y="0"/>
                    <a:pt x="3186975" y="59079"/>
                    <a:pt x="3186975" y="131956"/>
                  </a:cubicBezTo>
                  <a:lnTo>
                    <a:pt x="3186975" y="461836"/>
                  </a:lnTo>
                  <a:lnTo>
                    <a:pt x="3186975" y="461836"/>
                  </a:lnTo>
                  <a:lnTo>
                    <a:pt x="3186975" y="659765"/>
                  </a:lnTo>
                  <a:lnTo>
                    <a:pt x="3186975" y="659762"/>
                  </a:lnTo>
                  <a:cubicBezTo>
                    <a:pt x="3186975" y="732639"/>
                    <a:pt x="3127896" y="791718"/>
                    <a:pt x="3055019" y="791718"/>
                  </a:cubicBezTo>
                  <a:lnTo>
                    <a:pt x="2655813" y="791718"/>
                  </a:lnTo>
                  <a:lnTo>
                    <a:pt x="2289746" y="1161355"/>
                  </a:lnTo>
                  <a:lnTo>
                    <a:pt x="2309012" y="791718"/>
                  </a:lnTo>
                  <a:lnTo>
                    <a:pt x="131956" y="791718"/>
                  </a:lnTo>
                  <a:cubicBezTo>
                    <a:pt x="59079" y="791718"/>
                    <a:pt x="0" y="732639"/>
                    <a:pt x="0" y="659762"/>
                  </a:cubicBezTo>
                  <a:lnTo>
                    <a:pt x="0" y="659765"/>
                  </a:lnTo>
                  <a:lnTo>
                    <a:pt x="0" y="461836"/>
                  </a:lnTo>
                  <a:lnTo>
                    <a:pt x="0" y="461836"/>
                  </a:lnTo>
                  <a:lnTo>
                    <a:pt x="0" y="13195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itle 4"/>
            <p:cNvSpPr txBox="1">
              <a:spLocks/>
            </p:cNvSpPr>
            <p:nvPr/>
          </p:nvSpPr>
          <p:spPr>
            <a:xfrm>
              <a:off x="459249" y="766274"/>
              <a:ext cx="3171135" cy="77624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Nhìn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kìa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kim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ngắn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và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kim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dài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trùng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SGK-TV" pitchFamily="2" charset="0"/>
                  <a:cs typeface="Arial-SGK-TV" pitchFamily="2" charset="0"/>
                </a:rPr>
                <a:t>nhau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8" name="Title 4">
            <a:extLst>
              <a:ext uri="{FF2B5EF4-FFF2-40B4-BE49-F238E27FC236}">
                <a16:creationId xmlns:a16="http://schemas.microsoft.com/office/drawing/2014/main" id="{D6023C38-8CDE-4682-BEC1-7653F8901235}"/>
              </a:ext>
            </a:extLst>
          </p:cNvPr>
          <p:cNvSpPr txBox="1">
            <a:spLocks/>
          </p:cNvSpPr>
          <p:nvPr/>
        </p:nvSpPr>
        <p:spPr>
          <a:xfrm>
            <a:off x="2715351" y="4174572"/>
            <a:ext cx="4343400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8" grpId="0"/>
      <p:bldP spid="18" grpId="1"/>
      <p:bldP spid="18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201</Words>
  <Application>Microsoft Office PowerPoint</Application>
  <PresentationFormat>On-screen Show (16:9)</PresentationFormat>
  <Paragraphs>54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Arial-SGK-TV</vt:lpstr>
      <vt:lpstr>Calibri</vt:lpstr>
      <vt:lpstr>Office Theme</vt:lpstr>
      <vt:lpstr>Chủ đề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Administrator</cp:lastModifiedBy>
  <cp:revision>262</cp:revision>
  <dcterms:created xsi:type="dcterms:W3CDTF">2021-01-09T02:19:28Z</dcterms:created>
  <dcterms:modified xsi:type="dcterms:W3CDTF">2026-04-23T03:42:22Z</dcterms:modified>
</cp:coreProperties>
</file>