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9" r:id="rId3"/>
  </p:sldMasterIdLst>
  <p:notesMasterIdLst>
    <p:notesMasterId r:id="rId11"/>
  </p:notesMasterIdLst>
  <p:sldIdLst>
    <p:sldId id="11534" r:id="rId4"/>
    <p:sldId id="328" r:id="rId5"/>
    <p:sldId id="347" r:id="rId6"/>
    <p:sldId id="373" r:id="rId7"/>
    <p:sldId id="11548" r:id="rId8"/>
    <p:sldId id="11537" r:id="rId9"/>
    <p:sldId id="1154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5C69D-CEDC-412A-98FE-18605AB6FE1C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34D64-2ED5-469B-B7BD-5228F434D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9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00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1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7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7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583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7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1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8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6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8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3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6474C-DB36-4E6A-8AA8-835D92FE3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13C611-0884-47F5-8F73-161075951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230F3-08D3-46B3-A67E-A1E29AB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5C6FB-B050-4917-A0A6-CEB15481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4F99E8-2D55-47F4-BD5F-DAFDEF20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74001"/>
      </p:ext>
    </p:extLst>
  </p:cSld>
  <p:clrMapOvr>
    <a:masterClrMapping/>
  </p:clrMapOvr>
  <p:transition spd="slow" advClick="0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A6E3B-ECD9-4B5C-82BD-7422EA51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CAD8F-5D7E-42F4-9241-AE90C60C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DACB4-8352-4E09-8DC0-ABB51351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0DB49-C6F9-449A-9A33-29CC2882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1C24C-0942-46DD-B2DF-DD56EA0E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51570"/>
      </p:ext>
    </p:extLst>
  </p:cSld>
  <p:clrMapOvr>
    <a:masterClrMapping/>
  </p:clrMapOvr>
  <p:transition spd="slow" advClick="0" advTm="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62DFE-A0CE-441F-8289-13101FAA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30A00C-6E9A-49AD-8DC7-D208A8E7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05D08-F564-4369-A40F-0DDAA30C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C1225A-2213-46F8-AB37-65DA982A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5D1BA-B95A-494B-9D34-10E47D49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09876"/>
      </p:ext>
    </p:extLst>
  </p:cSld>
  <p:clrMapOvr>
    <a:masterClrMapping/>
  </p:clrMapOvr>
  <p:transition spd="slow" advClick="0" advTm="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D79EF-F549-49CB-907E-A64E7B95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F1B2F-795A-431B-9DDB-9B68CDA08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9B95C5-8F50-48CA-B575-C202A937D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D1B391-FAC0-49D5-B26B-497A9C64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BB2EDC-BA8D-4D4C-85ED-65DDBD7F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D65A20-C067-42E3-AAAC-4C601C28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28717"/>
      </p:ext>
    </p:extLst>
  </p:cSld>
  <p:clrMapOvr>
    <a:masterClrMapping/>
  </p:clrMapOvr>
  <p:transition spd="slow" advClick="0" advTm="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A8EE3-175F-4B76-B86B-19576B9B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6AD51-06BC-43CD-A60B-5A0F9D5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C114C5-2C05-4115-8ADF-6BF8D463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AC6014-3633-445B-9D47-FD97E6F1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5BCEA4-D1A1-4AE5-9E59-D961A330A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8D4850-05C8-4E63-A2C7-2D091737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804A00-AFE1-4832-B30A-D0C3E6DD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A022DC-9205-44F9-9966-5E372303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90730"/>
      </p:ext>
    </p:extLst>
  </p:cSld>
  <p:clrMapOvr>
    <a:masterClrMapping/>
  </p:clrMapOvr>
  <p:transition spd="slow" advClick="0" advTm="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820D2-D8C0-4622-A59F-E6DE67F5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89FEC9-F3C1-48D9-8721-F3FBFFD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94FC44-5392-4100-8016-3D6CB871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51ABAE-C1FE-4739-8A54-D3F34699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5165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26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C6679A1-02D7-499C-8FF4-1E2FE993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6D6C27-AC7A-43F1-93FE-C3C19E9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11C8EB-64B6-4A00-9745-891729F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72646"/>
      </p:ext>
    </p:extLst>
  </p:cSld>
  <p:clrMapOvr>
    <a:masterClrMapping/>
  </p:clrMapOvr>
  <p:transition spd="slow" advClick="0" advTm="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D2911-1BF0-4FFD-882D-CE787F43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C21E3-2A68-4A87-B41D-E3048663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A85E02-EAC9-4E46-A47E-BDAE4F203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904CC-524D-4DFF-A246-34C42C79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BE2AA3-22B0-40A9-B83A-FA2A03B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5994-7B3A-4435-AB73-46D6917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0387"/>
      </p:ext>
    </p:extLst>
  </p:cSld>
  <p:clrMapOvr>
    <a:masterClrMapping/>
  </p:clrMapOvr>
  <p:transition spd="slow" advClick="0" advTm="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A265A-A335-4A15-A2BE-2CCE776F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550357-92A0-4EE2-B3D3-7CDB955F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C42AA7-51CC-48CF-B703-6C81A7F1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C04C08-19AB-4A54-85AF-B0E5BEC8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DB19F1-B048-4F44-B1CF-BD9F24C8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0E52AF-EC5D-4F61-9C3F-39E6EE8A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979"/>
      </p:ext>
    </p:extLst>
  </p:cSld>
  <p:clrMapOvr>
    <a:masterClrMapping/>
  </p:clrMapOvr>
  <p:transition spd="slow" advClick="0" advTm="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895AB-17BC-48D3-AB94-C7D7351D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E3B594-AFAF-4D9A-BD32-43D597EFE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63638-FF98-4B90-9A53-4B0363E1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6CD3A5-6EF8-497E-9671-083DECE3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2B4DDF-B379-4C90-B284-FB0F94F9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49413"/>
      </p:ext>
    </p:extLst>
  </p:cSld>
  <p:clrMapOvr>
    <a:masterClrMapping/>
  </p:clrMapOvr>
  <p:transition spd="slow" advClick="0" advTm="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6E8565-FE14-4314-BDD3-0E5DA59D3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E8767C-03C8-4853-9B0F-EA1B1A67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F20E1-6F34-4456-8BE6-115E69A0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1BAFD1-589F-44CB-9949-B6594E10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CABD6-E353-4656-9E14-6B3C5759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92188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2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06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7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3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customXml" Target="../ink/ink5.xml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customXml" Target="../ink/ink2.xml"/><Relationship Id="rId17" Type="http://schemas.openxmlformats.org/officeDocument/2006/relationships/image" Target="../media/image9.pn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80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customXml" Target="../ink/ink1.xml"/><Relationship Id="rId14" Type="http://schemas.openxmlformats.org/officeDocument/2006/relationships/customXml" Target="../ink/ink3.xml"/><Relationship Id="rId22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0.sv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12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055AD5-F284-422C-AABE-4EE647CB1F68}"/>
              </a:ext>
            </a:extLst>
          </p:cNvPr>
          <p:cNvSpPr txBox="1"/>
          <p:nvPr/>
        </p:nvSpPr>
        <p:spPr>
          <a:xfrm>
            <a:off x="2652486" y="1335207"/>
            <a:ext cx="77941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SINH HOẠT LỚP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BC42EB-8C1B-4BCE-92CC-293C956F7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09430" y="7144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728A8DEB-AA9A-4DA4-BB7D-595ADA75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76ADFC0-06AC-4621-8476-6D8668708348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91DBBF-ADA4-411E-844E-1C68461E42B3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FFF21E-1B48-4F7C-A7A7-91FB7A5B737E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9840DD-8077-4A58-A043-DBB699BFF898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882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1670" y="566622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638010" y="17242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256EEB04-4242-4D4A-A5B4-3C2FB143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3776D-8451-EEE1-76F2-04942CBDF2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05494" y="1409219"/>
            <a:ext cx="7797460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15B983-6AB5-E307-DB40-848DA306E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7785" y="635427"/>
            <a:ext cx="6005080" cy="185334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2F5383C-0DB9-5577-CA34-8159EE76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EA9071F7-FDC2-F09B-58CF-3698928B7463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2D05E7-021B-126C-CEE0-6DE7104EF22C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23BC472B-F00B-13A7-DBB9-D3AA41943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9285BFB-9301-1B08-EBA0-6C3FD285B6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54571" y="527594"/>
            <a:ext cx="2624543" cy="45348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11A3152-EE8A-EA94-7903-84934706AF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977B6954-97DB-C144-6712-1E1BC0F5CF22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86B6B1C4-CC27-78DB-14C5-1C400C8E0E21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4D8FFD3B-3968-DFFE-9EB5-E00BA39C6942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F6A43B15-4CD0-8931-9C81-576A62DDF9FE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89E46D9-439A-5543-1A5A-3A32BB491A9C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DB521EA-9EAA-118B-4E86-BF3C897B8446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8">
            <a:extLst>
              <a:ext uri="{FF2B5EF4-FFF2-40B4-BE49-F238E27FC236}">
                <a16:creationId xmlns:a16="http://schemas.microsoft.com/office/drawing/2014/main" id="{3C2A0CAE-5816-C683-4E24-73145D1B3E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11384C1-3B03-90E0-D6B6-EAD8C839033E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37144-6074-86A6-3626-9E55FB4B43ED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09BA2ADF-5E93-56F2-23B1-C9C3415DEAB6}"/>
              </a:ext>
            </a:extLst>
          </p:cNvPr>
          <p:cNvSpPr/>
          <p:nvPr/>
        </p:nvSpPr>
        <p:spPr>
          <a:xfrm>
            <a:off x="8467231" y="3723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8576A3-532C-2E49-7062-76E3BC3B29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1432607" y="1902228"/>
            <a:ext cx="3068818" cy="48822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BD038E-EDCA-50CC-6156-F5858B0A7B3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7690575" y="2088940"/>
            <a:ext cx="3068818" cy="43967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AFCE85-1A3F-1DD0-A225-EE0BF13D8D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5338" y="806458"/>
            <a:ext cx="470042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399" y="925285"/>
            <a:ext cx="791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Tuần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32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62" y="5042647"/>
            <a:ext cx="1916902" cy="1916902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D430AAD5-238E-4007-89EA-D91416224C88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1C755D9C-191D-47E5-BBEA-2C73E164EA3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AB54F871-40EE-413E-8CEA-883421E6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391619" y="-777972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A88954-431A-4D0D-A02E-5AD6D0CCF961}"/>
              </a:ext>
            </a:extLst>
          </p:cNvPr>
          <p:cNvSpPr txBox="1"/>
          <p:nvPr/>
        </p:nvSpPr>
        <p:spPr>
          <a:xfrm>
            <a:off x="2565057" y="3906332"/>
            <a:ext cx="7677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HÀNH ĐỘNG VÌ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MÔI TRƯỜNG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C3F269-BD76-48B2-A9F3-8F0B15EA1F48}"/>
              </a:ext>
            </a:extLst>
          </p:cNvPr>
          <p:cNvSpPr txBox="1"/>
          <p:nvPr/>
        </p:nvSpPr>
        <p:spPr>
          <a:xfrm>
            <a:off x="2931735" y="3075057"/>
            <a:ext cx="268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732710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2713B4C4-41BE-426A-9549-FB5557C2E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47D21E-7481-4A31-BFA6-61AE679B0FA5}"/>
              </a:ext>
            </a:extLst>
          </p:cNvPr>
          <p:cNvSpPr/>
          <p:nvPr/>
        </p:nvSpPr>
        <p:spPr>
          <a:xfrm>
            <a:off x="519474" y="684780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D84085-DE03-4E06-BAFD-8E951F5F1F6F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859693-471B-4B23-8605-EF94196587B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4FC675-0695-42C2-B7B8-CFFFE2165889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18A526-FE29-4B00-B76F-85D492B4B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67AB7D8-B332-4C5C-B531-4E8B7B8CD0E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AC271E-D9F1-44C2-BBDF-F80D91AF3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17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8D028A-F95D-47AE-8D8A-61BED8264B00}"/>
              </a:ext>
            </a:extLst>
          </p:cNvPr>
          <p:cNvSpPr txBox="1"/>
          <p:nvPr/>
        </p:nvSpPr>
        <p:spPr>
          <a:xfrm>
            <a:off x="1186248" y="1058894"/>
            <a:ext cx="10144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Chia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sẻ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02DB7-F144-6DC1-AB29-56D1CED52A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10" y="2126751"/>
            <a:ext cx="4730232" cy="39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2713B4C4-41BE-426A-9549-FB5557C2E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47D21E-7481-4A31-BFA6-61AE679B0FA5}"/>
              </a:ext>
            </a:extLst>
          </p:cNvPr>
          <p:cNvSpPr/>
          <p:nvPr/>
        </p:nvSpPr>
        <p:spPr>
          <a:xfrm>
            <a:off x="519474" y="684780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D84085-DE03-4E06-BAFD-8E951F5F1F6F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859693-471B-4B23-8605-EF94196587B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4FC675-0695-42C2-B7B8-CFFFE2165889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18A526-FE29-4B00-B76F-85D492B4B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67AB7D8-B332-4C5C-B531-4E8B7B8CD0E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AC271E-D9F1-44C2-BBDF-F80D91AF3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17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8D028A-F95D-47AE-8D8A-61BED8264B00}"/>
              </a:ext>
            </a:extLst>
          </p:cNvPr>
          <p:cNvSpPr txBox="1"/>
          <p:nvPr/>
        </p:nvSpPr>
        <p:spPr>
          <a:xfrm>
            <a:off x="1428625" y="1009467"/>
            <a:ext cx="9717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nhiễm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môi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trường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ounded Rectangle 55">
            <a:extLst>
              <a:ext uri="{FF2B5EF4-FFF2-40B4-BE49-F238E27FC236}">
                <a16:creationId xmlns:a16="http://schemas.microsoft.com/office/drawing/2014/main" id="{54FD78C1-BE05-60A2-B3D3-EEDC3A5BBE68}"/>
              </a:ext>
            </a:extLst>
          </p:cNvPr>
          <p:cNvSpPr/>
          <p:nvPr/>
        </p:nvSpPr>
        <p:spPr>
          <a:xfrm>
            <a:off x="1262283" y="2623707"/>
            <a:ext cx="6212501" cy="1033893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endParaRPr lang="en-GB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55">
            <a:extLst>
              <a:ext uri="{FF2B5EF4-FFF2-40B4-BE49-F238E27FC236}">
                <a16:creationId xmlns:a16="http://schemas.microsoft.com/office/drawing/2014/main" id="{7A10A5DF-E78C-0CAD-C0CD-C38B3ED1E168}"/>
              </a:ext>
            </a:extLst>
          </p:cNvPr>
          <p:cNvSpPr/>
          <p:nvPr/>
        </p:nvSpPr>
        <p:spPr>
          <a:xfrm>
            <a:off x="4467820" y="4103187"/>
            <a:ext cx="6212501" cy="1033893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GB" sz="32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116</Words>
  <Application>Microsoft Office PowerPoint</Application>
  <PresentationFormat>Widescreen</PresentationFormat>
  <Paragraphs>15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等线</vt:lpstr>
      <vt:lpstr>等线 Light</vt:lpstr>
      <vt:lpstr>宋体</vt:lpstr>
      <vt:lpstr>SVN-Hole Hearted</vt:lpstr>
      <vt:lpstr>包图简圆体</vt:lpstr>
      <vt:lpstr>字魂59号-创粗黑</vt:lpstr>
      <vt:lpstr>字魂64号-萌趣软糖体</vt:lpstr>
      <vt:lpstr>Arial</vt:lpstr>
      <vt:lpstr>Calibri</vt:lpstr>
      <vt:lpstr>Calibri Light</vt:lpstr>
      <vt:lpstr>Cambria</vt:lpstr>
      <vt:lpstr>Custom Design</vt:lpstr>
      <vt:lpstr>第一PPT，www.1ppt.com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20</cp:revision>
  <dcterms:created xsi:type="dcterms:W3CDTF">2023-02-09T11:41:30Z</dcterms:created>
  <dcterms:modified xsi:type="dcterms:W3CDTF">2026-04-16T07:39:04Z</dcterms:modified>
</cp:coreProperties>
</file>