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2" r:id="rId2"/>
    <p:sldId id="328" r:id="rId3"/>
    <p:sldId id="347" r:id="rId4"/>
    <p:sldId id="373" r:id="rId5"/>
    <p:sldId id="351" r:id="rId6"/>
    <p:sldId id="3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2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1.0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3.0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6.9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29.7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3.7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5.13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B341E-4658-483B-8AB6-6860B61D32A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3FDD3-7ADA-4957-9E8E-F031CDE2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7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2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767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0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1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7.png"/><Relationship Id="rId3" Type="http://schemas.openxmlformats.org/officeDocument/2006/relationships/image" Target="../media/image1.jpg"/><Relationship Id="rId21" Type="http://schemas.openxmlformats.org/officeDocument/2006/relationships/customXml" Target="../ink/ink7.xml"/><Relationship Id="rId12" Type="http://schemas.openxmlformats.org/officeDocument/2006/relationships/image" Target="../media/image4.png"/><Relationship Id="rId17" Type="http://schemas.openxmlformats.org/officeDocument/2006/relationships/customXml" Target="../ink/ink5.xm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2.xml"/><Relationship Id="rId24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customXml" Target="../ink/ink4.xml"/><Relationship Id="rId23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customXml" Target="../ink/ink6.xml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5.png"/><Relationship Id="rId2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openxmlformats.org/officeDocument/2006/relationships/image" Target="../media/image14.sv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FF9CA-69F9-6326-B8BC-B331C2034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9070" y="7147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5DDEFE3C-2BA7-684D-962E-9ED04BED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A8A1D145-6790-053F-AF30-F355C3CB1BFE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3918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1670" y="566658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637650" y="17245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8DEF9ADA-40C8-539D-FF63-511C1651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241E7-CF45-15E4-80C8-D7A4C47A7A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06142" y="1241206"/>
            <a:ext cx="699881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5B983-6AB5-E307-DB40-848DA306E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7785" y="635427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2F5383C-0DB9-5577-CA34-8159EE76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EA9071F7-FDC2-F09B-58CF-3698928B7463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2D05E7-021B-126C-CEE0-6DE7104EF22C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23BC472B-F00B-13A7-DBB9-D3AA4194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9285BFB-9301-1B08-EBA0-6C3FD285B6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11A3152-EE8A-EA94-7903-84934706A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977B6954-97DB-C144-6712-1E1BC0F5CF22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6B6B1C4-CC27-78DB-14C5-1C400C8E0E21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D8FFD3B-3968-DFFE-9EB5-E00BA39C694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6A43B15-4CD0-8931-9C81-576A62DDF9F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89E46D9-439A-5543-1A5A-3A32BB491A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DB521EA-9EAA-118B-4E86-BF3C897B844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C2A0CAE-5816-C683-4E24-73145D1B3E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11384C1-3B03-90E0-D6B6-EAD8C839033E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37144-6074-86A6-3626-9E55FB4B43ED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9BA2ADF-5E93-56F2-23B1-C9C3415DEAB6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8576A3-532C-2E49-7062-76E3BC3B29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D038E-EDCA-50CC-6156-F5858B0A7B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AFCE85-1A3F-1DD0-A225-EE0BF13D8D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5338" y="806458"/>
            <a:ext cx="470042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399" y="925285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66D5A-A683-E4B4-7DA3-F94D67C82F9D}"/>
              </a:ext>
            </a:extLst>
          </p:cNvPr>
          <p:cNvSpPr txBox="1"/>
          <p:nvPr/>
        </p:nvSpPr>
        <p:spPr>
          <a:xfrm>
            <a:off x="3132364" y="3903889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 THÔNG TIN MÔI TRƯỜNG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F961D-E0BF-DB8D-2332-D7E7370F9222}"/>
              </a:ext>
            </a:extLst>
          </p:cNvPr>
          <p:cNvSpPr txBox="1"/>
          <p:nvPr/>
        </p:nvSpPr>
        <p:spPr>
          <a:xfrm>
            <a:off x="2931735" y="3075057"/>
            <a:ext cx="268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323849"/>
            <a:ext cx="11109074" cy="6315075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796BB-8ABF-4D26-B296-06DF4440F202}"/>
              </a:ext>
            </a:extLst>
          </p:cNvPr>
          <p:cNvSpPr txBox="1"/>
          <p:nvPr/>
        </p:nvSpPr>
        <p:spPr>
          <a:xfrm>
            <a:off x="1498146" y="490254"/>
            <a:ext cx="93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bảng thông tin về môi trường để thông báo kết quả khảo sát  thực trạng môi 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8B772-F7AD-EC4E-17F0-5BC8AE173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1466849"/>
            <a:ext cx="7729538" cy="48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</Words>
  <Application>Microsoft Office PowerPoint</Application>
  <PresentationFormat>Widescreen</PresentationFormat>
  <Paragraphs>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宋体</vt:lpstr>
      <vt:lpstr>字魂59号-创粗黑</vt:lpstr>
      <vt:lpstr>Arial</vt:lpstr>
      <vt:lpstr>Calibri</vt:lpstr>
      <vt:lpstr>Cambria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19</cp:revision>
  <dcterms:created xsi:type="dcterms:W3CDTF">2023-02-09T11:24:31Z</dcterms:created>
  <dcterms:modified xsi:type="dcterms:W3CDTF">2026-04-14T09:15:44Z</dcterms:modified>
</cp:coreProperties>
</file>