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79" r:id="rId3"/>
  </p:sldMasterIdLst>
  <p:notesMasterIdLst>
    <p:notesMasterId r:id="rId10"/>
  </p:notesMasterIdLst>
  <p:sldIdLst>
    <p:sldId id="3255" r:id="rId4"/>
    <p:sldId id="3212" r:id="rId5"/>
    <p:sldId id="3196" r:id="rId6"/>
    <p:sldId id="3256" r:id="rId7"/>
    <p:sldId id="3236" r:id="rId8"/>
    <p:sldId id="3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E046F-50DD-43B8-8801-4A2CA9A0DC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DCE05-5111-4C41-8B2A-44ED680C0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5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9425-A665-4653-BFC6-8C19A349B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468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5214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9425-A665-4653-BFC6-8C19A349B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989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9425-A665-4653-BFC6-8C19A349B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040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9425-A665-4653-BFC6-8C19A349B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32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136BBA-8B50-475E-B923-FB33F689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E1847FD-5872-4021-B6A9-497D7047F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4C410C-3F09-4EBE-9DB3-4901C05A4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FBE106-FAA2-44EF-AA3E-A8011148F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535C8F-1BA7-46EC-B469-381EA1067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97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F66F8A-80B8-478E-817F-E53B1F308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95940D1-C4C2-4283-8150-7A5FF220C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581E08-CBE1-4C6B-9EA0-C775D084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ABA6CA-334A-4CAF-8CF0-061150E42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205FE9-4AAD-4F9D-9A9B-4EC3C92D9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56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886588E-A76E-44C7-86AD-8FF3A450EE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82F777-4C4D-4BB0-9CB3-369E7F5CB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A5E9F7-D21A-4104-AEAD-1BFD01F595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9CF38B-D0DE-402C-82D6-279857524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C951F3-4FF2-43B6-ADEE-79869834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9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902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00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630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004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194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136BBA-8B50-475E-B923-FB33F689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E1847FD-5872-4021-B6A9-497D7047F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4C410C-3F09-4EBE-9DB3-4901C05A4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FBE106-FAA2-44EF-AA3E-A8011148F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535C8F-1BA7-46EC-B469-381EA1067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46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6897FB-B9FE-41A7-AD44-9BE0F686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6337E8-106A-4201-9807-2ED7853FB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FA9E2C-848D-4AD8-9CF1-187A5D6257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C60E59-E753-4D16-A367-90C9E1BA0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CF54D3-8E63-4D6E-B292-3CAFD908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31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6897FB-B9FE-41A7-AD44-9BE0F686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6337E8-106A-4201-9807-2ED7853FB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FA9E2C-848D-4AD8-9CF1-187A5D6257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C60E59-E753-4D16-A367-90C9E1BA0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CF54D3-8E63-4D6E-B292-3CAFD908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89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DD4B79-5E70-4B80-A63F-48BB2976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5C1059-1BFE-4453-B934-E78436AE3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289C2F-7FF3-474A-8CDC-EBDF32EF08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AF13F2-B832-48EA-AAB1-A059F14C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30B13E-58AF-4503-AA5F-7AA1E0FF5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34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D0DCAC-4A80-4425-A871-7FD2DF97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E4AB5F-422F-4515-9CD8-3BC47F3DD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849976C-B353-4075-87C3-E9A7ABDAC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13C476-9B5F-46A1-9D03-4BE3F67FD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4CAD42-F80F-4B23-B32A-74F9947AC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C365DC-B657-4888-8666-144F07E1E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72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6D72C1-7D07-4270-8A39-6AD4BE91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17DBD2-0B52-4407-89E8-A791ED2F7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BBAEB9C-5CCA-41B1-B349-480B6EE7F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D401ABD-2A04-4940-BCB4-D5D9ABE931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FB27F49-D613-4B8A-802C-4590590EB2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14151EC-7AEC-47A5-B36A-20637883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CE83E0-BCC9-48F9-AD29-A185C0A5C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E086B2A-D358-4CDE-B44B-38F58D17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55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0D156B-E799-46B4-BA14-8BDBE31E1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737F87E-DAA5-49EE-BCE3-CBB132A27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9E6575E-B368-4ABA-AFCE-537AB2235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0F4E237-FB6F-4B90-827A-333610E9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24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AFCA80C-4432-40DB-8BBD-4FE2BD3607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156DEA9-16BF-4B1D-88B5-1090A258A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36824A-6CAD-457C-8ADE-31EAB59D5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79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4CFA43-53EA-4768-9FC8-4E5A9CFB4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3ECDE2-8286-4E79-B434-44A8A1F6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DF09626-3BA2-40F5-BB8F-958AA6A5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43803D-922E-4E4F-9149-9ED765BFEF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D28121-689C-49A7-99F5-2D1A6239E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994125-3318-4B9A-8C45-1FDB0002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92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1E7829-FA86-4271-8D6D-AD5A8B55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B3852E5-50F3-4AF7-918F-FF97EDF86E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2651E9-7F3E-4BDD-8727-82DC1FD6D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1A3D16-C6F5-4983-9E48-A0DC283C7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9BD2355-AD2E-4D7F-B51F-718B59BF0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5FE5B6F-D91B-4420-B4D9-4FBEB56C6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30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F66F8A-80B8-478E-817F-E53B1F308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95940D1-C4C2-4283-8150-7A5FF220C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581E08-CBE1-4C6B-9EA0-C775D084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ABA6CA-334A-4CAF-8CF0-061150E42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205FE9-4AAD-4F9D-9A9B-4EC3C92D9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61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886588E-A76E-44C7-86AD-8FF3A450EE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82F777-4C4D-4BB0-9CB3-369E7F5CB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A5E9F7-D21A-4104-AEAD-1BFD01F595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9CF38B-D0DE-402C-82D6-279857524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C951F3-4FF2-43B6-ADEE-79869834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60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778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DD4B79-5E70-4B80-A63F-48BB2976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5C1059-1BFE-4453-B934-E78436AE3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289C2F-7FF3-474A-8CDC-EBDF32EF08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AF13F2-B832-48EA-AAB1-A059F14C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30B13E-58AF-4503-AA5F-7AA1E0FF5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20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56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55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D0DCAC-4A80-4425-A871-7FD2DF97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E4AB5F-422F-4515-9CD8-3BC47F3DD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849976C-B353-4075-87C3-E9A7ABDAC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13C476-9B5F-46A1-9D03-4BE3F67FD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4CAD42-F80F-4B23-B32A-74F9947AC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C365DC-B657-4888-8666-144F07E1E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79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6D72C1-7D07-4270-8A39-6AD4BE91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17DBD2-0B52-4407-89E8-A791ED2F7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BBAEB9C-5CCA-41B1-B349-480B6EE7F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D401ABD-2A04-4940-BCB4-D5D9ABE931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FB27F49-D613-4B8A-802C-4590590EB2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14151EC-7AEC-47A5-B36A-20637883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CE83E0-BCC9-48F9-AD29-A185C0A5C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E086B2A-D358-4CDE-B44B-38F58D17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45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0D156B-E799-46B4-BA14-8BDBE31E1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737F87E-DAA5-49EE-BCE3-CBB132A27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9E6575E-B368-4ABA-AFCE-537AB2235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0F4E237-FB6F-4B90-827A-333610E9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50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AFCA80C-4432-40DB-8BBD-4FE2BD3607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156DEA9-16BF-4B1D-88B5-1090A258A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36824A-6CAD-457C-8ADE-31EAB59D5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56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4CFA43-53EA-4768-9FC8-4E5A9CFB4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3ECDE2-8286-4E79-B434-44A8A1F6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DF09626-3BA2-40F5-BB8F-958AA6A5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43803D-922E-4E4F-9149-9ED765BFEF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D28121-689C-49A7-99F5-2D1A6239E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994125-3318-4B9A-8C45-1FDB0002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59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1E7829-FA86-4271-8D6D-AD5A8B55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B3852E5-50F3-4AF7-918F-FF97EDF86E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2651E9-7F3E-4BDD-8727-82DC1FD6D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1A3D16-C6F5-4983-9E48-A0DC283C7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9BD2355-AD2E-4D7F-B51F-718B59BF0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5FE5B6F-D91B-4420-B4D9-4FBEB56C6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94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13B0073-1658-46B2-E0E2-B55E1344815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133648"/>
            <a:ext cx="1538942" cy="153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5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B0E2E11-A20B-4D6B-976F-68CBEB892F6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24589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22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5.svg"/><Relationship Id="rId12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7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7FA835C-D96C-4400-B1C2-323EF5F14D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8" t="3079" r="13875" b="51334"/>
          <a:stretch/>
        </p:blipFill>
        <p:spPr>
          <a:xfrm>
            <a:off x="10958981" y="93579"/>
            <a:ext cx="1003902" cy="27628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6510" y1="51016" x2="58542" y2="51172"/>
                        <a14:foregroundMark x1="52031" y1="77578" x2="51458" y2="83125"/>
                        <a14:foregroundMark x1="58438" y1="52969" x2="61667" y2="50469"/>
                        <a14:foregroundMark x1="62396" y1="49141" x2="63594" y2="47188"/>
                        <a14:backgroundMark x1="37344" y1="22031" x2="37448" y2="51016"/>
                        <a14:backgroundMark x1="64323" y1="22422" x2="63958" y2="40469"/>
                        <a14:backgroundMark x1="49167" y1="78125" x2="49167" y2="78125"/>
                        <a14:backgroundMark x1="49375" y1="77891" x2="49375" y2="77891"/>
                        <a14:backgroundMark x1="43490" y1="41250" x2="43490" y2="41250"/>
                        <a14:backgroundMark x1="62031" y1="48125" x2="62552" y2="45938"/>
                        <a14:backgroundMark x1="62760" y1="49141" x2="64479" y2="46797"/>
                      </a14:backgroundRemoval>
                    </a14:imgEffect>
                  </a14:imgLayer>
                </a14:imgProps>
              </a:ext>
            </a:extLst>
          </a:blip>
          <a:srcRect l="33735" r="34096"/>
          <a:stretch/>
        </p:blipFill>
        <p:spPr>
          <a:xfrm>
            <a:off x="1175657" y="1340951"/>
            <a:ext cx="2708366" cy="56128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AC6B20-080C-EA7E-301D-0B27AB2813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5201" y="1467871"/>
            <a:ext cx="729144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2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7F2C9250-AD58-FC3F-3802-EC9E13C246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057" y="4736035"/>
            <a:ext cx="12196057" cy="2317251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CDEB454B-EDB9-F749-EBC7-75AB6931A9F7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8E773A0-6FBE-0520-B420-5D2BC0DE726A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8">
            <a:extLst>
              <a:ext uri="{FF2B5EF4-FFF2-40B4-BE49-F238E27FC236}">
                <a16:creationId xmlns:a16="http://schemas.microsoft.com/office/drawing/2014/main" id="{CB91A5A3-5B9B-CD14-C25E-140C4E1578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3956572" y="589059"/>
            <a:ext cx="4278856" cy="3214491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991FA273-F771-B88E-7E2E-B2717036BB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654571" y="527594"/>
            <a:ext cx="2624543" cy="4534847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487389C2-7FE0-AE56-1E14-A8E6B8CCEB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grpSp>
        <p:nvGrpSpPr>
          <p:cNvPr id="8" name="Group 12">
            <a:extLst>
              <a:ext uri="{FF2B5EF4-FFF2-40B4-BE49-F238E27FC236}">
                <a16:creationId xmlns:a16="http://schemas.microsoft.com/office/drawing/2014/main" id="{CBEA535D-993C-7CD7-CDD8-2780333A3D74}"/>
              </a:ext>
            </a:extLst>
          </p:cNvPr>
          <p:cNvGrpSpPr/>
          <p:nvPr/>
        </p:nvGrpSpPr>
        <p:grpSpPr>
          <a:xfrm>
            <a:off x="0" y="1"/>
            <a:ext cx="12192000" cy="300351"/>
            <a:chOff x="0" y="0"/>
            <a:chExt cx="6186311" cy="152400"/>
          </a:xfrm>
          <a:solidFill>
            <a:schemeClr val="bg1"/>
          </a:solidFill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C5E6B1BB-72DF-18C6-00A3-CC6F7AD67872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4">
            <a:extLst>
              <a:ext uri="{FF2B5EF4-FFF2-40B4-BE49-F238E27FC236}">
                <a16:creationId xmlns:a16="http://schemas.microsoft.com/office/drawing/2014/main" id="{AC43B91B-27AB-B278-254F-E839D5B2FDF2}"/>
              </a:ext>
            </a:extLst>
          </p:cNvPr>
          <p:cNvGrpSpPr/>
          <p:nvPr/>
        </p:nvGrpSpPr>
        <p:grpSpPr>
          <a:xfrm rot="-5400000">
            <a:off x="-2038357" y="205389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0F1FD1E9-118C-F986-3218-BA4FF8670A33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id="{B44314B2-7870-B545-56C8-61207C2901BD}"/>
              </a:ext>
            </a:extLst>
          </p:cNvPr>
          <p:cNvGrpSpPr/>
          <p:nvPr/>
        </p:nvGrpSpPr>
        <p:grpSpPr>
          <a:xfrm rot="-5400000">
            <a:off x="9853293" y="204612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A91CA353-96E9-DC76-3E2B-3972CEB0EAE6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Picture 18">
            <a:extLst>
              <a:ext uri="{FF2B5EF4-FFF2-40B4-BE49-F238E27FC236}">
                <a16:creationId xmlns:a16="http://schemas.microsoft.com/office/drawing/2014/main" id="{F183AA1E-AD19-D849-04BE-D63E2C3796C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87691" y="2257291"/>
            <a:ext cx="1423035" cy="2743200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6A8ABCF1-472A-77AE-9B20-68BA489E7825}"/>
              </a:ext>
            </a:extLst>
          </p:cNvPr>
          <p:cNvSpPr/>
          <p:nvPr/>
        </p:nvSpPr>
        <p:spPr>
          <a:xfrm>
            <a:off x="110252" y="158414"/>
            <a:ext cx="3949653" cy="2037645"/>
          </a:xfrm>
          <a:prstGeom prst="wedgeEllipseCallout">
            <a:avLst>
              <a:gd name="adj1" fmla="val 25608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28078E-1387-D9C3-8EA2-DB0EB1DBDAF1}"/>
              </a:ext>
            </a:extLst>
          </p:cNvPr>
          <p:cNvSpPr txBox="1"/>
          <p:nvPr/>
        </p:nvSpPr>
        <p:spPr>
          <a:xfrm>
            <a:off x="207170" y="517232"/>
            <a:ext cx="3643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4206CE7B-F303-2E8F-B543-6AB78FC28D13}"/>
              </a:ext>
            </a:extLst>
          </p:cNvPr>
          <p:cNvSpPr/>
          <p:nvPr/>
        </p:nvSpPr>
        <p:spPr>
          <a:xfrm>
            <a:off x="8467231" y="372315"/>
            <a:ext cx="3717851" cy="2037645"/>
          </a:xfrm>
          <a:prstGeom prst="wedgeEllipseCallout">
            <a:avLst>
              <a:gd name="adj1" fmla="val -15107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tập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trong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79383E7-9717-3974-CFA2-91807F0EC95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1432607" y="1902228"/>
            <a:ext cx="3068818" cy="48822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DE44CF3-31D2-BD54-026B-C3416ABCD67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7690575" y="2088940"/>
            <a:ext cx="3068818" cy="43967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02AB30-26FE-E22E-B99A-465CDC2EDB6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55338" y="806458"/>
            <a:ext cx="4700423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73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49225" y="-372752"/>
            <a:ext cx="9500235" cy="2273935"/>
            <a:chOff x="-213" y="0"/>
            <a:chExt cx="14961" cy="3581"/>
          </a:xfrm>
        </p:grpSpPr>
        <p:sp>
          <p:nvSpPr>
            <p:cNvPr id="8" name="圆角矩形 7"/>
            <p:cNvSpPr/>
            <p:nvPr/>
          </p:nvSpPr>
          <p:spPr>
            <a:xfrm>
              <a:off x="1473" y="1633"/>
              <a:ext cx="13275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-30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365" y="1525"/>
              <a:ext cx="1338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89号-星岩乐黑体" panose="00000500000000000000" charset="-122"/>
                  <a:cs typeface="Calibri" panose="020F0502020204030204" pitchFamily="34" charset="0"/>
                  <a:sym typeface="+mn-lt"/>
                </a:rPr>
                <a:t>Phương</a:t>
              </a: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89号-星岩乐黑体" panose="00000500000000000000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89号-星岩乐黑体" panose="00000500000000000000" charset="-122"/>
                  <a:cs typeface="Calibri" panose="020F0502020204030204" pitchFamily="34" charset="0"/>
                  <a:sym typeface="+mn-lt"/>
                </a:rPr>
                <a:t>hướng</a:t>
              </a: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89号-星岩乐黑体" panose="00000500000000000000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89号-星岩乐黑体" panose="00000500000000000000" charset="-122"/>
                  <a:cs typeface="Calibri" panose="020F0502020204030204" pitchFamily="34" charset="0"/>
                  <a:sym typeface="+mn-lt"/>
                </a:rPr>
                <a:t>hoạt</a:t>
              </a: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89号-星岩乐黑体" panose="00000500000000000000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89号-星岩乐黑体" panose="00000500000000000000" charset="-122"/>
                  <a:cs typeface="Calibri" panose="020F0502020204030204" pitchFamily="34" charset="0"/>
                  <a:sym typeface="+mn-lt"/>
                </a:rPr>
                <a:t>động</a:t>
              </a: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89号-星岩乐黑体" panose="00000500000000000000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89号-星岩乐黑体" panose="00000500000000000000" charset="-122"/>
                  <a:cs typeface="Calibri" panose="020F0502020204030204" pitchFamily="34" charset="0"/>
                  <a:sym typeface="+mn-lt"/>
                </a:rPr>
                <a:t>tuần</a:t>
              </a: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89号-星岩乐黑体" panose="00000500000000000000" charset="-122"/>
                  <a:cs typeface="Calibri" panose="020F0502020204030204" pitchFamily="34" charset="0"/>
                  <a:sym typeface="+mn-lt"/>
                </a:rPr>
                <a:t> 30 …</a:t>
              </a:r>
              <a:endParaRPr kumimoji="0" lang="zh-CN" altLang="en-US" sz="4000" b="1" i="0" u="none" strike="noStrike" kern="1200" cap="none" spc="-3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286192" y="1572891"/>
            <a:ext cx="7494140" cy="4554456"/>
            <a:chOff x="1255" y="2275"/>
            <a:chExt cx="10812" cy="7604"/>
          </a:xfrm>
        </p:grpSpPr>
        <p:sp>
          <p:nvSpPr>
            <p:cNvPr id="7" name="云形 6"/>
            <p:cNvSpPr/>
            <p:nvPr/>
          </p:nvSpPr>
          <p:spPr>
            <a:xfrm>
              <a:off x="1255" y="2275"/>
              <a:ext cx="10812" cy="7604"/>
            </a:xfrm>
            <a:prstGeom prst="cloud">
              <a:avLst/>
            </a:prstGeom>
            <a:solidFill>
              <a:schemeClr val="bg1"/>
            </a:solidFill>
            <a:ln w="25400" cmpd="sng">
              <a:solidFill>
                <a:srgbClr val="5F77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279" y="4083"/>
              <a:ext cx="8079" cy="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Light" panose="020B0300000000000000" charset="-122"/>
                  <a:cs typeface="Calibri" panose="020F0502020204030204" pitchFamily="34" charset="0"/>
                  <a:sym typeface="+mn-ea"/>
                </a:rPr>
                <a:t>…..</a:t>
              </a:r>
              <a:endPara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Light" panose="020B0300000000000000" charset="-122"/>
                <a:cs typeface="Calibri" panose="020F0502020204030204" pitchFamily="34" charset="0"/>
                <a:sym typeface="+mn-ea"/>
              </a:endParaRPr>
            </a:p>
          </p:txBody>
        </p:sp>
      </p:grpSp>
      <p:pic>
        <p:nvPicPr>
          <p:cNvPr id="2" name="图片 1" descr="微信截图_202110091420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738235" y="829628"/>
            <a:ext cx="3304540" cy="550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81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7FA835C-D96C-4400-B1C2-323EF5F14D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8" t="3079" r="13875" b="51334"/>
          <a:stretch/>
        </p:blipFill>
        <p:spPr>
          <a:xfrm>
            <a:off x="10958981" y="93579"/>
            <a:ext cx="1003902" cy="27628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6510" y1="51016" x2="58542" y2="51172"/>
                        <a14:foregroundMark x1="52031" y1="77578" x2="51458" y2="83125"/>
                        <a14:foregroundMark x1="58438" y1="52969" x2="61667" y2="50469"/>
                        <a14:foregroundMark x1="62396" y1="49141" x2="63594" y2="47188"/>
                        <a14:backgroundMark x1="37344" y1="22031" x2="37448" y2="51016"/>
                        <a14:backgroundMark x1="64323" y1="22422" x2="63958" y2="40469"/>
                        <a14:backgroundMark x1="49167" y1="78125" x2="49167" y2="78125"/>
                        <a14:backgroundMark x1="49375" y1="77891" x2="49375" y2="77891"/>
                        <a14:backgroundMark x1="43490" y1="41250" x2="43490" y2="41250"/>
                        <a14:backgroundMark x1="62031" y1="48125" x2="62552" y2="45938"/>
                        <a14:backgroundMark x1="62760" y1="49141" x2="64479" y2="46797"/>
                      </a14:backgroundRemoval>
                    </a14:imgEffect>
                  </a14:imgLayer>
                </a14:imgProps>
              </a:ext>
            </a:extLst>
          </a:blip>
          <a:srcRect l="33735" r="34096"/>
          <a:stretch/>
        </p:blipFill>
        <p:spPr>
          <a:xfrm>
            <a:off x="1175657" y="1340951"/>
            <a:ext cx="2708366" cy="56128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617E19-D0FD-236F-F8D4-C6C83C762DFD}"/>
              </a:ext>
            </a:extLst>
          </p:cNvPr>
          <p:cNvSpPr txBox="1"/>
          <p:nvPr/>
        </p:nvSpPr>
        <p:spPr>
          <a:xfrm>
            <a:off x="3712854" y="2071237"/>
            <a:ext cx="66620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TUYÊN TRUYỀN VIÊN NHÍ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443E28-E416-8491-5AED-53958C3F9C28}"/>
              </a:ext>
            </a:extLst>
          </p:cNvPr>
          <p:cNvSpPr txBox="1"/>
          <p:nvPr/>
        </p:nvSpPr>
        <p:spPr>
          <a:xfrm>
            <a:off x="3484185" y="1236732"/>
            <a:ext cx="3273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7192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7FA835C-D96C-4400-B1C2-323EF5F14D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8" t="3079" r="13875" b="51334"/>
          <a:stretch/>
        </p:blipFill>
        <p:spPr>
          <a:xfrm>
            <a:off x="10958981" y="93579"/>
            <a:ext cx="1003902" cy="2762864"/>
          </a:xfrm>
          <a:prstGeom prst="rect">
            <a:avLst/>
          </a:prstGeom>
        </p:spPr>
      </p:pic>
      <p:grpSp>
        <p:nvGrpSpPr>
          <p:cNvPr id="108" name="Group 107"/>
          <p:cNvGrpSpPr/>
          <p:nvPr/>
        </p:nvGrpSpPr>
        <p:grpSpPr>
          <a:xfrm>
            <a:off x="1318912" y="361061"/>
            <a:ext cx="9654481" cy="1362964"/>
            <a:chOff x="989960" y="1646553"/>
            <a:chExt cx="6284094" cy="100635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AF270C3B-6AC7-4798-9A39-CAA25D6D4844}"/>
                </a:ext>
              </a:extLst>
            </p:cNvPr>
            <p:cNvGrpSpPr/>
            <p:nvPr/>
          </p:nvGrpSpPr>
          <p:grpSpPr>
            <a:xfrm>
              <a:off x="989960" y="1662136"/>
              <a:ext cx="6284094" cy="990768"/>
              <a:chOff x="4726633" y="1496870"/>
              <a:chExt cx="6566204" cy="1034859"/>
            </a:xfrm>
          </p:grpSpPr>
          <p:sp>
            <p:nvSpPr>
              <p:cNvPr id="111" name="Rectangle: Diagonal Corners Rounded 4">
                <a:extLst>
                  <a:ext uri="{FF2B5EF4-FFF2-40B4-BE49-F238E27FC236}">
                    <a16:creationId xmlns:a16="http://schemas.microsoft.com/office/drawing/2014/main" id="{4BA07609-55CC-46E8-BD31-18050AE963AC}"/>
                  </a:ext>
                </a:extLst>
              </p:cNvPr>
              <p:cNvSpPr/>
              <p:nvPr/>
            </p:nvSpPr>
            <p:spPr>
              <a:xfrm flipH="1">
                <a:off x="4726633" y="1591114"/>
                <a:ext cx="6566204" cy="940615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zihun59hao-chuangcuhei"/>
                  <a:cs typeface="+mn-cs"/>
                </a:endParaRPr>
              </a:p>
            </p:txBody>
          </p:sp>
          <p:sp>
            <p:nvSpPr>
              <p:cNvPr id="112" name="Rectangle: Diagonal Corners Rounded 30">
                <a:extLst>
                  <a:ext uri="{FF2B5EF4-FFF2-40B4-BE49-F238E27FC236}">
                    <a16:creationId xmlns:a16="http://schemas.microsoft.com/office/drawing/2014/main" id="{C518D648-3B7D-4540-932D-42F4EE6BA389}"/>
                  </a:ext>
                </a:extLst>
              </p:cNvPr>
              <p:cNvSpPr/>
              <p:nvPr/>
            </p:nvSpPr>
            <p:spPr>
              <a:xfrm flipH="1">
                <a:off x="5027553" y="1496870"/>
                <a:ext cx="6214308" cy="83569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zihun59hao-chuangcuhei"/>
                  <a:cs typeface="+mn-cs"/>
                </a:endParaRPr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1354344" y="1646553"/>
              <a:ext cx="5894525" cy="704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1. Chia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nhắc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thú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dễ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nhớ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bảo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vệ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cảnh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thiên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nhiên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FA012DA-86A6-3618-08D1-3C52B4088228}"/>
              </a:ext>
            </a:extLst>
          </p:cNvPr>
          <p:cNvGrpSpPr/>
          <p:nvPr/>
        </p:nvGrpSpPr>
        <p:grpSpPr>
          <a:xfrm>
            <a:off x="1487862" y="1647826"/>
            <a:ext cx="9998940" cy="2448620"/>
            <a:chOff x="2525360" y="1918675"/>
            <a:chExt cx="10002556" cy="1167207"/>
          </a:xfrm>
        </p:grpSpPr>
        <p:sp>
          <p:nvSpPr>
            <p:cNvPr id="10" name="Rounded Rectangle 29">
              <a:extLst>
                <a:ext uri="{FF2B5EF4-FFF2-40B4-BE49-F238E27FC236}">
                  <a16:creationId xmlns:a16="http://schemas.microsoft.com/office/drawing/2014/main" id="{AE645F8D-29E4-75C5-8284-EA441766077B}"/>
                </a:ext>
              </a:extLst>
            </p:cNvPr>
            <p:cNvSpPr/>
            <p:nvPr/>
          </p:nvSpPr>
          <p:spPr>
            <a:xfrm>
              <a:off x="2557575" y="1918675"/>
              <a:ext cx="9970341" cy="116720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GB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VN-Amperzand" panose="02040603050506020204" pitchFamily="18" charset="0"/>
                <a:ea typeface="字魂105号-简雅黑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273C2FF-6AC1-83A3-5F20-126C7DBCA5C0}"/>
                </a:ext>
              </a:extLst>
            </p:cNvPr>
            <p:cNvSpPr txBox="1"/>
            <p:nvPr/>
          </p:nvSpPr>
          <p:spPr>
            <a:xfrm>
              <a:off x="2525360" y="2053477"/>
              <a:ext cx="9736488" cy="1013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</a:t>
              </a:r>
              <a:r>
                <a:rPr lang="vi-VN" sz="2800" b="1" dirty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ể về những lời nhắc mà mình đã viết.</a:t>
              </a:r>
            </a:p>
            <a:p>
              <a:pPr marL="457200" marR="0" indent="-4572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v"/>
              </a:pPr>
              <a:r>
                <a:rPr lang="vi-VN" sz="2800" b="1" dirty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Những lời nhắc thường bắt đầu bằng từ ngữ gì? (Cấm, không, đừng, hãy, ...)</a:t>
              </a:r>
            </a:p>
            <a:p>
              <a:pPr marL="457200" marR="0" indent="-4572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v"/>
              </a:pPr>
              <a:r>
                <a:rPr lang="vi-VN" sz="2800" b="1" dirty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Bạn thích dùng từ nào để bắt đầu lời nhắc của mình? Vì sao?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A8640DF-958F-BA68-2600-ABEEF6A3A0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05" y="3287303"/>
            <a:ext cx="6056222" cy="34637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48A5FF-D3C1-63FD-E4A8-A45F3E04A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3225" y="5823766"/>
            <a:ext cx="6172160" cy="94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3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7FA835C-D96C-4400-B1C2-323EF5F14D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8" t="3079" r="13875" b="51334"/>
          <a:stretch/>
        </p:blipFill>
        <p:spPr>
          <a:xfrm>
            <a:off x="10958981" y="93579"/>
            <a:ext cx="1003902" cy="2762864"/>
          </a:xfrm>
          <a:prstGeom prst="rect">
            <a:avLst/>
          </a:prstGeom>
        </p:spPr>
      </p:pic>
      <p:grpSp>
        <p:nvGrpSpPr>
          <p:cNvPr id="108" name="Group 107"/>
          <p:cNvGrpSpPr/>
          <p:nvPr/>
        </p:nvGrpSpPr>
        <p:grpSpPr>
          <a:xfrm>
            <a:off x="1318912" y="382166"/>
            <a:ext cx="9787237" cy="1341859"/>
            <a:chOff x="989960" y="1662136"/>
            <a:chExt cx="6370505" cy="990768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AF270C3B-6AC7-4798-9A39-CAA25D6D4844}"/>
                </a:ext>
              </a:extLst>
            </p:cNvPr>
            <p:cNvGrpSpPr/>
            <p:nvPr/>
          </p:nvGrpSpPr>
          <p:grpSpPr>
            <a:xfrm>
              <a:off x="989960" y="1662136"/>
              <a:ext cx="6284094" cy="990768"/>
              <a:chOff x="4726633" y="1496870"/>
              <a:chExt cx="6566204" cy="1034859"/>
            </a:xfrm>
          </p:grpSpPr>
          <p:sp>
            <p:nvSpPr>
              <p:cNvPr id="111" name="Rectangle: Diagonal Corners Rounded 4">
                <a:extLst>
                  <a:ext uri="{FF2B5EF4-FFF2-40B4-BE49-F238E27FC236}">
                    <a16:creationId xmlns:a16="http://schemas.microsoft.com/office/drawing/2014/main" id="{4BA07609-55CC-46E8-BD31-18050AE963AC}"/>
                  </a:ext>
                </a:extLst>
              </p:cNvPr>
              <p:cNvSpPr/>
              <p:nvPr/>
            </p:nvSpPr>
            <p:spPr>
              <a:xfrm flipH="1">
                <a:off x="4726633" y="1591114"/>
                <a:ext cx="6566204" cy="940615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zihun59hao-chuangcuhei"/>
                  <a:cs typeface="+mn-cs"/>
                </a:endParaRPr>
              </a:p>
            </p:txBody>
          </p:sp>
          <p:sp>
            <p:nvSpPr>
              <p:cNvPr id="112" name="Rectangle: Diagonal Corners Rounded 30">
                <a:extLst>
                  <a:ext uri="{FF2B5EF4-FFF2-40B4-BE49-F238E27FC236}">
                    <a16:creationId xmlns:a16="http://schemas.microsoft.com/office/drawing/2014/main" id="{C518D648-3B7D-4540-932D-42F4EE6BA389}"/>
                  </a:ext>
                </a:extLst>
              </p:cNvPr>
              <p:cNvSpPr/>
              <p:nvPr/>
            </p:nvSpPr>
            <p:spPr>
              <a:xfrm flipH="1">
                <a:off x="5027553" y="1496870"/>
                <a:ext cx="6214308" cy="83569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zihun59hao-chuangcuhei"/>
                  <a:cs typeface="+mn-cs"/>
                </a:endParaRPr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1465940" y="1829407"/>
              <a:ext cx="5894525" cy="409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“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Tuyên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truyền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viên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nhí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”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lớp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FA012DA-86A6-3618-08D1-3C52B4088228}"/>
              </a:ext>
            </a:extLst>
          </p:cNvPr>
          <p:cNvGrpSpPr/>
          <p:nvPr/>
        </p:nvGrpSpPr>
        <p:grpSpPr>
          <a:xfrm>
            <a:off x="1487862" y="1830217"/>
            <a:ext cx="9998940" cy="2266229"/>
            <a:chOff x="2525360" y="1904518"/>
            <a:chExt cx="10002556" cy="1181364"/>
          </a:xfrm>
        </p:grpSpPr>
        <p:sp>
          <p:nvSpPr>
            <p:cNvPr id="10" name="Rounded Rectangle 29">
              <a:extLst>
                <a:ext uri="{FF2B5EF4-FFF2-40B4-BE49-F238E27FC236}">
                  <a16:creationId xmlns:a16="http://schemas.microsoft.com/office/drawing/2014/main" id="{AE645F8D-29E4-75C5-8284-EA441766077B}"/>
                </a:ext>
              </a:extLst>
            </p:cNvPr>
            <p:cNvSpPr/>
            <p:nvPr/>
          </p:nvSpPr>
          <p:spPr>
            <a:xfrm>
              <a:off x="2557575" y="1918675"/>
              <a:ext cx="9970341" cy="116720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 w="0"/>
                <a:solidFill>
                  <a:srgbClr val="E0BE6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SVN-Amperzand" panose="02040603050506020204" pitchFamily="18" charset="0"/>
                <a:ea typeface="字魂105号-简雅黑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273C2FF-6AC1-83A3-5F20-126C7DBCA5C0}"/>
                </a:ext>
              </a:extLst>
            </p:cNvPr>
            <p:cNvSpPr txBox="1"/>
            <p:nvPr/>
          </p:nvSpPr>
          <p:spPr>
            <a:xfrm>
              <a:off x="2525360" y="1904518"/>
              <a:ext cx="9736488" cy="1013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Thống nhất thông điệp của nhóm với tiêu chí ngắn gọn, dễ nhớ, bám sát nội dung.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Lựa chọn hình thức tuyên truyền: diễn kịch, đọc thơ, nhảy múa, viết thông điệp để tuyên truyền,...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FA6E594-D243-7A3D-853C-12D236959C51}"/>
              </a:ext>
            </a:extLst>
          </p:cNvPr>
          <p:cNvGrpSpPr/>
          <p:nvPr/>
        </p:nvGrpSpPr>
        <p:grpSpPr>
          <a:xfrm>
            <a:off x="4400550" y="4019550"/>
            <a:ext cx="4314825" cy="2239459"/>
            <a:chOff x="2943225" y="3287303"/>
            <a:chExt cx="6172160" cy="347653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A8640DF-958F-BA68-2600-ABEEF6A3A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805" y="3287303"/>
              <a:ext cx="6056222" cy="346377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748A5FF-D3C1-63FD-E4A8-A45F3E04A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43225" y="5823766"/>
              <a:ext cx="6172160" cy="9400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111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​千图网海量PPT模板www.58pic.com ​">
  <a:themeElements>
    <a:clrScheme name="自定义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0BE68"/>
      </a:accent1>
      <a:accent2>
        <a:srgbClr val="E0BE68"/>
      </a:accent2>
      <a:accent3>
        <a:srgbClr val="E0BE68"/>
      </a:accent3>
      <a:accent4>
        <a:srgbClr val="E0BE68"/>
      </a:accent4>
      <a:accent5>
        <a:srgbClr val="E0BE68"/>
      </a:accent5>
      <a:accent6>
        <a:srgbClr val="E0BE68"/>
      </a:accent6>
      <a:hlink>
        <a:srgbClr val="0563C1"/>
      </a:hlink>
      <a:folHlink>
        <a:srgbClr val="954F72"/>
      </a:folHlink>
    </a:clrScheme>
    <a:fontScheme name="olfeatse">
      <a:majorFont>
        <a:latin typeface="zihun59hao-chuangcuhei" panose="020F0302020204030204"/>
        <a:ea typeface="zihun59hao-chuangcuhei"/>
        <a:cs typeface=""/>
      </a:majorFont>
      <a:minorFont>
        <a:latin typeface="zihun59hao-chuangcuhei" panose="020F0502020204030204"/>
        <a:ea typeface="zihun59hao-chuangcu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​千图网海量PPT模板www.58pic.com ​">
  <a:themeElements>
    <a:clrScheme name="自定义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0BE68"/>
      </a:accent1>
      <a:accent2>
        <a:srgbClr val="E0BE68"/>
      </a:accent2>
      <a:accent3>
        <a:srgbClr val="E0BE68"/>
      </a:accent3>
      <a:accent4>
        <a:srgbClr val="E0BE68"/>
      </a:accent4>
      <a:accent5>
        <a:srgbClr val="E0BE68"/>
      </a:accent5>
      <a:accent6>
        <a:srgbClr val="E0BE68"/>
      </a:accent6>
      <a:hlink>
        <a:srgbClr val="0563C1"/>
      </a:hlink>
      <a:folHlink>
        <a:srgbClr val="954F72"/>
      </a:folHlink>
    </a:clrScheme>
    <a:fontScheme name="olfeatse">
      <a:majorFont>
        <a:latin typeface="zihun59hao-chuangcuhei"/>
        <a:ea typeface="zihun59hao-chuangcuhei"/>
        <a:cs typeface=""/>
      </a:majorFont>
      <a:minorFont>
        <a:latin typeface="zihun59hao-chuangcuhei"/>
        <a:ea typeface="zihun59hao-chuangcu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175</Words>
  <Application>Microsoft Office PowerPoint</Application>
  <PresentationFormat>Widescreen</PresentationFormat>
  <Paragraphs>19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26" baseType="lpstr">
      <vt:lpstr>等线</vt:lpstr>
      <vt:lpstr>Lato Hairline</vt:lpstr>
      <vt:lpstr>Lato Light</vt:lpstr>
      <vt:lpstr>Lato Regular</vt:lpstr>
      <vt:lpstr>宋体</vt:lpstr>
      <vt:lpstr>SVN-Amperzand</vt:lpstr>
      <vt:lpstr>zihun59hao-chuangcuhei</vt:lpstr>
      <vt:lpstr>字魂105号-简雅黑</vt:lpstr>
      <vt:lpstr>字魂189号-星岩乐黑体</vt:lpstr>
      <vt:lpstr>思源黑体 CN Light</vt:lpstr>
      <vt:lpstr>方正正中黑简体</vt:lpstr>
      <vt:lpstr>Arial</vt:lpstr>
      <vt:lpstr>Calibri</vt:lpstr>
      <vt:lpstr>Cambria</vt:lpstr>
      <vt:lpstr>Open Sans Light</vt:lpstr>
      <vt:lpstr>Times New Roman</vt:lpstr>
      <vt:lpstr>Wingdings</vt:lpstr>
      <vt:lpstr>​千图网海量PPT模板www.58pic.com ​</vt:lpstr>
      <vt:lpstr>1_office</vt:lpstr>
      <vt:lpstr>1_​千图网海量PPT模板www.58pic.com 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15</cp:revision>
  <dcterms:created xsi:type="dcterms:W3CDTF">2023-02-09T11:09:10Z</dcterms:created>
  <dcterms:modified xsi:type="dcterms:W3CDTF">2026-04-14T09:13:13Z</dcterms:modified>
</cp:coreProperties>
</file>