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706" r:id="rId3"/>
    <p:sldMasterId id="2147483730" r:id="rId4"/>
    <p:sldMasterId id="2147483742" r:id="rId5"/>
  </p:sldMasterIdLst>
  <p:notesMasterIdLst>
    <p:notesMasterId r:id="rId13"/>
  </p:notesMasterIdLst>
  <p:handoutMasterIdLst>
    <p:handoutMasterId r:id="rId14"/>
  </p:handoutMasterIdLst>
  <p:sldIdLst>
    <p:sldId id="2007577285" r:id="rId6"/>
    <p:sldId id="2007577314" r:id="rId7"/>
    <p:sldId id="2007577295" r:id="rId8"/>
    <p:sldId id="397" r:id="rId9"/>
    <p:sldId id="398" r:id="rId10"/>
    <p:sldId id="267" r:id="rId11"/>
    <p:sldId id="2007577115" r:id="rId12"/>
  </p:sldIdLst>
  <p:sldSz cx="12192000" cy="6858000"/>
  <p:notesSz cx="6858000" cy="9144000"/>
  <p:custDataLst>
    <p:tags r:id="rId15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33"/>
    <a:srgbClr val="66CCFF"/>
    <a:srgbClr val="CCFFFF"/>
    <a:srgbClr val="66FFFF"/>
    <a:srgbClr val="663300"/>
    <a:srgbClr val="FFAE5D"/>
    <a:srgbClr val="D2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13D092-105F-4ED9-815C-C00DDEB196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FFE01-B51E-4A51-B61A-FC5C60942B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A36669-796B-46B4-845A-44098D19A76A}" type="datetimeFigureOut">
              <a:rPr lang="en-US"/>
              <a:pPr>
                <a:defRPr/>
              </a:pPr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D913B-6ADF-4648-AC5A-3B03A4C559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C265C-21D6-45DA-88A4-FA603BC585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F06980-4D08-4F66-B57D-7934830D4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A138F55-1334-47E5-A36F-0C9BD6D68E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4F5DF26-49D4-48DE-90BE-F1568136826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22465B-4721-47B6-A84B-D271A0F7A86F}" type="datetimeFigureOut">
              <a:rPr lang="zh-CN" altLang="en-US"/>
              <a:pPr>
                <a:defRPr/>
              </a:pPr>
              <a:t>2026/4/14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DB53B10B-2718-4290-8971-D70F8F951E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A3F7D732-3E1C-47A6-8457-54D2ECD4B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C50B6C-7892-440F-B86B-C85C4878DF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71FD73-0B02-47D1-8E8D-1672CBD244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F01A08-1EC5-4FA6-B605-3CA68B24F1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>
            <a:extLst>
              <a:ext uri="{FF2B5EF4-FFF2-40B4-BE49-F238E27FC236}">
                <a16:creationId xmlns:a16="http://schemas.microsoft.com/office/drawing/2014/main" id="{6C2397D3-BE40-4DF3-B90C-FDB187E5DF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>
            <a:extLst>
              <a:ext uri="{FF2B5EF4-FFF2-40B4-BE49-F238E27FC236}">
                <a16:creationId xmlns:a16="http://schemas.microsoft.com/office/drawing/2014/main" id="{E3F8ADFB-65C2-41B3-B46D-DA876C767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>
            <a:extLst>
              <a:ext uri="{FF2B5EF4-FFF2-40B4-BE49-F238E27FC236}">
                <a16:creationId xmlns:a16="http://schemas.microsoft.com/office/drawing/2014/main" id="{74DBDDE5-1A70-4E9E-955E-B366F31E23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EEC601-5FC0-4DBE-A70C-8E249615EE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95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>
            <a:extLst>
              <a:ext uri="{FF2B5EF4-FFF2-40B4-BE49-F238E27FC236}">
                <a16:creationId xmlns:a16="http://schemas.microsoft.com/office/drawing/2014/main" id="{6AC76D00-D542-4F27-8C52-355A661AE3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>
            <a:extLst>
              <a:ext uri="{FF2B5EF4-FFF2-40B4-BE49-F238E27FC236}">
                <a16:creationId xmlns:a16="http://schemas.microsoft.com/office/drawing/2014/main" id="{97DCCD8E-CC23-4200-9BB9-462931CD1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>
            <a:extLst>
              <a:ext uri="{FF2B5EF4-FFF2-40B4-BE49-F238E27FC236}">
                <a16:creationId xmlns:a16="http://schemas.microsoft.com/office/drawing/2014/main" id="{6EEAA726-679A-436A-A353-289114A87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C8454-F225-4AAF-A677-88DA096852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38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7D626C98-EAB5-459A-9CC8-22986C1742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>
            <a:extLst>
              <a:ext uri="{FF2B5EF4-FFF2-40B4-BE49-F238E27FC236}">
                <a16:creationId xmlns:a16="http://schemas.microsoft.com/office/drawing/2014/main" id="{FA8D536E-965D-438F-86F0-310901730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EB542484-C166-483A-9882-233842486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4E7432-8DAA-40B6-A935-C7F270109DE6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9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10FA-FA18-5A54-F829-01A836AF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761"/>
            <a:ext cx="3932767" cy="1600060"/>
          </a:xfrm>
          <a:prstGeom prst="rect">
            <a:avLst/>
          </a:prstGeom>
        </p:spPr>
        <p:txBody>
          <a:bodyPr anchor="b"/>
          <a:lstStyle>
            <a:lvl1pPr>
              <a:defRPr sz="42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799A-3A16-0B20-50D8-9966096DA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6914"/>
            <a:ext cx="6172200" cy="4873674"/>
          </a:xfrm>
          <a:prstGeom prst="rect">
            <a:avLst/>
          </a:prstGeom>
        </p:spPr>
        <p:txBody>
          <a:bodyPr/>
          <a:lstStyle>
            <a:lvl1pPr>
              <a:defRPr sz="4233"/>
            </a:lvl1pPr>
            <a:lvl2pPr>
              <a:defRPr sz="3704"/>
            </a:lvl2pPr>
            <a:lvl3pPr>
              <a:defRPr sz="3174"/>
            </a:lvl3pPr>
            <a:lvl4pPr>
              <a:defRPr sz="2645"/>
            </a:lvl4pPr>
            <a:lvl5pPr>
              <a:defRPr sz="2645"/>
            </a:lvl5pPr>
            <a:lvl6pPr>
              <a:defRPr sz="2645"/>
            </a:lvl6pPr>
            <a:lvl7pPr>
              <a:defRPr sz="2645"/>
            </a:lvl7pPr>
            <a:lvl8pPr>
              <a:defRPr sz="2645"/>
            </a:lvl8pPr>
            <a:lvl9pPr>
              <a:defRPr sz="26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330D4-4AFC-AC0D-E73A-8507C0DA1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821"/>
            <a:ext cx="3932767" cy="3811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16"/>
            </a:lvl1pPr>
            <a:lvl2pPr marL="604738" indent="0">
              <a:buNone/>
              <a:defRPr sz="1852"/>
            </a:lvl2pPr>
            <a:lvl3pPr marL="1209477" indent="0">
              <a:buNone/>
              <a:defRPr sz="1587"/>
            </a:lvl3pPr>
            <a:lvl4pPr marL="1814215" indent="0">
              <a:buNone/>
              <a:defRPr sz="1323"/>
            </a:lvl4pPr>
            <a:lvl5pPr marL="2418954" indent="0">
              <a:buNone/>
              <a:defRPr sz="1323"/>
            </a:lvl5pPr>
            <a:lvl6pPr marL="3023692" indent="0">
              <a:buNone/>
              <a:defRPr sz="1323"/>
            </a:lvl6pPr>
            <a:lvl7pPr marL="3628431" indent="0">
              <a:buNone/>
              <a:defRPr sz="1323"/>
            </a:lvl7pPr>
            <a:lvl8pPr marL="4233169" indent="0">
              <a:buNone/>
              <a:defRPr sz="1323"/>
            </a:lvl8pPr>
            <a:lvl9pPr marL="4837908" indent="0">
              <a:buNone/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85E31-4373-55AA-C8CE-2F88BD43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C99A2-899C-B64A-09B3-D04DA3B6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17CF5-7E2C-2BED-E2EF-A8B8D8A3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80F0-8AEC-4209-88E7-BB79B8AB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761"/>
            <a:ext cx="3932767" cy="1600060"/>
          </a:xfrm>
          <a:prstGeom prst="rect">
            <a:avLst/>
          </a:prstGeom>
        </p:spPr>
        <p:txBody>
          <a:bodyPr anchor="b"/>
          <a:lstStyle>
            <a:lvl1pPr>
              <a:defRPr sz="42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EC67CB-272F-1D00-2F65-AD49F0595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6914"/>
            <a:ext cx="6172200" cy="4873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33"/>
            </a:lvl1pPr>
            <a:lvl2pPr marL="604738" indent="0">
              <a:buNone/>
              <a:defRPr sz="3704"/>
            </a:lvl2pPr>
            <a:lvl3pPr marL="1209477" indent="0">
              <a:buNone/>
              <a:defRPr sz="3174"/>
            </a:lvl3pPr>
            <a:lvl4pPr marL="1814215" indent="0">
              <a:buNone/>
              <a:defRPr sz="2645"/>
            </a:lvl4pPr>
            <a:lvl5pPr marL="2418954" indent="0">
              <a:buNone/>
              <a:defRPr sz="2645"/>
            </a:lvl5pPr>
            <a:lvl6pPr marL="3023692" indent="0">
              <a:buNone/>
              <a:defRPr sz="2645"/>
            </a:lvl6pPr>
            <a:lvl7pPr marL="3628431" indent="0">
              <a:buNone/>
              <a:defRPr sz="2645"/>
            </a:lvl7pPr>
            <a:lvl8pPr marL="4233169" indent="0">
              <a:buNone/>
              <a:defRPr sz="2645"/>
            </a:lvl8pPr>
            <a:lvl9pPr marL="4837908" indent="0">
              <a:buNone/>
              <a:defRPr sz="264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20209-E537-B8B9-EBD5-BA69979D1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821"/>
            <a:ext cx="3932767" cy="3811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16"/>
            </a:lvl1pPr>
            <a:lvl2pPr marL="604738" indent="0">
              <a:buNone/>
              <a:defRPr sz="1852"/>
            </a:lvl2pPr>
            <a:lvl3pPr marL="1209477" indent="0">
              <a:buNone/>
              <a:defRPr sz="1587"/>
            </a:lvl3pPr>
            <a:lvl4pPr marL="1814215" indent="0">
              <a:buNone/>
              <a:defRPr sz="1323"/>
            </a:lvl4pPr>
            <a:lvl5pPr marL="2418954" indent="0">
              <a:buNone/>
              <a:defRPr sz="1323"/>
            </a:lvl5pPr>
            <a:lvl6pPr marL="3023692" indent="0">
              <a:buNone/>
              <a:defRPr sz="1323"/>
            </a:lvl6pPr>
            <a:lvl7pPr marL="3628431" indent="0">
              <a:buNone/>
              <a:defRPr sz="1323"/>
            </a:lvl7pPr>
            <a:lvl8pPr marL="4233169" indent="0">
              <a:buNone/>
              <a:defRPr sz="1323"/>
            </a:lvl8pPr>
            <a:lvl9pPr marL="4837908" indent="0">
              <a:buNone/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07ED3-0DD4-E12C-E51D-54A966ED8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D99D3-FA71-6789-0FCE-6548B0B4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D61C7-01AD-6861-0A7B-4A31F245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8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8FE5E-71B2-D2F7-A468-E40EC850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F7FB9-74F7-FB57-711D-B664BF858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4741"/>
            <a:ext cx="10515600" cy="43529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3FBB4-E15F-7A6A-84C3-D76CBF91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57FF7-17FA-8E64-246B-C4660BD7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FD8BA-880D-5FEF-6A91-4103B1B6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2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FB49EE-8606-4C48-4515-A5042FC1B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368"/>
            <a:ext cx="2628900" cy="581229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430A8-90C8-4E39-D6FE-75B8593B3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368"/>
            <a:ext cx="7683500" cy="58122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718B5-C7C1-2A8C-0CE6-91EBACAB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9C745-E7CE-33C3-62DF-FB81FACAF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47F8E-F8AF-992E-4E26-C9049BAA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BB67-C33A-F750-C750-66B887C75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3403"/>
            <a:ext cx="9144000" cy="2387490"/>
          </a:xfrm>
          <a:prstGeom prst="rect">
            <a:avLst/>
          </a:prstGeom>
        </p:spPr>
        <p:txBody>
          <a:bodyPr anchor="b"/>
          <a:lstStyle>
            <a:lvl1pPr algn="ctr">
              <a:defRPr sz="79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52F1C-D96D-DF45-B88E-EFBEBC0B7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1186"/>
            <a:ext cx="9144000" cy="1656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174"/>
            </a:lvl1pPr>
            <a:lvl2pPr marL="604738" indent="0" algn="ctr">
              <a:buNone/>
              <a:defRPr sz="2645"/>
            </a:lvl2pPr>
            <a:lvl3pPr marL="1209477" indent="0" algn="ctr">
              <a:buNone/>
              <a:defRPr sz="2381"/>
            </a:lvl3pPr>
            <a:lvl4pPr marL="1814215" indent="0" algn="ctr">
              <a:buNone/>
              <a:defRPr sz="2116"/>
            </a:lvl4pPr>
            <a:lvl5pPr marL="2418954" indent="0" algn="ctr">
              <a:buNone/>
              <a:defRPr sz="2116"/>
            </a:lvl5pPr>
            <a:lvl6pPr marL="3023692" indent="0" algn="ctr">
              <a:buNone/>
              <a:defRPr sz="2116"/>
            </a:lvl6pPr>
            <a:lvl7pPr marL="3628431" indent="0" algn="ctr">
              <a:buNone/>
              <a:defRPr sz="2116"/>
            </a:lvl7pPr>
            <a:lvl8pPr marL="4233169" indent="0" algn="ctr">
              <a:buNone/>
              <a:defRPr sz="2116"/>
            </a:lvl8pPr>
            <a:lvl9pPr marL="4837908" indent="0" algn="ctr">
              <a:buNone/>
              <a:defRPr sz="211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F1D3A-1353-BE2A-178F-2BF9C62D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A6137-7641-7AD3-DCE0-196B681C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4F5DC-C856-4729-F3FD-CFE73F1C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3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C249-A22D-2C65-2345-2AAFE2AA8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E65F9-5BA7-E099-9B2D-2FDB07BD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4741"/>
            <a:ext cx="10515600" cy="43529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55E9D-C2D6-95B5-7B6D-47BE9D8E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04477-1D0C-A8FA-903A-5A07332BC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0269E-C49D-87AF-2278-85E53EE4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3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78252-0A1C-4126-C9CE-5415B29A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251"/>
            <a:ext cx="10515600" cy="2853651"/>
          </a:xfrm>
          <a:prstGeom prst="rect">
            <a:avLst/>
          </a:prstGeom>
        </p:spPr>
        <p:txBody>
          <a:bodyPr anchor="b"/>
          <a:lstStyle>
            <a:lvl1pPr>
              <a:defRPr sz="79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E3872-6D6A-4630-29AA-A15220928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90199"/>
            <a:ext cx="10515600" cy="1499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74">
                <a:solidFill>
                  <a:schemeClr val="tx1">
                    <a:tint val="75000"/>
                  </a:schemeClr>
                </a:solidFill>
              </a:defRPr>
            </a:lvl1pPr>
            <a:lvl2pPr marL="604738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2pPr>
            <a:lvl3pPr marL="1209477" indent="0">
              <a:buNone/>
              <a:defRPr sz="2381">
                <a:solidFill>
                  <a:schemeClr val="tx1">
                    <a:tint val="75000"/>
                  </a:schemeClr>
                </a:solidFill>
              </a:defRPr>
            </a:lvl3pPr>
            <a:lvl4pPr marL="1814215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4pPr>
            <a:lvl5pPr marL="2418954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5pPr>
            <a:lvl6pPr marL="3023692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6pPr>
            <a:lvl7pPr marL="3628431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7pPr>
            <a:lvl8pPr marL="4233169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8pPr>
            <a:lvl9pPr marL="4837908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4F6D1-73A6-E48C-487F-51D1F43F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4B123-BBDC-7C57-F06F-D8A6E9DB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E7811-9E67-76B8-31CA-74AAF90D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54014-7CD6-056F-70CC-F9DA3BCF8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6FE0-0B81-B884-CEBC-A3A74AF42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4741"/>
            <a:ext cx="5156200" cy="43529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FECD7-C5C0-1A73-F1C7-4C64B4579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4741"/>
            <a:ext cx="5156200" cy="43529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93966-1A53-A95D-BAC4-C013CE60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6D914-CB0D-8907-F037-A546651EF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6D778-B1E8-5510-A930-2AE75ABF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C41CF-969E-D3E8-09E3-9FF34938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66B02-E302-1BF8-1DEB-08FD25789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954"/>
            <a:ext cx="5158316" cy="8231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74" b="1"/>
            </a:lvl1pPr>
            <a:lvl2pPr marL="604738" indent="0">
              <a:buNone/>
              <a:defRPr sz="2645" b="1"/>
            </a:lvl2pPr>
            <a:lvl3pPr marL="1209477" indent="0">
              <a:buNone/>
              <a:defRPr sz="2381" b="1"/>
            </a:lvl3pPr>
            <a:lvl4pPr marL="1814215" indent="0">
              <a:buNone/>
              <a:defRPr sz="2116" b="1"/>
            </a:lvl4pPr>
            <a:lvl5pPr marL="2418954" indent="0">
              <a:buNone/>
              <a:defRPr sz="2116" b="1"/>
            </a:lvl5pPr>
            <a:lvl6pPr marL="3023692" indent="0">
              <a:buNone/>
              <a:defRPr sz="2116" b="1"/>
            </a:lvl6pPr>
            <a:lvl7pPr marL="3628431" indent="0">
              <a:buNone/>
              <a:defRPr sz="2116" b="1"/>
            </a:lvl7pPr>
            <a:lvl8pPr marL="4233169" indent="0">
              <a:buNone/>
              <a:defRPr sz="2116" b="1"/>
            </a:lvl8pPr>
            <a:lvl9pPr marL="4837908" indent="0">
              <a:buNone/>
              <a:defRPr sz="21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9B1A5-6D23-0FA0-14C0-E58D4D78E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81"/>
            <a:ext cx="5158316" cy="36851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F06EF-7099-A3C6-D612-8058011EA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954"/>
            <a:ext cx="5183717" cy="8231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74" b="1"/>
            </a:lvl1pPr>
            <a:lvl2pPr marL="604738" indent="0">
              <a:buNone/>
              <a:defRPr sz="2645" b="1"/>
            </a:lvl2pPr>
            <a:lvl3pPr marL="1209477" indent="0">
              <a:buNone/>
              <a:defRPr sz="2381" b="1"/>
            </a:lvl3pPr>
            <a:lvl4pPr marL="1814215" indent="0">
              <a:buNone/>
              <a:defRPr sz="2116" b="1"/>
            </a:lvl4pPr>
            <a:lvl5pPr marL="2418954" indent="0">
              <a:buNone/>
              <a:defRPr sz="2116" b="1"/>
            </a:lvl5pPr>
            <a:lvl6pPr marL="3023692" indent="0">
              <a:buNone/>
              <a:defRPr sz="2116" b="1"/>
            </a:lvl6pPr>
            <a:lvl7pPr marL="3628431" indent="0">
              <a:buNone/>
              <a:defRPr sz="2116" b="1"/>
            </a:lvl7pPr>
            <a:lvl8pPr marL="4233169" indent="0">
              <a:buNone/>
              <a:defRPr sz="2116" b="1"/>
            </a:lvl8pPr>
            <a:lvl9pPr marL="4837908" indent="0">
              <a:buNone/>
              <a:defRPr sz="21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A6A97-2EAF-E596-8841-5C17F2CD9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81"/>
            <a:ext cx="5183717" cy="36851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E9F2E-14EF-39FE-84DC-A8877B59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5BF01-E76A-5C58-633D-CEA7DA19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08D3F-BB8E-8AB9-60BA-1ADA74D0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7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6D704-A40A-A626-8607-0AE419F8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1D2B8-AF62-AB47-B16A-A15F57FB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CBBCF-705E-CA52-03DC-082EEBC8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AD03F-0329-793D-9373-6D677594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5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4E86D8-546C-4425-A8A4-EB489D7B0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68D991-BC4E-4B9B-BA9B-33B4A10B1DB4}" type="datetimeFigureOut">
              <a:rPr lang="zh-CN" altLang="en-US"/>
              <a:pPr>
                <a:defRPr/>
              </a:pPr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1D3BEC-3477-48C9-81BD-5FF2809F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4C4682-C25E-4F6E-8ACC-ABB08E2A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7E0A53-2129-40A0-8402-2AA4DC66AB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95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F1A31-213D-1EF2-C219-7A3D6386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7EB73-6019-FAA2-B4EE-A1E639D8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9C74F-A849-F685-DBB8-579C63C1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10FA-FA18-5A54-F829-01A836AF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761"/>
            <a:ext cx="3932767" cy="1600060"/>
          </a:xfrm>
          <a:prstGeom prst="rect">
            <a:avLst/>
          </a:prstGeom>
        </p:spPr>
        <p:txBody>
          <a:bodyPr anchor="b"/>
          <a:lstStyle>
            <a:lvl1pPr>
              <a:defRPr sz="42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799A-3A16-0B20-50D8-9966096DA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6914"/>
            <a:ext cx="6172200" cy="4873674"/>
          </a:xfrm>
          <a:prstGeom prst="rect">
            <a:avLst/>
          </a:prstGeom>
        </p:spPr>
        <p:txBody>
          <a:bodyPr/>
          <a:lstStyle>
            <a:lvl1pPr>
              <a:defRPr sz="4233"/>
            </a:lvl1pPr>
            <a:lvl2pPr>
              <a:defRPr sz="3704"/>
            </a:lvl2pPr>
            <a:lvl3pPr>
              <a:defRPr sz="3174"/>
            </a:lvl3pPr>
            <a:lvl4pPr>
              <a:defRPr sz="2645"/>
            </a:lvl4pPr>
            <a:lvl5pPr>
              <a:defRPr sz="2645"/>
            </a:lvl5pPr>
            <a:lvl6pPr>
              <a:defRPr sz="2645"/>
            </a:lvl6pPr>
            <a:lvl7pPr>
              <a:defRPr sz="2645"/>
            </a:lvl7pPr>
            <a:lvl8pPr>
              <a:defRPr sz="2645"/>
            </a:lvl8pPr>
            <a:lvl9pPr>
              <a:defRPr sz="26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330D4-4AFC-AC0D-E73A-8507C0DA1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821"/>
            <a:ext cx="3932767" cy="3811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16"/>
            </a:lvl1pPr>
            <a:lvl2pPr marL="604738" indent="0">
              <a:buNone/>
              <a:defRPr sz="1852"/>
            </a:lvl2pPr>
            <a:lvl3pPr marL="1209477" indent="0">
              <a:buNone/>
              <a:defRPr sz="1587"/>
            </a:lvl3pPr>
            <a:lvl4pPr marL="1814215" indent="0">
              <a:buNone/>
              <a:defRPr sz="1323"/>
            </a:lvl4pPr>
            <a:lvl5pPr marL="2418954" indent="0">
              <a:buNone/>
              <a:defRPr sz="1323"/>
            </a:lvl5pPr>
            <a:lvl6pPr marL="3023692" indent="0">
              <a:buNone/>
              <a:defRPr sz="1323"/>
            </a:lvl6pPr>
            <a:lvl7pPr marL="3628431" indent="0">
              <a:buNone/>
              <a:defRPr sz="1323"/>
            </a:lvl7pPr>
            <a:lvl8pPr marL="4233169" indent="0">
              <a:buNone/>
              <a:defRPr sz="1323"/>
            </a:lvl8pPr>
            <a:lvl9pPr marL="4837908" indent="0">
              <a:buNone/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85E31-4373-55AA-C8CE-2F88BD43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C99A2-899C-B64A-09B3-D04DA3B6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17CF5-7E2C-2BED-E2EF-A8B8D8A3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6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80F0-8AEC-4209-88E7-BB79B8AB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761"/>
            <a:ext cx="3932767" cy="1600060"/>
          </a:xfrm>
          <a:prstGeom prst="rect">
            <a:avLst/>
          </a:prstGeom>
        </p:spPr>
        <p:txBody>
          <a:bodyPr anchor="b"/>
          <a:lstStyle>
            <a:lvl1pPr>
              <a:defRPr sz="42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EC67CB-272F-1D00-2F65-AD49F0595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6914"/>
            <a:ext cx="6172200" cy="4873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33"/>
            </a:lvl1pPr>
            <a:lvl2pPr marL="604738" indent="0">
              <a:buNone/>
              <a:defRPr sz="3704"/>
            </a:lvl2pPr>
            <a:lvl3pPr marL="1209477" indent="0">
              <a:buNone/>
              <a:defRPr sz="3174"/>
            </a:lvl3pPr>
            <a:lvl4pPr marL="1814215" indent="0">
              <a:buNone/>
              <a:defRPr sz="2645"/>
            </a:lvl4pPr>
            <a:lvl5pPr marL="2418954" indent="0">
              <a:buNone/>
              <a:defRPr sz="2645"/>
            </a:lvl5pPr>
            <a:lvl6pPr marL="3023692" indent="0">
              <a:buNone/>
              <a:defRPr sz="2645"/>
            </a:lvl6pPr>
            <a:lvl7pPr marL="3628431" indent="0">
              <a:buNone/>
              <a:defRPr sz="2645"/>
            </a:lvl7pPr>
            <a:lvl8pPr marL="4233169" indent="0">
              <a:buNone/>
              <a:defRPr sz="2645"/>
            </a:lvl8pPr>
            <a:lvl9pPr marL="4837908" indent="0">
              <a:buNone/>
              <a:defRPr sz="264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20209-E537-B8B9-EBD5-BA69979D1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821"/>
            <a:ext cx="3932767" cy="3811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16"/>
            </a:lvl1pPr>
            <a:lvl2pPr marL="604738" indent="0">
              <a:buNone/>
              <a:defRPr sz="1852"/>
            </a:lvl2pPr>
            <a:lvl3pPr marL="1209477" indent="0">
              <a:buNone/>
              <a:defRPr sz="1587"/>
            </a:lvl3pPr>
            <a:lvl4pPr marL="1814215" indent="0">
              <a:buNone/>
              <a:defRPr sz="1323"/>
            </a:lvl4pPr>
            <a:lvl5pPr marL="2418954" indent="0">
              <a:buNone/>
              <a:defRPr sz="1323"/>
            </a:lvl5pPr>
            <a:lvl6pPr marL="3023692" indent="0">
              <a:buNone/>
              <a:defRPr sz="1323"/>
            </a:lvl6pPr>
            <a:lvl7pPr marL="3628431" indent="0">
              <a:buNone/>
              <a:defRPr sz="1323"/>
            </a:lvl7pPr>
            <a:lvl8pPr marL="4233169" indent="0">
              <a:buNone/>
              <a:defRPr sz="1323"/>
            </a:lvl8pPr>
            <a:lvl9pPr marL="4837908" indent="0">
              <a:buNone/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07ED3-0DD4-E12C-E51D-54A966ED8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D99D3-FA71-6789-0FCE-6548B0B4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D61C7-01AD-6861-0A7B-4A31F245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8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8FE5E-71B2-D2F7-A468-E40EC850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F7FB9-74F7-FB57-711D-B664BF858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4741"/>
            <a:ext cx="10515600" cy="43529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3FBB4-E15F-7A6A-84C3-D76CBF91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57FF7-17FA-8E64-246B-C4660BD7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FD8BA-880D-5FEF-6A91-4103B1B6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5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FB49EE-8606-4C48-4515-A5042FC1B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368"/>
            <a:ext cx="2628900" cy="581229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430A8-90C8-4E39-D6FE-75B8593B3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368"/>
            <a:ext cx="7683500" cy="58122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718B5-C7C1-2A8C-0CE6-91EBACAB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9C745-E7CE-33C3-62DF-FB81FACAF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47F8E-F8AF-992E-4E26-C9049BAA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BB67-C33A-F750-C750-66B887C75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3403"/>
            <a:ext cx="9144000" cy="2387490"/>
          </a:xfrm>
          <a:prstGeom prst="rect">
            <a:avLst/>
          </a:prstGeom>
        </p:spPr>
        <p:txBody>
          <a:bodyPr anchor="b"/>
          <a:lstStyle>
            <a:lvl1pPr algn="ctr">
              <a:defRPr sz="79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52F1C-D96D-DF45-B88E-EFBEBC0B7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1186"/>
            <a:ext cx="9144000" cy="1656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174"/>
            </a:lvl1pPr>
            <a:lvl2pPr marL="604738" indent="0" algn="ctr">
              <a:buNone/>
              <a:defRPr sz="2645"/>
            </a:lvl2pPr>
            <a:lvl3pPr marL="1209477" indent="0" algn="ctr">
              <a:buNone/>
              <a:defRPr sz="2381"/>
            </a:lvl3pPr>
            <a:lvl4pPr marL="1814215" indent="0" algn="ctr">
              <a:buNone/>
              <a:defRPr sz="2116"/>
            </a:lvl4pPr>
            <a:lvl5pPr marL="2418954" indent="0" algn="ctr">
              <a:buNone/>
              <a:defRPr sz="2116"/>
            </a:lvl5pPr>
            <a:lvl6pPr marL="3023692" indent="0" algn="ctr">
              <a:buNone/>
              <a:defRPr sz="2116"/>
            </a:lvl6pPr>
            <a:lvl7pPr marL="3628431" indent="0" algn="ctr">
              <a:buNone/>
              <a:defRPr sz="2116"/>
            </a:lvl7pPr>
            <a:lvl8pPr marL="4233169" indent="0" algn="ctr">
              <a:buNone/>
              <a:defRPr sz="2116"/>
            </a:lvl8pPr>
            <a:lvl9pPr marL="4837908" indent="0" algn="ctr">
              <a:buNone/>
              <a:defRPr sz="211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F1D3A-1353-BE2A-178F-2BF9C62D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A6137-7641-7AD3-DCE0-196B681C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4F5DC-C856-4729-F3FD-CFE73F1C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C249-A22D-2C65-2345-2AAFE2AA8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E65F9-5BA7-E099-9B2D-2FDB07BD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4741"/>
            <a:ext cx="10515600" cy="43529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55E9D-C2D6-95B5-7B6D-47BE9D8E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04477-1D0C-A8FA-903A-5A07332BC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0269E-C49D-87AF-2278-85E53EE4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8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78252-0A1C-4126-C9CE-5415B29A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251"/>
            <a:ext cx="10515600" cy="2853651"/>
          </a:xfrm>
          <a:prstGeom prst="rect">
            <a:avLst/>
          </a:prstGeom>
        </p:spPr>
        <p:txBody>
          <a:bodyPr anchor="b"/>
          <a:lstStyle>
            <a:lvl1pPr>
              <a:defRPr sz="79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E3872-6D6A-4630-29AA-A15220928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90199"/>
            <a:ext cx="10515600" cy="1499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74">
                <a:solidFill>
                  <a:schemeClr val="tx1">
                    <a:tint val="75000"/>
                  </a:schemeClr>
                </a:solidFill>
              </a:defRPr>
            </a:lvl1pPr>
            <a:lvl2pPr marL="604738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2pPr>
            <a:lvl3pPr marL="1209477" indent="0">
              <a:buNone/>
              <a:defRPr sz="2381">
                <a:solidFill>
                  <a:schemeClr val="tx1">
                    <a:tint val="75000"/>
                  </a:schemeClr>
                </a:solidFill>
              </a:defRPr>
            </a:lvl3pPr>
            <a:lvl4pPr marL="1814215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4pPr>
            <a:lvl5pPr marL="2418954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5pPr>
            <a:lvl6pPr marL="3023692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6pPr>
            <a:lvl7pPr marL="3628431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7pPr>
            <a:lvl8pPr marL="4233169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8pPr>
            <a:lvl9pPr marL="4837908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4F6D1-73A6-E48C-487F-51D1F43F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4B123-BBDC-7C57-F06F-D8A6E9DB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E7811-9E67-76B8-31CA-74AAF90D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4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54014-7CD6-056F-70CC-F9DA3BCF8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6FE0-0B81-B884-CEBC-A3A74AF42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4741"/>
            <a:ext cx="5156200" cy="43529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FECD7-C5C0-1A73-F1C7-4C64B4579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4741"/>
            <a:ext cx="5156200" cy="43529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93966-1A53-A95D-BAC4-C013CE60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6D914-CB0D-8907-F037-A546651EF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6D778-B1E8-5510-A930-2AE75ABF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3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C41CF-969E-D3E8-09E3-9FF34938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66B02-E302-1BF8-1DEB-08FD25789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954"/>
            <a:ext cx="5158316" cy="8231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74" b="1"/>
            </a:lvl1pPr>
            <a:lvl2pPr marL="604738" indent="0">
              <a:buNone/>
              <a:defRPr sz="2645" b="1"/>
            </a:lvl2pPr>
            <a:lvl3pPr marL="1209477" indent="0">
              <a:buNone/>
              <a:defRPr sz="2381" b="1"/>
            </a:lvl3pPr>
            <a:lvl4pPr marL="1814215" indent="0">
              <a:buNone/>
              <a:defRPr sz="2116" b="1"/>
            </a:lvl4pPr>
            <a:lvl5pPr marL="2418954" indent="0">
              <a:buNone/>
              <a:defRPr sz="2116" b="1"/>
            </a:lvl5pPr>
            <a:lvl6pPr marL="3023692" indent="0">
              <a:buNone/>
              <a:defRPr sz="2116" b="1"/>
            </a:lvl6pPr>
            <a:lvl7pPr marL="3628431" indent="0">
              <a:buNone/>
              <a:defRPr sz="2116" b="1"/>
            </a:lvl7pPr>
            <a:lvl8pPr marL="4233169" indent="0">
              <a:buNone/>
              <a:defRPr sz="2116" b="1"/>
            </a:lvl8pPr>
            <a:lvl9pPr marL="4837908" indent="0">
              <a:buNone/>
              <a:defRPr sz="21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9B1A5-6D23-0FA0-14C0-E58D4D78E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81"/>
            <a:ext cx="5158316" cy="36851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F06EF-7099-A3C6-D612-8058011EA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954"/>
            <a:ext cx="5183717" cy="8231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74" b="1"/>
            </a:lvl1pPr>
            <a:lvl2pPr marL="604738" indent="0">
              <a:buNone/>
              <a:defRPr sz="2645" b="1"/>
            </a:lvl2pPr>
            <a:lvl3pPr marL="1209477" indent="0">
              <a:buNone/>
              <a:defRPr sz="2381" b="1"/>
            </a:lvl3pPr>
            <a:lvl4pPr marL="1814215" indent="0">
              <a:buNone/>
              <a:defRPr sz="2116" b="1"/>
            </a:lvl4pPr>
            <a:lvl5pPr marL="2418954" indent="0">
              <a:buNone/>
              <a:defRPr sz="2116" b="1"/>
            </a:lvl5pPr>
            <a:lvl6pPr marL="3023692" indent="0">
              <a:buNone/>
              <a:defRPr sz="2116" b="1"/>
            </a:lvl6pPr>
            <a:lvl7pPr marL="3628431" indent="0">
              <a:buNone/>
              <a:defRPr sz="2116" b="1"/>
            </a:lvl7pPr>
            <a:lvl8pPr marL="4233169" indent="0">
              <a:buNone/>
              <a:defRPr sz="2116" b="1"/>
            </a:lvl8pPr>
            <a:lvl9pPr marL="4837908" indent="0">
              <a:buNone/>
              <a:defRPr sz="21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A6A97-2EAF-E596-8841-5C17F2CD9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81"/>
            <a:ext cx="5183717" cy="36851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E9F2E-14EF-39FE-84DC-A8877B59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5BF01-E76A-5C58-633D-CEA7DA19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08D3F-BB8E-8AB9-60BA-1ADA74D0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0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BB67-C33A-F750-C750-66B887C75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3403"/>
            <a:ext cx="9144000" cy="2387490"/>
          </a:xfrm>
          <a:prstGeom prst="rect">
            <a:avLst/>
          </a:prstGeom>
        </p:spPr>
        <p:txBody>
          <a:bodyPr anchor="b"/>
          <a:lstStyle>
            <a:lvl1pPr algn="ctr">
              <a:defRPr sz="79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52F1C-D96D-DF45-B88E-EFBEBC0B7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1186"/>
            <a:ext cx="9144000" cy="1656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174"/>
            </a:lvl1pPr>
            <a:lvl2pPr marL="604738" indent="0" algn="ctr">
              <a:buNone/>
              <a:defRPr sz="2645"/>
            </a:lvl2pPr>
            <a:lvl3pPr marL="1209477" indent="0" algn="ctr">
              <a:buNone/>
              <a:defRPr sz="2381"/>
            </a:lvl3pPr>
            <a:lvl4pPr marL="1814215" indent="0" algn="ctr">
              <a:buNone/>
              <a:defRPr sz="2116"/>
            </a:lvl4pPr>
            <a:lvl5pPr marL="2418954" indent="0" algn="ctr">
              <a:buNone/>
              <a:defRPr sz="2116"/>
            </a:lvl5pPr>
            <a:lvl6pPr marL="3023692" indent="0" algn="ctr">
              <a:buNone/>
              <a:defRPr sz="2116"/>
            </a:lvl6pPr>
            <a:lvl7pPr marL="3628431" indent="0" algn="ctr">
              <a:buNone/>
              <a:defRPr sz="2116"/>
            </a:lvl7pPr>
            <a:lvl8pPr marL="4233169" indent="0" algn="ctr">
              <a:buNone/>
              <a:defRPr sz="2116"/>
            </a:lvl8pPr>
            <a:lvl9pPr marL="4837908" indent="0" algn="ctr">
              <a:buNone/>
              <a:defRPr sz="211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F1D3A-1353-BE2A-178F-2BF9C62D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A6137-7641-7AD3-DCE0-196B681C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4F5DC-C856-4729-F3FD-CFE73F1C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6D704-A40A-A626-8607-0AE419F8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1D2B8-AF62-AB47-B16A-A15F57FB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CBBCF-705E-CA52-03DC-082EEBC8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AD03F-0329-793D-9373-6D677594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F1A31-213D-1EF2-C219-7A3D6386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7EB73-6019-FAA2-B4EE-A1E639D8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9C74F-A849-F685-DBB8-579C63C1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6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10FA-FA18-5A54-F829-01A836AF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761"/>
            <a:ext cx="3932767" cy="1600060"/>
          </a:xfrm>
          <a:prstGeom prst="rect">
            <a:avLst/>
          </a:prstGeom>
        </p:spPr>
        <p:txBody>
          <a:bodyPr anchor="b"/>
          <a:lstStyle>
            <a:lvl1pPr>
              <a:defRPr sz="42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799A-3A16-0B20-50D8-9966096DA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6914"/>
            <a:ext cx="6172200" cy="4873674"/>
          </a:xfrm>
          <a:prstGeom prst="rect">
            <a:avLst/>
          </a:prstGeom>
        </p:spPr>
        <p:txBody>
          <a:bodyPr/>
          <a:lstStyle>
            <a:lvl1pPr>
              <a:defRPr sz="4233"/>
            </a:lvl1pPr>
            <a:lvl2pPr>
              <a:defRPr sz="3704"/>
            </a:lvl2pPr>
            <a:lvl3pPr>
              <a:defRPr sz="3174"/>
            </a:lvl3pPr>
            <a:lvl4pPr>
              <a:defRPr sz="2645"/>
            </a:lvl4pPr>
            <a:lvl5pPr>
              <a:defRPr sz="2645"/>
            </a:lvl5pPr>
            <a:lvl6pPr>
              <a:defRPr sz="2645"/>
            </a:lvl6pPr>
            <a:lvl7pPr>
              <a:defRPr sz="2645"/>
            </a:lvl7pPr>
            <a:lvl8pPr>
              <a:defRPr sz="2645"/>
            </a:lvl8pPr>
            <a:lvl9pPr>
              <a:defRPr sz="26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330D4-4AFC-AC0D-E73A-8507C0DA1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821"/>
            <a:ext cx="3932767" cy="3811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16"/>
            </a:lvl1pPr>
            <a:lvl2pPr marL="604738" indent="0">
              <a:buNone/>
              <a:defRPr sz="1852"/>
            </a:lvl2pPr>
            <a:lvl3pPr marL="1209477" indent="0">
              <a:buNone/>
              <a:defRPr sz="1587"/>
            </a:lvl3pPr>
            <a:lvl4pPr marL="1814215" indent="0">
              <a:buNone/>
              <a:defRPr sz="1323"/>
            </a:lvl4pPr>
            <a:lvl5pPr marL="2418954" indent="0">
              <a:buNone/>
              <a:defRPr sz="1323"/>
            </a:lvl5pPr>
            <a:lvl6pPr marL="3023692" indent="0">
              <a:buNone/>
              <a:defRPr sz="1323"/>
            </a:lvl6pPr>
            <a:lvl7pPr marL="3628431" indent="0">
              <a:buNone/>
              <a:defRPr sz="1323"/>
            </a:lvl7pPr>
            <a:lvl8pPr marL="4233169" indent="0">
              <a:buNone/>
              <a:defRPr sz="1323"/>
            </a:lvl8pPr>
            <a:lvl9pPr marL="4837908" indent="0">
              <a:buNone/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85E31-4373-55AA-C8CE-2F88BD43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C99A2-899C-B64A-09B3-D04DA3B6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17CF5-7E2C-2BED-E2EF-A8B8D8A3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6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80F0-8AEC-4209-88E7-BB79B8AB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761"/>
            <a:ext cx="3932767" cy="1600060"/>
          </a:xfrm>
          <a:prstGeom prst="rect">
            <a:avLst/>
          </a:prstGeom>
        </p:spPr>
        <p:txBody>
          <a:bodyPr anchor="b"/>
          <a:lstStyle>
            <a:lvl1pPr>
              <a:defRPr sz="42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EC67CB-272F-1D00-2F65-AD49F0595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6914"/>
            <a:ext cx="6172200" cy="4873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33"/>
            </a:lvl1pPr>
            <a:lvl2pPr marL="604738" indent="0">
              <a:buNone/>
              <a:defRPr sz="3704"/>
            </a:lvl2pPr>
            <a:lvl3pPr marL="1209477" indent="0">
              <a:buNone/>
              <a:defRPr sz="3174"/>
            </a:lvl3pPr>
            <a:lvl4pPr marL="1814215" indent="0">
              <a:buNone/>
              <a:defRPr sz="2645"/>
            </a:lvl4pPr>
            <a:lvl5pPr marL="2418954" indent="0">
              <a:buNone/>
              <a:defRPr sz="2645"/>
            </a:lvl5pPr>
            <a:lvl6pPr marL="3023692" indent="0">
              <a:buNone/>
              <a:defRPr sz="2645"/>
            </a:lvl6pPr>
            <a:lvl7pPr marL="3628431" indent="0">
              <a:buNone/>
              <a:defRPr sz="2645"/>
            </a:lvl7pPr>
            <a:lvl8pPr marL="4233169" indent="0">
              <a:buNone/>
              <a:defRPr sz="2645"/>
            </a:lvl8pPr>
            <a:lvl9pPr marL="4837908" indent="0">
              <a:buNone/>
              <a:defRPr sz="264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20209-E537-B8B9-EBD5-BA69979D1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821"/>
            <a:ext cx="3932767" cy="3811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16"/>
            </a:lvl1pPr>
            <a:lvl2pPr marL="604738" indent="0">
              <a:buNone/>
              <a:defRPr sz="1852"/>
            </a:lvl2pPr>
            <a:lvl3pPr marL="1209477" indent="0">
              <a:buNone/>
              <a:defRPr sz="1587"/>
            </a:lvl3pPr>
            <a:lvl4pPr marL="1814215" indent="0">
              <a:buNone/>
              <a:defRPr sz="1323"/>
            </a:lvl4pPr>
            <a:lvl5pPr marL="2418954" indent="0">
              <a:buNone/>
              <a:defRPr sz="1323"/>
            </a:lvl5pPr>
            <a:lvl6pPr marL="3023692" indent="0">
              <a:buNone/>
              <a:defRPr sz="1323"/>
            </a:lvl6pPr>
            <a:lvl7pPr marL="3628431" indent="0">
              <a:buNone/>
              <a:defRPr sz="1323"/>
            </a:lvl7pPr>
            <a:lvl8pPr marL="4233169" indent="0">
              <a:buNone/>
              <a:defRPr sz="1323"/>
            </a:lvl8pPr>
            <a:lvl9pPr marL="4837908" indent="0">
              <a:buNone/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07ED3-0DD4-E12C-E51D-54A966ED8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D99D3-FA71-6789-0FCE-6548B0B4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D61C7-01AD-6861-0A7B-4A31F245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5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8FE5E-71B2-D2F7-A468-E40EC850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F7FB9-74F7-FB57-711D-B664BF858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4741"/>
            <a:ext cx="10515600" cy="43529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3FBB4-E15F-7A6A-84C3-D76CBF91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57FF7-17FA-8E64-246B-C4660BD7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FD8BA-880D-5FEF-6A91-4103B1B6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FB49EE-8606-4C48-4515-A5042FC1B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368"/>
            <a:ext cx="2628900" cy="581229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430A8-90C8-4E39-D6FE-75B8593B3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368"/>
            <a:ext cx="7683500" cy="58122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718B5-C7C1-2A8C-0CE6-91EBACAB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9C745-E7CE-33C3-62DF-FB81FACAF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47F8E-F8AF-992E-4E26-C9049BAA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6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9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1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889154-3CEE-BCB0-278E-8BBFDE6D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7BB737-98C0-1325-6699-66221D5C7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F4A89A-FF0B-1EB3-B5D2-4E3B73A2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E735F0-81C8-CBD2-4EBC-FF3BE8A8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9017BC-0C3F-ABCD-4FE7-97F5465C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6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582C9C-6A91-82C2-5875-3EDD03A5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D0BE9-BD01-0389-6B9F-1A36B8BD5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A4798F-3D42-45CE-93EA-1807567BC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602E7C-EF32-E013-D266-615F3CE2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19819A-E46B-A265-39F9-AE62D8A5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59B5CB-07CD-B25A-713D-A3309993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C249-A22D-2C65-2345-2AAFE2AA8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E65F9-5BA7-E099-9B2D-2FDB07BD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4741"/>
            <a:ext cx="10515600" cy="43529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55E9D-C2D6-95B5-7B6D-47BE9D8E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04477-1D0C-A8FA-903A-5A07332BC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0269E-C49D-87AF-2278-85E53EE4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6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E91590-807E-9FB2-93BC-DB5CC94F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C6A7BF-3BFE-CCE7-C295-754777F79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061596-6169-23AC-B9EA-AFD704A78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10E1EA-D636-C3CE-5F70-04E0923E5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C54F5D-6AD9-6693-9015-5E0237680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709FF9-DBC2-3B14-9CD9-2FF0448E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B472B02-D717-F49F-B8E2-281EE4AF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EE019EC-E0E3-48E5-B089-695AF111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0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C049B-4035-8CF4-AE0A-D01DF122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7542121-0C07-CFC2-1FA2-98737B88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DC370A-8772-270E-AD98-4C1EBE69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3E068B-845C-5635-7997-8EE4E5E4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9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B9DCB2F-0E63-43C6-1C15-5B69F167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F49A97-4B52-6698-29C9-2D5C833C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99A02B-28DD-B88C-50F5-A74623BE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6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A6B9CD-039A-CC8D-E0CB-FD28E7A4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0893F2-6370-4A6A-690D-E337DE3D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F17896-3A86-5246-57EB-7459876B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9137CE-BA9F-AC6A-CEE9-C82603AD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8BCE36-605C-35F7-58EF-5E5E86D7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97D35D-0690-A4F5-8EEC-BE1E893B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2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7A04F-C78E-2830-AE51-F9F6D568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3ED9D-4D2F-B804-7EFC-226496BE8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F41D5FE-6BC3-82E1-F126-DDA98E3F2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1E9A09-40DB-3C90-AE60-B6800C48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853511-BB64-0F50-6D73-ED9024ED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C8C800-86D9-5425-7922-04514637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7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81E655-0645-20F5-A282-5804D3EFF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A7A49EC-CC95-3534-2021-5D5AB581E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EA78DC-6AB6-C391-6F14-39D6BCA7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1A2051-C9C3-1389-F8E6-643B44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682550-6AE2-72EF-646F-BC29645B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7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F0B682B-2CED-8309-F8D3-9AD5F67E5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C331169-908A-8037-29FB-579E3DE94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0AB5B4-E318-C83D-7BDB-2F6AC03E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FF14A4-9183-3C5B-0030-4723822E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772AA5-3A5A-298E-6374-FAC381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9ECCFC-5D32-8B62-04D5-E45655C5E9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BBA0432-0F6F-870C-9CB2-F52EF32C4ECF}"/>
              </a:ext>
            </a:extLst>
          </p:cNvPr>
          <p:cNvSpPr/>
          <p:nvPr userDrawn="1"/>
        </p:nvSpPr>
        <p:spPr>
          <a:xfrm>
            <a:off x="753190" y="838201"/>
            <a:ext cx="10685620" cy="5219700"/>
          </a:xfrm>
          <a:prstGeom prst="roundRect">
            <a:avLst>
              <a:gd name="adj" fmla="val 7151"/>
            </a:avLst>
          </a:prstGeom>
          <a:solidFill>
            <a:schemeClr val="bg1"/>
          </a:solidFill>
          <a:ln w="57150">
            <a:solidFill>
              <a:srgbClr val="3D7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9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15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78252-0A1C-4126-C9CE-5415B29A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251"/>
            <a:ext cx="10515600" cy="2853651"/>
          </a:xfrm>
          <a:prstGeom prst="rect">
            <a:avLst/>
          </a:prstGeom>
        </p:spPr>
        <p:txBody>
          <a:bodyPr anchor="b"/>
          <a:lstStyle>
            <a:lvl1pPr>
              <a:defRPr sz="79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E3872-6D6A-4630-29AA-A15220928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90199"/>
            <a:ext cx="10515600" cy="1499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74">
                <a:solidFill>
                  <a:schemeClr val="tx1">
                    <a:tint val="75000"/>
                  </a:schemeClr>
                </a:solidFill>
              </a:defRPr>
            </a:lvl1pPr>
            <a:lvl2pPr marL="604738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2pPr>
            <a:lvl3pPr marL="1209477" indent="0">
              <a:buNone/>
              <a:defRPr sz="2381">
                <a:solidFill>
                  <a:schemeClr val="tx1">
                    <a:tint val="75000"/>
                  </a:schemeClr>
                </a:solidFill>
              </a:defRPr>
            </a:lvl3pPr>
            <a:lvl4pPr marL="1814215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4pPr>
            <a:lvl5pPr marL="2418954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5pPr>
            <a:lvl6pPr marL="3023692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6pPr>
            <a:lvl7pPr marL="3628431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7pPr>
            <a:lvl8pPr marL="4233169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8pPr>
            <a:lvl9pPr marL="4837908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4F6D1-73A6-E48C-487F-51D1F43F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4B123-BBDC-7C57-F06F-D8A6E9DB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E7811-9E67-76B8-31CA-74AAF90D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4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54014-7CD6-056F-70CC-F9DA3BCF8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6FE0-0B81-B884-CEBC-A3A74AF42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4741"/>
            <a:ext cx="5156200" cy="43529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FECD7-C5C0-1A73-F1C7-4C64B4579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4741"/>
            <a:ext cx="5156200" cy="43529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93966-1A53-A95D-BAC4-C013CE60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6D914-CB0D-8907-F037-A546651EF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6D778-B1E8-5510-A930-2AE75ABF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C41CF-969E-D3E8-09E3-9FF34938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66B02-E302-1BF8-1DEB-08FD25789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954"/>
            <a:ext cx="5158316" cy="8231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74" b="1"/>
            </a:lvl1pPr>
            <a:lvl2pPr marL="604738" indent="0">
              <a:buNone/>
              <a:defRPr sz="2645" b="1"/>
            </a:lvl2pPr>
            <a:lvl3pPr marL="1209477" indent="0">
              <a:buNone/>
              <a:defRPr sz="2381" b="1"/>
            </a:lvl3pPr>
            <a:lvl4pPr marL="1814215" indent="0">
              <a:buNone/>
              <a:defRPr sz="2116" b="1"/>
            </a:lvl4pPr>
            <a:lvl5pPr marL="2418954" indent="0">
              <a:buNone/>
              <a:defRPr sz="2116" b="1"/>
            </a:lvl5pPr>
            <a:lvl6pPr marL="3023692" indent="0">
              <a:buNone/>
              <a:defRPr sz="2116" b="1"/>
            </a:lvl6pPr>
            <a:lvl7pPr marL="3628431" indent="0">
              <a:buNone/>
              <a:defRPr sz="2116" b="1"/>
            </a:lvl7pPr>
            <a:lvl8pPr marL="4233169" indent="0">
              <a:buNone/>
              <a:defRPr sz="2116" b="1"/>
            </a:lvl8pPr>
            <a:lvl9pPr marL="4837908" indent="0">
              <a:buNone/>
              <a:defRPr sz="21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9B1A5-6D23-0FA0-14C0-E58D4D78E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81"/>
            <a:ext cx="5158316" cy="36851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F06EF-7099-A3C6-D612-8058011EA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954"/>
            <a:ext cx="5183717" cy="8231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74" b="1"/>
            </a:lvl1pPr>
            <a:lvl2pPr marL="604738" indent="0">
              <a:buNone/>
              <a:defRPr sz="2645" b="1"/>
            </a:lvl2pPr>
            <a:lvl3pPr marL="1209477" indent="0">
              <a:buNone/>
              <a:defRPr sz="2381" b="1"/>
            </a:lvl3pPr>
            <a:lvl4pPr marL="1814215" indent="0">
              <a:buNone/>
              <a:defRPr sz="2116" b="1"/>
            </a:lvl4pPr>
            <a:lvl5pPr marL="2418954" indent="0">
              <a:buNone/>
              <a:defRPr sz="2116" b="1"/>
            </a:lvl5pPr>
            <a:lvl6pPr marL="3023692" indent="0">
              <a:buNone/>
              <a:defRPr sz="2116" b="1"/>
            </a:lvl6pPr>
            <a:lvl7pPr marL="3628431" indent="0">
              <a:buNone/>
              <a:defRPr sz="2116" b="1"/>
            </a:lvl7pPr>
            <a:lvl8pPr marL="4233169" indent="0">
              <a:buNone/>
              <a:defRPr sz="2116" b="1"/>
            </a:lvl8pPr>
            <a:lvl9pPr marL="4837908" indent="0">
              <a:buNone/>
              <a:defRPr sz="21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A6A97-2EAF-E596-8841-5C17F2CD9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81"/>
            <a:ext cx="5183717" cy="36851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E9F2E-14EF-39FE-84DC-A8877B59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5BF01-E76A-5C58-633D-CEA7DA19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08D3F-BB8E-8AB9-60BA-1ADA74D0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1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6D704-A40A-A626-8607-0AE419F8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1D2B8-AF62-AB47-B16A-A15F57FB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CBBCF-705E-CA52-03DC-082EEBC8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AD03F-0329-793D-9373-6D677594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5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F1A31-213D-1EF2-C219-7A3D6386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7EB73-6019-FAA2-B4EE-A1E639D8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9C74F-A849-F685-DBB8-579C63C1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97408C2-7906-0AAE-5A01-8EB57A1B8B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148" y="222138"/>
            <a:ext cx="1496049" cy="1496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34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1209477" rtl="0" eaLnBrk="1" latinLnBrk="0" hangingPunct="1">
        <a:lnSpc>
          <a:spcPct val="90000"/>
        </a:lnSpc>
        <a:spcBef>
          <a:spcPct val="0"/>
        </a:spcBef>
        <a:buNone/>
        <a:defRPr sz="58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69" indent="-302369" algn="l" defTabSz="1209477" rtl="0" eaLnBrk="1" latinLnBrk="0" hangingPunct="1">
        <a:lnSpc>
          <a:spcPct val="90000"/>
        </a:lnSpc>
        <a:spcBef>
          <a:spcPts val="1323"/>
        </a:spcBef>
        <a:buFont typeface="Arial" panose="020B0604020202020204" pitchFamily="34" charset="0"/>
        <a:buChar char="•"/>
        <a:defRPr sz="3704" kern="1200">
          <a:solidFill>
            <a:schemeClr val="tx1"/>
          </a:solidFill>
          <a:latin typeface="+mn-lt"/>
          <a:ea typeface="+mn-ea"/>
          <a:cs typeface="+mn-cs"/>
        </a:defRPr>
      </a:lvl1pPr>
      <a:lvl2pPr marL="907108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3174" kern="1200">
          <a:solidFill>
            <a:schemeClr val="tx1"/>
          </a:solidFill>
          <a:latin typeface="+mn-lt"/>
          <a:ea typeface="+mn-ea"/>
          <a:cs typeface="+mn-cs"/>
        </a:defRPr>
      </a:lvl2pPr>
      <a:lvl3pPr marL="1511846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3pPr>
      <a:lvl4pPr marL="2116585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721323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326061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930800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535538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5140277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604738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2pPr>
      <a:lvl3pPr marL="1209477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3pPr>
      <a:lvl4pPr marL="1814215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418954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023692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628431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233169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4837908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25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1209477" rtl="0" eaLnBrk="1" latinLnBrk="0" hangingPunct="1">
        <a:lnSpc>
          <a:spcPct val="90000"/>
        </a:lnSpc>
        <a:spcBef>
          <a:spcPct val="0"/>
        </a:spcBef>
        <a:buNone/>
        <a:defRPr sz="58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69" indent="-302369" algn="l" defTabSz="1209477" rtl="0" eaLnBrk="1" latinLnBrk="0" hangingPunct="1">
        <a:lnSpc>
          <a:spcPct val="90000"/>
        </a:lnSpc>
        <a:spcBef>
          <a:spcPts val="1323"/>
        </a:spcBef>
        <a:buFont typeface="Arial" panose="020B0604020202020204" pitchFamily="34" charset="0"/>
        <a:buChar char="•"/>
        <a:defRPr sz="3704" kern="1200">
          <a:solidFill>
            <a:schemeClr val="tx1"/>
          </a:solidFill>
          <a:latin typeface="+mn-lt"/>
          <a:ea typeface="+mn-ea"/>
          <a:cs typeface="+mn-cs"/>
        </a:defRPr>
      </a:lvl1pPr>
      <a:lvl2pPr marL="907108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3174" kern="1200">
          <a:solidFill>
            <a:schemeClr val="tx1"/>
          </a:solidFill>
          <a:latin typeface="+mn-lt"/>
          <a:ea typeface="+mn-ea"/>
          <a:cs typeface="+mn-cs"/>
        </a:defRPr>
      </a:lvl2pPr>
      <a:lvl3pPr marL="1511846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3pPr>
      <a:lvl4pPr marL="2116585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721323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326061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930800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535538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5140277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604738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2pPr>
      <a:lvl3pPr marL="1209477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3pPr>
      <a:lvl4pPr marL="1814215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418954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023692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628431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233169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4837908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83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1209477" rtl="0" eaLnBrk="1" latinLnBrk="0" hangingPunct="1">
        <a:lnSpc>
          <a:spcPct val="90000"/>
        </a:lnSpc>
        <a:spcBef>
          <a:spcPct val="0"/>
        </a:spcBef>
        <a:buNone/>
        <a:defRPr sz="58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69" indent="-302369" algn="l" defTabSz="1209477" rtl="0" eaLnBrk="1" latinLnBrk="0" hangingPunct="1">
        <a:lnSpc>
          <a:spcPct val="90000"/>
        </a:lnSpc>
        <a:spcBef>
          <a:spcPts val="1323"/>
        </a:spcBef>
        <a:buFont typeface="Arial" panose="020B0604020202020204" pitchFamily="34" charset="0"/>
        <a:buChar char="•"/>
        <a:defRPr sz="3704" kern="1200">
          <a:solidFill>
            <a:schemeClr val="tx1"/>
          </a:solidFill>
          <a:latin typeface="+mn-lt"/>
          <a:ea typeface="+mn-ea"/>
          <a:cs typeface="+mn-cs"/>
        </a:defRPr>
      </a:lvl1pPr>
      <a:lvl2pPr marL="907108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3174" kern="1200">
          <a:solidFill>
            <a:schemeClr val="tx1"/>
          </a:solidFill>
          <a:latin typeface="+mn-lt"/>
          <a:ea typeface="+mn-ea"/>
          <a:cs typeface="+mn-cs"/>
        </a:defRPr>
      </a:lvl2pPr>
      <a:lvl3pPr marL="1511846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3pPr>
      <a:lvl4pPr marL="2116585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721323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326061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930800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535538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5140277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604738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2pPr>
      <a:lvl3pPr marL="1209477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3pPr>
      <a:lvl4pPr marL="1814215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418954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023692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628431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233169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4837908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7F35341-36A7-E0AF-292F-60355A6ADC3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148" y="222138"/>
            <a:ext cx="1496049" cy="149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0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B6A3DBFC-B35A-070E-F92F-4CE8784D926A}"/>
              </a:ext>
            </a:extLst>
          </p:cNvPr>
          <p:cNvGrpSpPr/>
          <p:nvPr/>
        </p:nvGrpSpPr>
        <p:grpSpPr>
          <a:xfrm>
            <a:off x="3403851" y="888515"/>
            <a:ext cx="8286060" cy="4722195"/>
            <a:chOff x="445476" y="1389316"/>
            <a:chExt cx="5595816" cy="1183157"/>
          </a:xfrm>
        </p:grpSpPr>
        <p:sp>
          <p:nvSpPr>
            <p:cNvPr id="3" name="Rectangle: Rounded Corners 7">
              <a:extLst>
                <a:ext uri="{FF2B5EF4-FFF2-40B4-BE49-F238E27FC236}">
                  <a16:creationId xmlns:a16="http://schemas.microsoft.com/office/drawing/2014/main" id="{9B5F1E1B-ADB9-0021-BABD-B8EF9042FA05}"/>
                </a:ext>
              </a:extLst>
            </p:cNvPr>
            <p:cNvSpPr/>
            <p:nvPr/>
          </p:nvSpPr>
          <p:spPr>
            <a:xfrm>
              <a:off x="445476" y="1389316"/>
              <a:ext cx="5595816" cy="118315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47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38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Rectangle: Rounded Corners 8">
              <a:extLst>
                <a:ext uri="{FF2B5EF4-FFF2-40B4-BE49-F238E27FC236}">
                  <a16:creationId xmlns:a16="http://schemas.microsoft.com/office/drawing/2014/main" id="{FAD08E19-A378-FD13-04B5-0A7F0D692464}"/>
                </a:ext>
              </a:extLst>
            </p:cNvPr>
            <p:cNvSpPr/>
            <p:nvPr/>
          </p:nvSpPr>
          <p:spPr>
            <a:xfrm>
              <a:off x="539261" y="1439742"/>
              <a:ext cx="5408247" cy="108230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 defTabSz="6047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3704" b="1" dirty="0">
                <a:solidFill>
                  <a:srgbClr val="002060"/>
                </a:solidFill>
                <a:latin typeface="Calibri" panose="020F0502020204030204"/>
              </a:endParaRPr>
            </a:p>
            <a:p>
              <a:pPr algn="just" defTabSz="6047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3704" b="1" dirty="0">
                <a:solidFill>
                  <a:srgbClr val="002060"/>
                </a:solidFill>
                <a:latin typeface="Calibri" panose="020F0502020204030204"/>
              </a:endParaRPr>
            </a:p>
            <a:p>
              <a:pPr algn="just" defTabSz="6047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3704" b="1" dirty="0">
                <a:solidFill>
                  <a:srgbClr val="002060"/>
                </a:solidFill>
                <a:latin typeface="Calibri" panose="020F0502020204030204"/>
              </a:endParaRPr>
            </a:p>
            <a:p>
              <a:pPr algn="just" defTabSz="604738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704" b="1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</a:p>
            <a:p>
              <a:pPr algn="ctr" defTabSz="6047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3704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6047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3704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6047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3704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6047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3704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6047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3704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52900F5-DDED-2F83-B02A-4900CBF6E30A}"/>
              </a:ext>
            </a:extLst>
          </p:cNvPr>
          <p:cNvSpPr txBox="1"/>
          <p:nvPr/>
        </p:nvSpPr>
        <p:spPr>
          <a:xfrm>
            <a:off x="3792640" y="1166121"/>
            <a:ext cx="743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47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+mn-lt"/>
              </a:rPr>
              <a:t>Thứ</a:t>
            </a:r>
            <a:r>
              <a:rPr lang="en-US" sz="3600" dirty="0">
                <a:solidFill>
                  <a:prstClr val="black"/>
                </a:solidFill>
                <a:latin typeface="+mn-lt"/>
              </a:rPr>
              <a:t> … </a:t>
            </a:r>
            <a:r>
              <a:rPr lang="en-US" sz="3600" dirty="0" err="1">
                <a:solidFill>
                  <a:prstClr val="black"/>
                </a:solidFill>
                <a:latin typeface="+mn-lt"/>
              </a:rPr>
              <a:t>ngày</a:t>
            </a:r>
            <a:r>
              <a:rPr lang="en-US" sz="3600" dirty="0">
                <a:solidFill>
                  <a:prstClr val="black"/>
                </a:solidFill>
                <a:latin typeface="+mn-lt"/>
              </a:rPr>
              <a:t> … </a:t>
            </a:r>
            <a:r>
              <a:rPr lang="en-US" sz="3600" dirty="0" err="1">
                <a:solidFill>
                  <a:prstClr val="black"/>
                </a:solidFill>
                <a:latin typeface="+mn-lt"/>
              </a:rPr>
              <a:t>tháng</a:t>
            </a:r>
            <a:r>
              <a:rPr lang="en-US" sz="3600" dirty="0">
                <a:solidFill>
                  <a:prstClr val="black"/>
                </a:solidFill>
                <a:latin typeface="+mn-lt"/>
              </a:rPr>
              <a:t> … </a:t>
            </a:r>
            <a:r>
              <a:rPr lang="en-US" sz="3600" dirty="0" err="1">
                <a:solidFill>
                  <a:prstClr val="black"/>
                </a:solidFill>
                <a:latin typeface="+mn-lt"/>
              </a:rPr>
              <a:t>năm</a:t>
            </a:r>
            <a:r>
              <a:rPr lang="en-US" sz="3600" dirty="0">
                <a:solidFill>
                  <a:prstClr val="black"/>
                </a:solidFill>
                <a:latin typeface="+mn-lt"/>
              </a:rPr>
              <a:t> …</a:t>
            </a:r>
          </a:p>
        </p:txBody>
      </p:sp>
      <p:pic>
        <p:nvPicPr>
          <p:cNvPr id="9" name="Hình ảnh 8" descr="Ảnh có chứa cây, hoa&#10;&#10;Mô tả được tạo tự động">
            <a:extLst>
              <a:ext uri="{FF2B5EF4-FFF2-40B4-BE49-F238E27FC236}">
                <a16:creationId xmlns:a16="http://schemas.microsoft.com/office/drawing/2014/main" id="{17BB965E-3099-5469-A180-06CB257F90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t="6266" r="49200" b="12659"/>
          <a:stretch/>
        </p:blipFill>
        <p:spPr>
          <a:xfrm>
            <a:off x="9186890" y="3629193"/>
            <a:ext cx="3345150" cy="3786993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A47366F-756D-5C0A-B5CA-B9DE7243B4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5" y="1897311"/>
            <a:ext cx="5080667" cy="874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720527-1740-EBA2-9FA5-DBA4AC12E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39796">
            <a:off x="3521260" y="2318282"/>
            <a:ext cx="2186586" cy="966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199106-48AC-64E1-20BC-9A35AE5AE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1926" y="2698177"/>
            <a:ext cx="6151397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4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51B4E8A8-57A2-24C1-3D49-3EF849A543B6}"/>
              </a:ext>
            </a:extLst>
          </p:cNvPr>
          <p:cNvSpPr/>
          <p:nvPr/>
        </p:nvSpPr>
        <p:spPr>
          <a:xfrm>
            <a:off x="1958659" y="1490765"/>
            <a:ext cx="8274681" cy="387647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rgbClr val="3D7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2885A28-37B4-F1DE-FFCA-90A8B65A2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286" y="2232429"/>
            <a:ext cx="3195344" cy="4038321"/>
          </a:xfrm>
          <a:prstGeom prst="rect">
            <a:avLst/>
          </a:prstGeom>
        </p:spPr>
      </p:pic>
      <p:pic>
        <p:nvPicPr>
          <p:cNvPr id="4" name="Picture 3" descr="A green and red letters&#10;&#10;AI-generated content may be incorrect.">
            <a:extLst>
              <a:ext uri="{FF2B5EF4-FFF2-40B4-BE49-F238E27FC236}">
                <a16:creationId xmlns:a16="http://schemas.microsoft.com/office/drawing/2014/main" id="{ADD855A8-2DFE-BD7A-EC47-BCBF985BF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44" y="2517569"/>
            <a:ext cx="6828112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9AEA5298-D63B-08DB-97AD-A7D6217B6B99}"/>
              </a:ext>
            </a:extLst>
          </p:cNvPr>
          <p:cNvSpPr txBox="1"/>
          <p:nvPr/>
        </p:nvSpPr>
        <p:spPr>
          <a:xfrm>
            <a:off x="2986000" y="1898902"/>
            <a:ext cx="6220000" cy="1557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47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762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1. </a:t>
            </a:r>
            <a:r>
              <a:rPr lang="en-US" sz="4762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Chơi</a:t>
            </a:r>
            <a:r>
              <a:rPr lang="en-US" sz="4762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sz="4762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trò</a:t>
            </a:r>
            <a:r>
              <a:rPr lang="en-US" sz="4762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sz="4762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chơi</a:t>
            </a:r>
            <a:r>
              <a:rPr lang="en-US" sz="4762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“</a:t>
            </a:r>
            <a:r>
              <a:rPr lang="en-US" sz="4762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Nên</a:t>
            </a:r>
            <a:r>
              <a:rPr lang="en-US" sz="4762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hay </a:t>
            </a:r>
            <a:r>
              <a:rPr lang="en-US" sz="4762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không</a:t>
            </a:r>
            <a:r>
              <a:rPr lang="en-US" sz="4762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sz="4762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nên</a:t>
            </a:r>
            <a:r>
              <a:rPr lang="en-US" sz="4762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58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4">
            <a:extLst>
              <a:ext uri="{FF2B5EF4-FFF2-40B4-BE49-F238E27FC236}">
                <a16:creationId xmlns:a16="http://schemas.microsoft.com/office/drawing/2014/main" id="{5B90449B-C566-4DF6-90A4-CFC45806737B}"/>
              </a:ext>
            </a:extLst>
          </p:cNvPr>
          <p:cNvGrpSpPr>
            <a:grpSpLocks/>
          </p:cNvGrpSpPr>
          <p:nvPr/>
        </p:nvGrpSpPr>
        <p:grpSpPr bwMode="auto">
          <a:xfrm>
            <a:off x="463550" y="254000"/>
            <a:ext cx="9213850" cy="6136640"/>
            <a:chOff x="5610688" y="1031736"/>
            <a:chExt cx="5879305" cy="3980523"/>
          </a:xfrm>
        </p:grpSpPr>
        <p:sp>
          <p:nvSpPr>
            <p:cNvPr id="37968" name="Freeform: Shape 9">
              <a:extLst>
                <a:ext uri="{FF2B5EF4-FFF2-40B4-BE49-F238E27FC236}">
                  <a16:creationId xmlns:a16="http://schemas.microsoft.com/office/drawing/2014/main" id="{7762A1C3-AEAC-413D-BC6B-C42268A86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165" y="1052247"/>
              <a:ext cx="5842103" cy="3941396"/>
            </a:xfrm>
            <a:custGeom>
              <a:avLst/>
              <a:gdLst>
                <a:gd name="T0" fmla="*/ 5614008 w 5842103"/>
                <a:gd name="T1" fmla="*/ 3941394 h 3941397"/>
                <a:gd name="T2" fmla="*/ 228343 w 5842103"/>
                <a:gd name="T3" fmla="*/ 3941394 h 3941397"/>
                <a:gd name="T4" fmla="*/ 0 w 5842103"/>
                <a:gd name="T5" fmla="*/ 3713051 h 3941397"/>
                <a:gd name="T6" fmla="*/ 0 w 5842103"/>
                <a:gd name="T7" fmla="*/ 228343 h 3941397"/>
                <a:gd name="T8" fmla="*/ 228343 w 5842103"/>
                <a:gd name="T9" fmla="*/ 0 h 3941397"/>
                <a:gd name="T10" fmla="*/ 5613760 w 5842103"/>
                <a:gd name="T11" fmla="*/ 0 h 3941397"/>
                <a:gd name="T12" fmla="*/ 5842103 w 5842103"/>
                <a:gd name="T13" fmla="*/ 228343 h 3941397"/>
                <a:gd name="T14" fmla="*/ 5842103 w 5842103"/>
                <a:gd name="T15" fmla="*/ 3713051 h 3941397"/>
                <a:gd name="T16" fmla="*/ 5614008 w 5842103"/>
                <a:gd name="T17" fmla="*/ 3941394 h 39413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42103" h="3941397">
                  <a:moveTo>
                    <a:pt x="5614008" y="3941397"/>
                  </a:moveTo>
                  <a:lnTo>
                    <a:pt x="228343" y="3941397"/>
                  </a:lnTo>
                  <a:cubicBezTo>
                    <a:pt x="102754" y="3941397"/>
                    <a:pt x="0" y="3838643"/>
                    <a:pt x="0" y="3713054"/>
                  </a:cubicBezTo>
                  <a:lnTo>
                    <a:pt x="0" y="228343"/>
                  </a:lnTo>
                  <a:cubicBezTo>
                    <a:pt x="0" y="102754"/>
                    <a:pt x="102754" y="0"/>
                    <a:pt x="228343" y="0"/>
                  </a:cubicBezTo>
                  <a:lnTo>
                    <a:pt x="5613760" y="0"/>
                  </a:lnTo>
                  <a:cubicBezTo>
                    <a:pt x="5739349" y="0"/>
                    <a:pt x="5842103" y="102754"/>
                    <a:pt x="5842103" y="228343"/>
                  </a:cubicBezTo>
                  <a:lnTo>
                    <a:pt x="5842103" y="3713054"/>
                  </a:lnTo>
                  <a:cubicBezTo>
                    <a:pt x="5842351" y="3838643"/>
                    <a:pt x="5739597" y="3941397"/>
                    <a:pt x="5614008" y="3941397"/>
                  </a:cubicBezTo>
                  <a:close/>
                </a:path>
              </a:pathLst>
            </a:custGeom>
            <a:solidFill>
              <a:srgbClr val="DEB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479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969" name="Freeform: Shape 11">
              <a:extLst>
                <a:ext uri="{FF2B5EF4-FFF2-40B4-BE49-F238E27FC236}">
                  <a16:creationId xmlns:a16="http://schemas.microsoft.com/office/drawing/2014/main" id="{1502C537-009B-4F18-96B8-CD5032282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123" y="1298957"/>
              <a:ext cx="5348435" cy="3447729"/>
            </a:xfrm>
            <a:custGeom>
              <a:avLst/>
              <a:gdLst>
                <a:gd name="T0" fmla="*/ 0 w 5348435"/>
                <a:gd name="T1" fmla="*/ 0 h 3447729"/>
                <a:gd name="T2" fmla="*/ 5348436 w 5348435"/>
                <a:gd name="T3" fmla="*/ 0 h 3447729"/>
                <a:gd name="T4" fmla="*/ 5348436 w 5348435"/>
                <a:gd name="T5" fmla="*/ 3447730 h 3447729"/>
                <a:gd name="T6" fmla="*/ 0 w 5348435"/>
                <a:gd name="T7" fmla="*/ 3447730 h 34477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48435"/>
                <a:gd name="T13" fmla="*/ 0 h 3447729"/>
                <a:gd name="T14" fmla="*/ 5348435 w 5348435"/>
                <a:gd name="T15" fmla="*/ 3447729 h 34477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48435" h="3447729">
                  <a:moveTo>
                    <a:pt x="0" y="0"/>
                  </a:moveTo>
                  <a:lnTo>
                    <a:pt x="5348436" y="0"/>
                  </a:lnTo>
                  <a:lnTo>
                    <a:pt x="5348436" y="3447730"/>
                  </a:lnTo>
                  <a:lnTo>
                    <a:pt x="0" y="3447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47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just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Không nên:</a:t>
              </a:r>
            </a:p>
            <a:p>
              <a:pPr marL="0" marR="0" lvl="0" indent="0" algn="just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 Vứt rác bừa bãi</a:t>
              </a:r>
            </a:p>
            <a:p>
              <a:pPr marL="0" marR="0" lvl="0" indent="0" algn="just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 Vẽ bậy lên tường</a:t>
              </a:r>
            </a:p>
            <a:p>
              <a:pPr marL="0" marR="0" lvl="0" indent="0" algn="just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 Giẫm cỏ, bẻ cành, hái hoa</a:t>
              </a:r>
            </a:p>
            <a:p>
              <a:pPr marL="0" marR="0" lvl="0" indent="0" algn="just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…</a:t>
              </a:r>
            </a:p>
            <a:p>
              <a:pPr marL="0" marR="0" lvl="0" indent="0" algn="just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Nên</a:t>
              </a:r>
            </a:p>
            <a:p>
              <a:pPr marL="0" marR="0" lvl="0" indent="0" algn="just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 Để rác đúng nơi quy định</a:t>
              </a:r>
            </a:p>
            <a:p>
              <a:pPr marL="0" marR="0" lvl="0" indent="0" algn="just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 Tưới cây, bắt sâu cho cây thường xuyên</a:t>
              </a:r>
            </a:p>
            <a:p>
              <a:pPr marL="0" marR="0" lvl="0" indent="0" algn="just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 Quét dọn lớp học sạch sẽ</a:t>
              </a:r>
            </a:p>
          </p:txBody>
        </p:sp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F14210C7-AACD-433B-9FB7-696E30275E9C}"/>
                </a:ext>
              </a:extLst>
            </p:cNvPr>
            <p:cNvGrpSpPr/>
            <p:nvPr/>
          </p:nvGrpSpPr>
          <p:grpSpPr>
            <a:xfrm>
              <a:off x="5610688" y="1031736"/>
              <a:ext cx="5879305" cy="3980523"/>
              <a:chOff x="5610688" y="1031736"/>
              <a:chExt cx="5879305" cy="3980523"/>
            </a:xfrm>
            <a:solidFill>
              <a:srgbClr val="1A1A1A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9D35280-0EA7-4A49-A48E-6049E9F0A128}"/>
                  </a:ext>
                </a:extLst>
              </p:cNvPr>
              <p:cNvSpPr/>
              <p:nvPr/>
            </p:nvSpPr>
            <p:spPr>
              <a:xfrm>
                <a:off x="6102666" y="1034124"/>
                <a:ext cx="5387327" cy="3714796"/>
              </a:xfrm>
              <a:custGeom>
                <a:avLst/>
                <a:gdLst>
                  <a:gd name="connsiteX0" fmla="*/ 17933 w 5387327"/>
                  <a:gd name="connsiteY0" fmla="*/ 36490 h 3714796"/>
                  <a:gd name="connsiteX1" fmla="*/ 827557 w 5387327"/>
                  <a:gd name="connsiteY1" fmla="*/ 36490 h 3714796"/>
                  <a:gd name="connsiteX2" fmla="*/ 1959344 w 5387327"/>
                  <a:gd name="connsiteY2" fmla="*/ 36490 h 3714796"/>
                  <a:gd name="connsiteX3" fmla="*/ 3176759 w 5387327"/>
                  <a:gd name="connsiteY3" fmla="*/ 36490 h 3714796"/>
                  <a:gd name="connsiteX4" fmla="*/ 4262629 w 5387327"/>
                  <a:gd name="connsiteY4" fmla="*/ 36490 h 3714796"/>
                  <a:gd name="connsiteX5" fmla="*/ 4977937 w 5387327"/>
                  <a:gd name="connsiteY5" fmla="*/ 36490 h 3714796"/>
                  <a:gd name="connsiteX6" fmla="*/ 5128346 w 5387327"/>
                  <a:gd name="connsiteY6" fmla="*/ 36490 h 3714796"/>
                  <a:gd name="connsiteX7" fmla="*/ 5350235 w 5387327"/>
                  <a:gd name="connsiteY7" fmla="*/ 251182 h 3714796"/>
                  <a:gd name="connsiteX8" fmla="*/ 5350235 w 5387327"/>
                  <a:gd name="connsiteY8" fmla="*/ 744850 h 3714796"/>
                  <a:gd name="connsiteX9" fmla="*/ 5350235 w 5387327"/>
                  <a:gd name="connsiteY9" fmla="*/ 1756756 h 3714796"/>
                  <a:gd name="connsiteX10" fmla="*/ 5350235 w 5387327"/>
                  <a:gd name="connsiteY10" fmla="*/ 2851561 h 3714796"/>
                  <a:gd name="connsiteX11" fmla="*/ 5350235 w 5387327"/>
                  <a:gd name="connsiteY11" fmla="*/ 3612539 h 3714796"/>
                  <a:gd name="connsiteX12" fmla="*/ 5350235 w 5387327"/>
                  <a:gd name="connsiteY12" fmla="*/ 3696926 h 3714796"/>
                  <a:gd name="connsiteX13" fmla="*/ 5387217 w 5387327"/>
                  <a:gd name="connsiteY13" fmla="*/ 3696926 h 3714796"/>
                  <a:gd name="connsiteX14" fmla="*/ 5387217 w 5387327"/>
                  <a:gd name="connsiteY14" fmla="*/ 3469824 h 3714796"/>
                  <a:gd name="connsiteX15" fmla="*/ 5387217 w 5387327"/>
                  <a:gd name="connsiteY15" fmla="*/ 3079159 h 3714796"/>
                  <a:gd name="connsiteX16" fmla="*/ 5387217 w 5387327"/>
                  <a:gd name="connsiteY16" fmla="*/ 2575564 h 3714796"/>
                  <a:gd name="connsiteX17" fmla="*/ 5387217 w 5387327"/>
                  <a:gd name="connsiteY17" fmla="*/ 2014883 h 3714796"/>
                  <a:gd name="connsiteX18" fmla="*/ 5387217 w 5387327"/>
                  <a:gd name="connsiteY18" fmla="*/ 1451720 h 3714796"/>
                  <a:gd name="connsiteX19" fmla="*/ 5387217 w 5387327"/>
                  <a:gd name="connsiteY19" fmla="*/ 942912 h 3714796"/>
                  <a:gd name="connsiteX20" fmla="*/ 5387217 w 5387327"/>
                  <a:gd name="connsiteY20" fmla="*/ 537852 h 3714796"/>
                  <a:gd name="connsiteX21" fmla="*/ 5387217 w 5387327"/>
                  <a:gd name="connsiteY21" fmla="*/ 293624 h 3714796"/>
                  <a:gd name="connsiteX22" fmla="*/ 5387217 w 5387327"/>
                  <a:gd name="connsiteY22" fmla="*/ 248948 h 3714796"/>
                  <a:gd name="connsiteX23" fmla="*/ 5263614 w 5387327"/>
                  <a:gd name="connsiteY23" fmla="*/ 33264 h 3714796"/>
                  <a:gd name="connsiteX24" fmla="*/ 5080196 w 5387327"/>
                  <a:gd name="connsiteY24" fmla="*/ 5 h 3714796"/>
                  <a:gd name="connsiteX25" fmla="*/ 4856817 w 5387327"/>
                  <a:gd name="connsiteY25" fmla="*/ 5 h 3714796"/>
                  <a:gd name="connsiteX26" fmla="*/ 4495935 w 5387327"/>
                  <a:gd name="connsiteY26" fmla="*/ 5 h 3714796"/>
                  <a:gd name="connsiteX27" fmla="*/ 4026840 w 5387327"/>
                  <a:gd name="connsiteY27" fmla="*/ 5 h 3714796"/>
                  <a:gd name="connsiteX28" fmla="*/ 3481547 w 5387327"/>
                  <a:gd name="connsiteY28" fmla="*/ 5 h 3714796"/>
                  <a:gd name="connsiteX29" fmla="*/ 2883884 w 5387327"/>
                  <a:gd name="connsiteY29" fmla="*/ 5 h 3714796"/>
                  <a:gd name="connsiteX30" fmla="*/ 2265373 w 5387327"/>
                  <a:gd name="connsiteY30" fmla="*/ 5 h 3714796"/>
                  <a:gd name="connsiteX31" fmla="*/ 1658527 w 5387327"/>
                  <a:gd name="connsiteY31" fmla="*/ 5 h 3714796"/>
                  <a:gd name="connsiteX32" fmla="*/ 1086181 w 5387327"/>
                  <a:gd name="connsiteY32" fmla="*/ 5 h 3714796"/>
                  <a:gd name="connsiteX33" fmla="*/ 580848 w 5387327"/>
                  <a:gd name="connsiteY33" fmla="*/ 5 h 3714796"/>
                  <a:gd name="connsiteX34" fmla="*/ 171816 w 5387327"/>
                  <a:gd name="connsiteY34" fmla="*/ 5 h 3714796"/>
                  <a:gd name="connsiteX35" fmla="*/ 17436 w 5387327"/>
                  <a:gd name="connsiteY35" fmla="*/ 5 h 3714796"/>
                  <a:gd name="connsiteX36" fmla="*/ 17933 w 5387327"/>
                  <a:gd name="connsiteY36" fmla="*/ 36490 h 3714796"/>
                  <a:gd name="connsiteX37" fmla="*/ 17933 w 5387327"/>
                  <a:gd name="connsiteY37" fmla="*/ 36490 h 371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387327" h="3714796">
                    <a:moveTo>
                      <a:pt x="17933" y="36490"/>
                    </a:moveTo>
                    <a:cubicBezTo>
                      <a:pt x="287725" y="36490"/>
                      <a:pt x="557765" y="36490"/>
                      <a:pt x="827557" y="36490"/>
                    </a:cubicBezTo>
                    <a:cubicBezTo>
                      <a:pt x="1204820" y="36490"/>
                      <a:pt x="1582082" y="36490"/>
                      <a:pt x="1959344" y="36490"/>
                    </a:cubicBezTo>
                    <a:cubicBezTo>
                      <a:pt x="2365149" y="36490"/>
                      <a:pt x="2770954" y="36490"/>
                      <a:pt x="3176759" y="36490"/>
                    </a:cubicBezTo>
                    <a:cubicBezTo>
                      <a:pt x="3538633" y="36490"/>
                      <a:pt x="3900755" y="36490"/>
                      <a:pt x="4262629" y="36490"/>
                    </a:cubicBezTo>
                    <a:cubicBezTo>
                      <a:pt x="4501148" y="36490"/>
                      <a:pt x="4739419" y="36490"/>
                      <a:pt x="4977937" y="36490"/>
                    </a:cubicBezTo>
                    <a:cubicBezTo>
                      <a:pt x="5028074" y="36490"/>
                      <a:pt x="5078210" y="36490"/>
                      <a:pt x="5128346" y="36490"/>
                    </a:cubicBezTo>
                    <a:cubicBezTo>
                      <a:pt x="5250708" y="36490"/>
                      <a:pt x="5349491" y="125842"/>
                      <a:pt x="5350235" y="251182"/>
                    </a:cubicBezTo>
                    <a:cubicBezTo>
                      <a:pt x="5350980" y="415738"/>
                      <a:pt x="5350235" y="580294"/>
                      <a:pt x="5350235" y="744850"/>
                    </a:cubicBezTo>
                    <a:cubicBezTo>
                      <a:pt x="5350235" y="1082152"/>
                      <a:pt x="5350235" y="1419454"/>
                      <a:pt x="5350235" y="1756756"/>
                    </a:cubicBezTo>
                    <a:cubicBezTo>
                      <a:pt x="5350235" y="2121609"/>
                      <a:pt x="5350235" y="2486709"/>
                      <a:pt x="5350235" y="2851561"/>
                    </a:cubicBezTo>
                    <a:cubicBezTo>
                      <a:pt x="5350235" y="3105220"/>
                      <a:pt x="5350235" y="3358880"/>
                      <a:pt x="5350235" y="3612539"/>
                    </a:cubicBezTo>
                    <a:cubicBezTo>
                      <a:pt x="5350235" y="3640585"/>
                      <a:pt x="5350235" y="3668880"/>
                      <a:pt x="5350235" y="3696926"/>
                    </a:cubicBezTo>
                    <a:cubicBezTo>
                      <a:pt x="5350235" y="3720753"/>
                      <a:pt x="5387217" y="3720753"/>
                      <a:pt x="5387217" y="3696926"/>
                    </a:cubicBezTo>
                    <a:cubicBezTo>
                      <a:pt x="5387217" y="3621226"/>
                      <a:pt x="5387217" y="3545525"/>
                      <a:pt x="5387217" y="3469824"/>
                    </a:cubicBezTo>
                    <a:cubicBezTo>
                      <a:pt x="5387217" y="3339520"/>
                      <a:pt x="5387217" y="3209464"/>
                      <a:pt x="5387217" y="3079159"/>
                    </a:cubicBezTo>
                    <a:cubicBezTo>
                      <a:pt x="5387217" y="2911377"/>
                      <a:pt x="5387217" y="2743347"/>
                      <a:pt x="5387217" y="2575564"/>
                    </a:cubicBezTo>
                    <a:cubicBezTo>
                      <a:pt x="5387217" y="2388670"/>
                      <a:pt x="5387217" y="2201777"/>
                      <a:pt x="5387217" y="2014883"/>
                    </a:cubicBezTo>
                    <a:cubicBezTo>
                      <a:pt x="5387217" y="1827245"/>
                      <a:pt x="5387217" y="1639358"/>
                      <a:pt x="5387217" y="1451720"/>
                    </a:cubicBezTo>
                    <a:cubicBezTo>
                      <a:pt x="5387217" y="1282200"/>
                      <a:pt x="5387217" y="1112432"/>
                      <a:pt x="5387217" y="942912"/>
                    </a:cubicBezTo>
                    <a:cubicBezTo>
                      <a:pt x="5387217" y="807892"/>
                      <a:pt x="5387217" y="672872"/>
                      <a:pt x="5387217" y="537852"/>
                    </a:cubicBezTo>
                    <a:cubicBezTo>
                      <a:pt x="5387217" y="456443"/>
                      <a:pt x="5387217" y="375033"/>
                      <a:pt x="5387217" y="293624"/>
                    </a:cubicBezTo>
                    <a:cubicBezTo>
                      <a:pt x="5387217" y="278732"/>
                      <a:pt x="5387465" y="263840"/>
                      <a:pt x="5387217" y="248948"/>
                    </a:cubicBezTo>
                    <a:cubicBezTo>
                      <a:pt x="5386224" y="160590"/>
                      <a:pt x="5340804" y="77939"/>
                      <a:pt x="5263614" y="33264"/>
                    </a:cubicBezTo>
                    <a:cubicBezTo>
                      <a:pt x="5205039" y="-740"/>
                      <a:pt x="5144479" y="5"/>
                      <a:pt x="5080196" y="5"/>
                    </a:cubicBezTo>
                    <a:cubicBezTo>
                      <a:pt x="5005736" y="5"/>
                      <a:pt x="4931276" y="5"/>
                      <a:pt x="4856817" y="5"/>
                    </a:cubicBezTo>
                    <a:cubicBezTo>
                      <a:pt x="4736440" y="5"/>
                      <a:pt x="4616312" y="5"/>
                      <a:pt x="4495935" y="5"/>
                    </a:cubicBezTo>
                    <a:cubicBezTo>
                      <a:pt x="4339570" y="5"/>
                      <a:pt x="4183205" y="5"/>
                      <a:pt x="4026840" y="5"/>
                    </a:cubicBezTo>
                    <a:cubicBezTo>
                      <a:pt x="3845158" y="5"/>
                      <a:pt x="3663228" y="5"/>
                      <a:pt x="3481547" y="5"/>
                    </a:cubicBezTo>
                    <a:cubicBezTo>
                      <a:pt x="3282243" y="5"/>
                      <a:pt x="3082940" y="5"/>
                      <a:pt x="2883884" y="5"/>
                    </a:cubicBezTo>
                    <a:cubicBezTo>
                      <a:pt x="2677631" y="5"/>
                      <a:pt x="2471626" y="5"/>
                      <a:pt x="2265373" y="5"/>
                    </a:cubicBezTo>
                    <a:cubicBezTo>
                      <a:pt x="2063091" y="5"/>
                      <a:pt x="1860809" y="5"/>
                      <a:pt x="1658527" y="5"/>
                    </a:cubicBezTo>
                    <a:cubicBezTo>
                      <a:pt x="1467662" y="5"/>
                      <a:pt x="1277045" y="5"/>
                      <a:pt x="1086181" y="5"/>
                    </a:cubicBezTo>
                    <a:cubicBezTo>
                      <a:pt x="917653" y="5"/>
                      <a:pt x="749375" y="5"/>
                      <a:pt x="580848" y="5"/>
                    </a:cubicBezTo>
                    <a:cubicBezTo>
                      <a:pt x="444587" y="5"/>
                      <a:pt x="308077" y="5"/>
                      <a:pt x="171816" y="5"/>
                    </a:cubicBezTo>
                    <a:cubicBezTo>
                      <a:pt x="120439" y="5"/>
                      <a:pt x="68814" y="5"/>
                      <a:pt x="17436" y="5"/>
                    </a:cubicBezTo>
                    <a:cubicBezTo>
                      <a:pt x="-5894" y="-491"/>
                      <a:pt x="-5894" y="36490"/>
                      <a:pt x="17933" y="36490"/>
                    </a:cubicBezTo>
                    <a:lnTo>
                      <a:pt x="17933" y="36490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A0EC6B4-51A3-4DCC-9401-39EFBABD93F7}"/>
                  </a:ext>
                </a:extLst>
              </p:cNvPr>
              <p:cNvSpPr/>
              <p:nvPr/>
            </p:nvSpPr>
            <p:spPr>
              <a:xfrm>
                <a:off x="5610688" y="1031736"/>
                <a:ext cx="5534694" cy="3980523"/>
              </a:xfrm>
              <a:custGeom>
                <a:avLst/>
                <a:gdLst>
                  <a:gd name="connsiteX0" fmla="*/ 5516825 w 5534694"/>
                  <a:gd name="connsiteY0" fmla="*/ 3943294 h 3980523"/>
                  <a:gd name="connsiteX1" fmla="*/ 5215760 w 5534694"/>
                  <a:gd name="connsiteY1" fmla="*/ 3943294 h 3980523"/>
                  <a:gd name="connsiteX2" fmla="*/ 4766272 w 5534694"/>
                  <a:gd name="connsiteY2" fmla="*/ 3943294 h 3980523"/>
                  <a:gd name="connsiteX3" fmla="*/ 4206087 w 5534694"/>
                  <a:gd name="connsiteY3" fmla="*/ 3943294 h 3980523"/>
                  <a:gd name="connsiteX4" fmla="*/ 3572684 w 5534694"/>
                  <a:gd name="connsiteY4" fmla="*/ 3943294 h 3980523"/>
                  <a:gd name="connsiteX5" fmla="*/ 2903788 w 5534694"/>
                  <a:gd name="connsiteY5" fmla="*/ 3943294 h 3980523"/>
                  <a:gd name="connsiteX6" fmla="*/ 2239856 w 5534694"/>
                  <a:gd name="connsiteY6" fmla="*/ 3943294 h 3980523"/>
                  <a:gd name="connsiteX7" fmla="*/ 1612161 w 5534694"/>
                  <a:gd name="connsiteY7" fmla="*/ 3943294 h 3980523"/>
                  <a:gd name="connsiteX8" fmla="*/ 1061408 w 5534694"/>
                  <a:gd name="connsiteY8" fmla="*/ 3943294 h 3980523"/>
                  <a:gd name="connsiteX9" fmla="*/ 625323 w 5534694"/>
                  <a:gd name="connsiteY9" fmla="*/ 3943294 h 3980523"/>
                  <a:gd name="connsiteX10" fmla="*/ 341384 w 5534694"/>
                  <a:gd name="connsiteY10" fmla="*/ 3943294 h 3980523"/>
                  <a:gd name="connsiteX11" fmla="*/ 195939 w 5534694"/>
                  <a:gd name="connsiteY11" fmla="*/ 3937089 h 3980523"/>
                  <a:gd name="connsiteX12" fmla="*/ 36844 w 5534694"/>
                  <a:gd name="connsiteY12" fmla="*/ 3729346 h 3980523"/>
                  <a:gd name="connsiteX13" fmla="*/ 36844 w 5534694"/>
                  <a:gd name="connsiteY13" fmla="*/ 3671268 h 3980523"/>
                  <a:gd name="connsiteX14" fmla="*/ 36844 w 5534694"/>
                  <a:gd name="connsiteY14" fmla="*/ 3382364 h 3980523"/>
                  <a:gd name="connsiteX15" fmla="*/ 36844 w 5534694"/>
                  <a:gd name="connsiteY15" fmla="*/ 2916743 h 3980523"/>
                  <a:gd name="connsiteX16" fmla="*/ 36844 w 5534694"/>
                  <a:gd name="connsiteY16" fmla="*/ 2343404 h 3980523"/>
                  <a:gd name="connsiteX17" fmla="*/ 36844 w 5534694"/>
                  <a:gd name="connsiteY17" fmla="*/ 1730849 h 3980523"/>
                  <a:gd name="connsiteX18" fmla="*/ 36844 w 5534694"/>
                  <a:gd name="connsiteY18" fmla="*/ 1147334 h 3980523"/>
                  <a:gd name="connsiteX19" fmla="*/ 36844 w 5534694"/>
                  <a:gd name="connsiteY19" fmla="*/ 661112 h 3980523"/>
                  <a:gd name="connsiteX20" fmla="*/ 36844 w 5534694"/>
                  <a:gd name="connsiteY20" fmla="*/ 340440 h 3980523"/>
                  <a:gd name="connsiteX21" fmla="*/ 90951 w 5534694"/>
                  <a:gd name="connsiteY21" fmla="*/ 108622 h 3980523"/>
                  <a:gd name="connsiteX22" fmla="*/ 423537 w 5534694"/>
                  <a:gd name="connsiteY22" fmla="*/ 39126 h 3980523"/>
                  <a:gd name="connsiteX23" fmla="*/ 423537 w 5534694"/>
                  <a:gd name="connsiteY23" fmla="*/ 2145 h 3980523"/>
                  <a:gd name="connsiteX24" fmla="*/ 82761 w 5534694"/>
                  <a:gd name="connsiteY24" fmla="*/ 64939 h 3980523"/>
                  <a:gd name="connsiteX25" fmla="*/ 110 w 5534694"/>
                  <a:gd name="connsiteY25" fmla="*/ 257045 h 3980523"/>
                  <a:gd name="connsiteX26" fmla="*/ 110 w 5534694"/>
                  <a:gd name="connsiteY26" fmla="*/ 453122 h 3980523"/>
                  <a:gd name="connsiteX27" fmla="*/ 110 w 5534694"/>
                  <a:gd name="connsiteY27" fmla="*/ 859672 h 3980523"/>
                  <a:gd name="connsiteX28" fmla="*/ 110 w 5534694"/>
                  <a:gd name="connsiteY28" fmla="*/ 1402731 h 3980523"/>
                  <a:gd name="connsiteX29" fmla="*/ 110 w 5534694"/>
                  <a:gd name="connsiteY29" fmla="*/ 2013300 h 3980523"/>
                  <a:gd name="connsiteX30" fmla="*/ 110 w 5534694"/>
                  <a:gd name="connsiteY30" fmla="*/ 2621387 h 3980523"/>
                  <a:gd name="connsiteX31" fmla="*/ 110 w 5534694"/>
                  <a:gd name="connsiteY31" fmla="*/ 3158985 h 3980523"/>
                  <a:gd name="connsiteX32" fmla="*/ 110 w 5534694"/>
                  <a:gd name="connsiteY32" fmla="*/ 3550891 h 3980523"/>
                  <a:gd name="connsiteX33" fmla="*/ 110 w 5534694"/>
                  <a:gd name="connsiteY33" fmla="*/ 3729595 h 3980523"/>
                  <a:gd name="connsiteX34" fmla="*/ 260223 w 5534694"/>
                  <a:gd name="connsiteY34" fmla="*/ 3980524 h 3980523"/>
                  <a:gd name="connsiteX35" fmla="*/ 438429 w 5534694"/>
                  <a:gd name="connsiteY35" fmla="*/ 3980524 h 3980523"/>
                  <a:gd name="connsiteX36" fmla="*/ 795836 w 5534694"/>
                  <a:gd name="connsiteY36" fmla="*/ 3980524 h 3980523"/>
                  <a:gd name="connsiteX37" fmla="*/ 1290496 w 5534694"/>
                  <a:gd name="connsiteY37" fmla="*/ 3980524 h 3980523"/>
                  <a:gd name="connsiteX38" fmla="*/ 1884932 w 5534694"/>
                  <a:gd name="connsiteY38" fmla="*/ 3980524 h 3980523"/>
                  <a:gd name="connsiteX39" fmla="*/ 2540673 w 5534694"/>
                  <a:gd name="connsiteY39" fmla="*/ 3980524 h 3980523"/>
                  <a:gd name="connsiteX40" fmla="*/ 3222227 w 5534694"/>
                  <a:gd name="connsiteY40" fmla="*/ 3980524 h 3980523"/>
                  <a:gd name="connsiteX41" fmla="*/ 3884669 w 5534694"/>
                  <a:gd name="connsiteY41" fmla="*/ 3980524 h 3980523"/>
                  <a:gd name="connsiteX42" fmla="*/ 4492508 w 5534694"/>
                  <a:gd name="connsiteY42" fmla="*/ 3980524 h 3980523"/>
                  <a:gd name="connsiteX43" fmla="*/ 5007025 w 5534694"/>
                  <a:gd name="connsiteY43" fmla="*/ 3980524 h 3980523"/>
                  <a:gd name="connsiteX44" fmla="*/ 5389747 w 5534694"/>
                  <a:gd name="connsiteY44" fmla="*/ 3980524 h 3980523"/>
                  <a:gd name="connsiteX45" fmla="*/ 5516825 w 5534694"/>
                  <a:gd name="connsiteY45" fmla="*/ 3980524 h 3980523"/>
                  <a:gd name="connsiteX46" fmla="*/ 5516825 w 5534694"/>
                  <a:gd name="connsiteY46" fmla="*/ 3943294 h 3980523"/>
                  <a:gd name="connsiteX47" fmla="*/ 5516825 w 5534694"/>
                  <a:gd name="connsiteY47" fmla="*/ 3943294 h 398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534694" h="3980523">
                    <a:moveTo>
                      <a:pt x="5516825" y="3943294"/>
                    </a:moveTo>
                    <a:cubicBezTo>
                      <a:pt x="5416552" y="3943294"/>
                      <a:pt x="5316032" y="3943294"/>
                      <a:pt x="5215760" y="3943294"/>
                    </a:cubicBezTo>
                    <a:cubicBezTo>
                      <a:pt x="5065848" y="3943294"/>
                      <a:pt x="4916184" y="3943294"/>
                      <a:pt x="4766272" y="3943294"/>
                    </a:cubicBezTo>
                    <a:cubicBezTo>
                      <a:pt x="4579626" y="3943294"/>
                      <a:pt x="4392733" y="3943294"/>
                      <a:pt x="4206087" y="3943294"/>
                    </a:cubicBezTo>
                    <a:cubicBezTo>
                      <a:pt x="3994870" y="3943294"/>
                      <a:pt x="3783901" y="3943294"/>
                      <a:pt x="3572684" y="3943294"/>
                    </a:cubicBezTo>
                    <a:cubicBezTo>
                      <a:pt x="3349801" y="3943294"/>
                      <a:pt x="3126671" y="3943294"/>
                      <a:pt x="2903788" y="3943294"/>
                    </a:cubicBezTo>
                    <a:cubicBezTo>
                      <a:pt x="2682395" y="3943294"/>
                      <a:pt x="2461001" y="3943294"/>
                      <a:pt x="2239856" y="3943294"/>
                    </a:cubicBezTo>
                    <a:cubicBezTo>
                      <a:pt x="2030625" y="3943294"/>
                      <a:pt x="1821393" y="3943294"/>
                      <a:pt x="1612161" y="3943294"/>
                    </a:cubicBezTo>
                    <a:cubicBezTo>
                      <a:pt x="1428494" y="3943294"/>
                      <a:pt x="1245075" y="3943294"/>
                      <a:pt x="1061408" y="3943294"/>
                    </a:cubicBezTo>
                    <a:cubicBezTo>
                      <a:pt x="915964" y="3943294"/>
                      <a:pt x="770768" y="3943294"/>
                      <a:pt x="625323" y="3943294"/>
                    </a:cubicBezTo>
                    <a:cubicBezTo>
                      <a:pt x="530759" y="3943294"/>
                      <a:pt x="435947" y="3943294"/>
                      <a:pt x="341384" y="3943294"/>
                    </a:cubicBezTo>
                    <a:cubicBezTo>
                      <a:pt x="294722" y="3943294"/>
                      <a:pt x="241608" y="3948506"/>
                      <a:pt x="195939" y="3937089"/>
                    </a:cubicBezTo>
                    <a:cubicBezTo>
                      <a:pt x="100631" y="3913013"/>
                      <a:pt x="37340" y="3826144"/>
                      <a:pt x="36844" y="3729346"/>
                    </a:cubicBezTo>
                    <a:cubicBezTo>
                      <a:pt x="36844" y="3709987"/>
                      <a:pt x="36844" y="3690627"/>
                      <a:pt x="36844" y="3671268"/>
                    </a:cubicBezTo>
                    <a:cubicBezTo>
                      <a:pt x="36844" y="3574967"/>
                      <a:pt x="36844" y="3478665"/>
                      <a:pt x="36844" y="3382364"/>
                    </a:cubicBezTo>
                    <a:cubicBezTo>
                      <a:pt x="36844" y="3227240"/>
                      <a:pt x="36844" y="3071868"/>
                      <a:pt x="36844" y="2916743"/>
                    </a:cubicBezTo>
                    <a:cubicBezTo>
                      <a:pt x="36844" y="2725630"/>
                      <a:pt x="36844" y="2534517"/>
                      <a:pt x="36844" y="2343404"/>
                    </a:cubicBezTo>
                    <a:cubicBezTo>
                      <a:pt x="36844" y="2139137"/>
                      <a:pt x="36844" y="1935117"/>
                      <a:pt x="36844" y="1730849"/>
                    </a:cubicBezTo>
                    <a:cubicBezTo>
                      <a:pt x="36844" y="1536261"/>
                      <a:pt x="36844" y="1341674"/>
                      <a:pt x="36844" y="1147334"/>
                    </a:cubicBezTo>
                    <a:cubicBezTo>
                      <a:pt x="36844" y="985260"/>
                      <a:pt x="36844" y="823186"/>
                      <a:pt x="36844" y="661112"/>
                    </a:cubicBezTo>
                    <a:cubicBezTo>
                      <a:pt x="36844" y="554139"/>
                      <a:pt x="36844" y="447413"/>
                      <a:pt x="36844" y="340440"/>
                    </a:cubicBezTo>
                    <a:cubicBezTo>
                      <a:pt x="36844" y="257789"/>
                      <a:pt x="29894" y="175636"/>
                      <a:pt x="90951" y="108622"/>
                    </a:cubicBezTo>
                    <a:cubicBezTo>
                      <a:pt x="175339" y="16044"/>
                      <a:pt x="311103" y="39126"/>
                      <a:pt x="423537" y="39126"/>
                    </a:cubicBezTo>
                    <a:cubicBezTo>
                      <a:pt x="447365" y="39126"/>
                      <a:pt x="447365" y="2145"/>
                      <a:pt x="423537" y="2145"/>
                    </a:cubicBezTo>
                    <a:cubicBezTo>
                      <a:pt x="307877" y="2145"/>
                      <a:pt x="176580" y="-17959"/>
                      <a:pt x="82761" y="64939"/>
                    </a:cubicBezTo>
                    <a:cubicBezTo>
                      <a:pt x="27164" y="113586"/>
                      <a:pt x="110" y="183578"/>
                      <a:pt x="110" y="257045"/>
                    </a:cubicBezTo>
                    <a:cubicBezTo>
                      <a:pt x="-138" y="322321"/>
                      <a:pt x="110" y="387846"/>
                      <a:pt x="110" y="453122"/>
                    </a:cubicBezTo>
                    <a:cubicBezTo>
                      <a:pt x="110" y="588638"/>
                      <a:pt x="110" y="724155"/>
                      <a:pt x="110" y="859672"/>
                    </a:cubicBezTo>
                    <a:cubicBezTo>
                      <a:pt x="110" y="1040608"/>
                      <a:pt x="110" y="1221545"/>
                      <a:pt x="110" y="1402731"/>
                    </a:cubicBezTo>
                    <a:cubicBezTo>
                      <a:pt x="110" y="1606254"/>
                      <a:pt x="110" y="1809777"/>
                      <a:pt x="110" y="2013300"/>
                    </a:cubicBezTo>
                    <a:cubicBezTo>
                      <a:pt x="110" y="2216078"/>
                      <a:pt x="110" y="2418608"/>
                      <a:pt x="110" y="2621387"/>
                    </a:cubicBezTo>
                    <a:cubicBezTo>
                      <a:pt x="110" y="2800586"/>
                      <a:pt x="110" y="2979786"/>
                      <a:pt x="110" y="3158985"/>
                    </a:cubicBezTo>
                    <a:cubicBezTo>
                      <a:pt x="110" y="3289538"/>
                      <a:pt x="110" y="3420339"/>
                      <a:pt x="110" y="3550891"/>
                    </a:cubicBezTo>
                    <a:cubicBezTo>
                      <a:pt x="110" y="3610459"/>
                      <a:pt x="-138" y="3670027"/>
                      <a:pt x="110" y="3729595"/>
                    </a:cubicBezTo>
                    <a:cubicBezTo>
                      <a:pt x="855" y="3875535"/>
                      <a:pt x="117757" y="3980524"/>
                      <a:pt x="260223" y="3980524"/>
                    </a:cubicBezTo>
                    <a:cubicBezTo>
                      <a:pt x="319542" y="3980524"/>
                      <a:pt x="379110" y="3980524"/>
                      <a:pt x="438429" y="3980524"/>
                    </a:cubicBezTo>
                    <a:cubicBezTo>
                      <a:pt x="557565" y="3980524"/>
                      <a:pt x="676700" y="3980524"/>
                      <a:pt x="795836" y="3980524"/>
                    </a:cubicBezTo>
                    <a:cubicBezTo>
                      <a:pt x="960640" y="3980524"/>
                      <a:pt x="1125692" y="3980524"/>
                      <a:pt x="1290496" y="3980524"/>
                    </a:cubicBezTo>
                    <a:cubicBezTo>
                      <a:pt x="1488558" y="3980524"/>
                      <a:pt x="1686869" y="3980524"/>
                      <a:pt x="1884932" y="3980524"/>
                    </a:cubicBezTo>
                    <a:cubicBezTo>
                      <a:pt x="2103595" y="3980524"/>
                      <a:pt x="2322258" y="3980524"/>
                      <a:pt x="2540673" y="3980524"/>
                    </a:cubicBezTo>
                    <a:cubicBezTo>
                      <a:pt x="2767775" y="3980524"/>
                      <a:pt x="2995125" y="3980524"/>
                      <a:pt x="3222227" y="3980524"/>
                    </a:cubicBezTo>
                    <a:cubicBezTo>
                      <a:pt x="3443124" y="3980524"/>
                      <a:pt x="3663772" y="3980524"/>
                      <a:pt x="3884669" y="3980524"/>
                    </a:cubicBezTo>
                    <a:cubicBezTo>
                      <a:pt x="4087200" y="3980524"/>
                      <a:pt x="4289978" y="3980524"/>
                      <a:pt x="4492508" y="3980524"/>
                    </a:cubicBezTo>
                    <a:cubicBezTo>
                      <a:pt x="4664014" y="3980524"/>
                      <a:pt x="4835519" y="3980524"/>
                      <a:pt x="5007025" y="3980524"/>
                    </a:cubicBezTo>
                    <a:cubicBezTo>
                      <a:pt x="5134599" y="3980524"/>
                      <a:pt x="5262173" y="3980524"/>
                      <a:pt x="5389747" y="3980524"/>
                    </a:cubicBezTo>
                    <a:cubicBezTo>
                      <a:pt x="5432189" y="3980524"/>
                      <a:pt x="5474383" y="3980524"/>
                      <a:pt x="5516825" y="3980524"/>
                    </a:cubicBezTo>
                    <a:cubicBezTo>
                      <a:pt x="5540652" y="3980275"/>
                      <a:pt x="5540652" y="3943294"/>
                      <a:pt x="5516825" y="3943294"/>
                    </a:cubicBezTo>
                    <a:lnTo>
                      <a:pt x="5516825" y="3943294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3DCBCCA-A701-4DBC-BEF9-49F9D0D07CE3}"/>
                  </a:ext>
                </a:extLst>
              </p:cNvPr>
              <p:cNvSpPr/>
              <p:nvPr/>
            </p:nvSpPr>
            <p:spPr>
              <a:xfrm>
                <a:off x="5869422" y="1282576"/>
                <a:ext cx="4037697" cy="40208"/>
              </a:xfrm>
              <a:custGeom>
                <a:avLst/>
                <a:gdLst>
                  <a:gd name="connsiteX0" fmla="*/ 4018338 w 4037697"/>
                  <a:gd name="connsiteY0" fmla="*/ 0 h 40208"/>
                  <a:gd name="connsiteX1" fmla="*/ 19360 w 4037697"/>
                  <a:gd name="connsiteY1" fmla="*/ 0 h 40208"/>
                  <a:gd name="connsiteX2" fmla="*/ 19360 w 4037697"/>
                  <a:gd name="connsiteY2" fmla="*/ 40208 h 40208"/>
                  <a:gd name="connsiteX3" fmla="*/ 4018338 w 4037697"/>
                  <a:gd name="connsiteY3" fmla="*/ 40208 h 40208"/>
                  <a:gd name="connsiteX4" fmla="*/ 4018338 w 4037697"/>
                  <a:gd name="connsiteY4" fmla="*/ 0 h 4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7697" h="40208">
                    <a:moveTo>
                      <a:pt x="4018338" y="0"/>
                    </a:moveTo>
                    <a:lnTo>
                      <a:pt x="19360" y="0"/>
                    </a:lnTo>
                    <a:cubicBezTo>
                      <a:pt x="-6453" y="0"/>
                      <a:pt x="-6453" y="40208"/>
                      <a:pt x="19360" y="40208"/>
                    </a:cubicBezTo>
                    <a:lnTo>
                      <a:pt x="4018338" y="40208"/>
                    </a:lnTo>
                    <a:cubicBezTo>
                      <a:pt x="4044151" y="40208"/>
                      <a:pt x="4044151" y="0"/>
                      <a:pt x="4018338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2B7B9E5-7F88-4E50-A811-1B4B11A0DEF7}"/>
                  </a:ext>
                </a:extLst>
              </p:cNvPr>
              <p:cNvSpPr/>
              <p:nvPr/>
            </p:nvSpPr>
            <p:spPr>
              <a:xfrm>
                <a:off x="10147872" y="1276163"/>
                <a:ext cx="1100264" cy="2360826"/>
              </a:xfrm>
              <a:custGeom>
                <a:avLst/>
                <a:gdLst>
                  <a:gd name="connsiteX0" fmla="*/ 1064525 w 1100264"/>
                  <a:gd name="connsiteY0" fmla="*/ 6413 h 2360826"/>
                  <a:gd name="connsiteX1" fmla="*/ 19360 w 1100264"/>
                  <a:gd name="connsiteY1" fmla="*/ 6413 h 2360826"/>
                  <a:gd name="connsiteX2" fmla="*/ 19360 w 1100264"/>
                  <a:gd name="connsiteY2" fmla="*/ 46621 h 2360826"/>
                  <a:gd name="connsiteX3" fmla="*/ 1060057 w 1100264"/>
                  <a:gd name="connsiteY3" fmla="*/ 46621 h 2360826"/>
                  <a:gd name="connsiteX4" fmla="*/ 1060057 w 1100264"/>
                  <a:gd name="connsiteY4" fmla="*/ 2341467 h 2360826"/>
                  <a:gd name="connsiteX5" fmla="*/ 1100265 w 1100264"/>
                  <a:gd name="connsiteY5" fmla="*/ 2341467 h 2360826"/>
                  <a:gd name="connsiteX6" fmla="*/ 1100265 w 1100264"/>
                  <a:gd name="connsiteY6" fmla="*/ 19319 h 2360826"/>
                  <a:gd name="connsiteX7" fmla="*/ 1064525 w 1100264"/>
                  <a:gd name="connsiteY7" fmla="*/ 6413 h 236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0264" h="2360826">
                    <a:moveTo>
                      <a:pt x="1064525" y="6413"/>
                    </a:moveTo>
                    <a:lnTo>
                      <a:pt x="19360" y="6413"/>
                    </a:lnTo>
                    <a:cubicBezTo>
                      <a:pt x="-6453" y="6413"/>
                      <a:pt x="-6453" y="46621"/>
                      <a:pt x="19360" y="46621"/>
                    </a:cubicBezTo>
                    <a:lnTo>
                      <a:pt x="1060057" y="46621"/>
                    </a:lnTo>
                    <a:lnTo>
                      <a:pt x="1060057" y="2341467"/>
                    </a:lnTo>
                    <a:cubicBezTo>
                      <a:pt x="1060057" y="2367280"/>
                      <a:pt x="1100265" y="2367280"/>
                      <a:pt x="1100265" y="2341467"/>
                    </a:cubicBezTo>
                    <a:lnTo>
                      <a:pt x="1100265" y="19319"/>
                    </a:lnTo>
                    <a:cubicBezTo>
                      <a:pt x="1100017" y="-1033"/>
                      <a:pt x="1075197" y="-5253"/>
                      <a:pt x="1064525" y="641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3780B94-39E0-4C06-96A8-CA51915E4795}"/>
                  </a:ext>
                </a:extLst>
              </p:cNvPr>
              <p:cNvSpPr/>
              <p:nvPr/>
            </p:nvSpPr>
            <p:spPr>
              <a:xfrm>
                <a:off x="6471552" y="4257487"/>
                <a:ext cx="4782872" cy="498135"/>
              </a:xfrm>
              <a:custGeom>
                <a:avLst/>
                <a:gdLst>
                  <a:gd name="connsiteX0" fmla="*/ 4776338 w 4782872"/>
                  <a:gd name="connsiteY0" fmla="*/ 462643 h 498135"/>
                  <a:gd name="connsiteX1" fmla="*/ 4776338 w 4782872"/>
                  <a:gd name="connsiteY1" fmla="*/ 19360 h 498135"/>
                  <a:gd name="connsiteX2" fmla="*/ 4736130 w 4782872"/>
                  <a:gd name="connsiteY2" fmla="*/ 19360 h 498135"/>
                  <a:gd name="connsiteX3" fmla="*/ 4736130 w 4782872"/>
                  <a:gd name="connsiteY3" fmla="*/ 457927 h 498135"/>
                  <a:gd name="connsiteX4" fmla="*/ 19360 w 4782872"/>
                  <a:gd name="connsiteY4" fmla="*/ 457927 h 498135"/>
                  <a:gd name="connsiteX5" fmla="*/ 19360 w 4782872"/>
                  <a:gd name="connsiteY5" fmla="*/ 498135 h 498135"/>
                  <a:gd name="connsiteX6" fmla="*/ 4763679 w 4782872"/>
                  <a:gd name="connsiteY6" fmla="*/ 498135 h 498135"/>
                  <a:gd name="connsiteX7" fmla="*/ 4776338 w 4782872"/>
                  <a:gd name="connsiteY7" fmla="*/ 462643 h 49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2872" h="498135">
                    <a:moveTo>
                      <a:pt x="4776338" y="462643"/>
                    </a:moveTo>
                    <a:lnTo>
                      <a:pt x="4776338" y="19360"/>
                    </a:lnTo>
                    <a:cubicBezTo>
                      <a:pt x="4776338" y="-6453"/>
                      <a:pt x="4736130" y="-6453"/>
                      <a:pt x="4736130" y="19360"/>
                    </a:cubicBezTo>
                    <a:lnTo>
                      <a:pt x="4736130" y="457927"/>
                    </a:lnTo>
                    <a:lnTo>
                      <a:pt x="19360" y="457927"/>
                    </a:lnTo>
                    <a:cubicBezTo>
                      <a:pt x="-6453" y="457927"/>
                      <a:pt x="-6453" y="498135"/>
                      <a:pt x="19360" y="498135"/>
                    </a:cubicBezTo>
                    <a:lnTo>
                      <a:pt x="4763679" y="498135"/>
                    </a:lnTo>
                    <a:cubicBezTo>
                      <a:pt x="4783784" y="498135"/>
                      <a:pt x="4788251" y="473067"/>
                      <a:pt x="4776338" y="46264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F8623CF-D739-49EE-922C-9EF4275352E4}"/>
                  </a:ext>
                </a:extLst>
              </p:cNvPr>
              <p:cNvSpPr/>
              <p:nvPr/>
            </p:nvSpPr>
            <p:spPr>
              <a:xfrm>
                <a:off x="5854530" y="1670262"/>
                <a:ext cx="40208" cy="2998489"/>
              </a:xfrm>
              <a:custGeom>
                <a:avLst/>
                <a:gdLst>
                  <a:gd name="connsiteX0" fmla="*/ 0 w 40208"/>
                  <a:gd name="connsiteY0" fmla="*/ 19360 h 2998489"/>
                  <a:gd name="connsiteX1" fmla="*/ 0 w 40208"/>
                  <a:gd name="connsiteY1" fmla="*/ 2979130 h 2998489"/>
                  <a:gd name="connsiteX2" fmla="*/ 40208 w 40208"/>
                  <a:gd name="connsiteY2" fmla="*/ 2979130 h 2998489"/>
                  <a:gd name="connsiteX3" fmla="*/ 40208 w 40208"/>
                  <a:gd name="connsiteY3" fmla="*/ 19360 h 2998489"/>
                  <a:gd name="connsiteX4" fmla="*/ 0 w 40208"/>
                  <a:gd name="connsiteY4" fmla="*/ 19360 h 299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08" h="2998489">
                    <a:moveTo>
                      <a:pt x="0" y="19360"/>
                    </a:moveTo>
                    <a:lnTo>
                      <a:pt x="0" y="2979130"/>
                    </a:lnTo>
                    <a:cubicBezTo>
                      <a:pt x="0" y="3004943"/>
                      <a:pt x="40208" y="3004943"/>
                      <a:pt x="40208" y="2979130"/>
                    </a:cubicBezTo>
                    <a:lnTo>
                      <a:pt x="40208" y="19360"/>
                    </a:lnTo>
                    <a:cubicBezTo>
                      <a:pt x="39960" y="-6453"/>
                      <a:pt x="0" y="-6453"/>
                      <a:pt x="0" y="1936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69F371-2DC4-49D0-896B-1C68A3FE2DE6}"/>
              </a:ext>
            </a:extLst>
          </p:cNvPr>
          <p:cNvGrpSpPr>
            <a:grpSpLocks/>
          </p:cNvGrpSpPr>
          <p:nvPr/>
        </p:nvGrpSpPr>
        <p:grpSpPr bwMode="auto">
          <a:xfrm>
            <a:off x="8831263" y="2894013"/>
            <a:ext cx="3286125" cy="3795712"/>
            <a:chOff x="8408633" y="1992570"/>
            <a:chExt cx="3507011" cy="3833036"/>
          </a:xfrm>
        </p:grpSpPr>
        <p:grpSp>
          <p:nvGrpSpPr>
            <p:cNvPr id="37892" name="Graphic 4">
              <a:extLst>
                <a:ext uri="{FF2B5EF4-FFF2-40B4-BE49-F238E27FC236}">
                  <a16:creationId xmlns:a16="http://schemas.microsoft.com/office/drawing/2014/main" id="{F0A01B4B-C46D-4F45-865E-1D0744788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37894" name="Graphic 4">
                <a:extLst>
                  <a:ext uri="{FF2B5EF4-FFF2-40B4-BE49-F238E27FC236}">
                    <a16:creationId xmlns:a16="http://schemas.microsoft.com/office/drawing/2014/main" id="{F6B488A9-87D6-462B-9C4C-342B020676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37959" name="Freeform: Shape 101">
                  <a:extLst>
                    <a:ext uri="{FF2B5EF4-FFF2-40B4-BE49-F238E27FC236}">
                      <a16:creationId xmlns:a16="http://schemas.microsoft.com/office/drawing/2014/main" id="{2518D02A-0374-4BD6-80C3-E784868B8A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86512" y="3341137"/>
                  <a:ext cx="1009155" cy="1797207"/>
                </a:xfrm>
                <a:custGeom>
                  <a:avLst/>
                  <a:gdLst>
                    <a:gd name="T0" fmla="*/ 905678 w 1009155"/>
                    <a:gd name="T1" fmla="*/ 890786 h 1797207"/>
                    <a:gd name="T2" fmla="*/ 495405 w 1009155"/>
                    <a:gd name="T3" fmla="*/ 466862 h 1797207"/>
                    <a:gd name="T4" fmla="*/ 494909 w 1009155"/>
                    <a:gd name="T5" fmla="*/ 0 h 1797207"/>
                    <a:gd name="T6" fmla="*/ 0 w 1009155"/>
                    <a:gd name="T7" fmla="*/ 441546 h 1797207"/>
                    <a:gd name="T8" fmla="*/ 313724 w 1009155"/>
                    <a:gd name="T9" fmla="*/ 555965 h 1797207"/>
                    <a:gd name="T10" fmla="*/ 199304 w 1009155"/>
                    <a:gd name="T11" fmla="*/ 1131042 h 1797207"/>
                    <a:gd name="T12" fmla="*/ 441794 w 1009155"/>
                    <a:gd name="T13" fmla="*/ 1797208 h 1797207"/>
                    <a:gd name="T14" fmla="*/ 545790 w 1009155"/>
                    <a:gd name="T15" fmla="*/ 1740122 h 1797207"/>
                    <a:gd name="T16" fmla="*/ 480513 w 1009155"/>
                    <a:gd name="T17" fmla="*/ 1457920 h 1797207"/>
                    <a:gd name="T18" fmla="*/ 497887 w 1009155"/>
                    <a:gd name="T19" fmla="*/ 1482740 h 1797207"/>
                    <a:gd name="T20" fmla="*/ 602627 w 1009155"/>
                    <a:gd name="T21" fmla="*/ 1709097 h 1797207"/>
                    <a:gd name="T22" fmla="*/ 825509 w 1009155"/>
                    <a:gd name="T23" fmla="*/ 1586983 h 1797207"/>
                    <a:gd name="T24" fmla="*/ 869192 w 1009155"/>
                    <a:gd name="T25" fmla="*/ 1452211 h 1797207"/>
                    <a:gd name="T26" fmla="*/ 915606 w 1009155"/>
                    <a:gd name="T27" fmla="*/ 1537592 h 1797207"/>
                    <a:gd name="T28" fmla="*/ 995773 w 1009155"/>
                    <a:gd name="T29" fmla="*/ 1493661 h 1797207"/>
                    <a:gd name="T30" fmla="*/ 905678 w 1009155"/>
                    <a:gd name="T31" fmla="*/ 890786 h 179720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60" name="Freeform: Shape 102">
                  <a:extLst>
                    <a:ext uri="{FF2B5EF4-FFF2-40B4-BE49-F238E27FC236}">
                      <a16:creationId xmlns:a16="http://schemas.microsoft.com/office/drawing/2014/main" id="{90C45985-EA75-4064-A58A-168337B1F6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2506" y="3334328"/>
                  <a:ext cx="93704" cy="470430"/>
                </a:xfrm>
                <a:custGeom>
                  <a:avLst/>
                  <a:gdLst>
                    <a:gd name="T0" fmla="*/ 55720 w 93704"/>
                    <a:gd name="T1" fmla="*/ 11772 h 470430"/>
                    <a:gd name="T2" fmla="*/ 35864 w 93704"/>
                    <a:gd name="T3" fmla="*/ 603 h 470430"/>
                    <a:gd name="T4" fmla="*/ 24695 w 93704"/>
                    <a:gd name="T5" fmla="*/ 20459 h 470430"/>
                    <a:gd name="T6" fmla="*/ 2109 w 93704"/>
                    <a:gd name="T7" fmla="*/ 446120 h 470430"/>
                    <a:gd name="T8" fmla="*/ 29907 w 93704"/>
                    <a:gd name="T9" fmla="*/ 462501 h 470430"/>
                    <a:gd name="T10" fmla="*/ 55720 w 93704"/>
                    <a:gd name="T11" fmla="*/ 11772 h 4704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61" name="Freeform: Shape 103">
                  <a:extLst>
                    <a:ext uri="{FF2B5EF4-FFF2-40B4-BE49-F238E27FC236}">
                      <a16:creationId xmlns:a16="http://schemas.microsoft.com/office/drawing/2014/main" id="{DEC3F05D-9953-4DF2-8076-0AD4D14B4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88400" y="3761329"/>
                  <a:ext cx="329388" cy="166784"/>
                </a:xfrm>
                <a:custGeom>
                  <a:avLst/>
                  <a:gdLst>
                    <a:gd name="T0" fmla="*/ 317792 w 329388"/>
                    <a:gd name="T1" fmla="*/ 134780 h 166784"/>
                    <a:gd name="T2" fmla="*/ 142564 w 329388"/>
                    <a:gd name="T3" fmla="*/ 82658 h 166784"/>
                    <a:gd name="T4" fmla="*/ 29633 w 329388"/>
                    <a:gd name="T5" fmla="*/ 8199 h 166784"/>
                    <a:gd name="T6" fmla="*/ 1835 w 329388"/>
                    <a:gd name="T7" fmla="*/ 24580 h 166784"/>
                    <a:gd name="T8" fmla="*/ 120474 w 329388"/>
                    <a:gd name="T9" fmla="*/ 109216 h 166784"/>
                    <a:gd name="T10" fmla="*/ 309105 w 329388"/>
                    <a:gd name="T11" fmla="*/ 166301 h 166784"/>
                    <a:gd name="T12" fmla="*/ 317792 w 329388"/>
                    <a:gd name="T13" fmla="*/ 134780 h 1667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62" name="Freeform: Shape 104">
                  <a:extLst>
                    <a:ext uri="{FF2B5EF4-FFF2-40B4-BE49-F238E27FC236}">
                      <a16:creationId xmlns:a16="http://schemas.microsoft.com/office/drawing/2014/main" id="{FC5F9814-63CF-4B69-9C26-2305D806E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04584" y="3794184"/>
                  <a:ext cx="511060" cy="1053201"/>
                </a:xfrm>
                <a:custGeom>
                  <a:avLst/>
                  <a:gdLst>
                    <a:gd name="T0" fmla="*/ 461072 w 511060"/>
                    <a:gd name="T1" fmla="*/ 546449 h 1053201"/>
                    <a:gd name="T2" fmla="*/ 222553 w 511060"/>
                    <a:gd name="T3" fmla="*/ 158018 h 1053201"/>
                    <a:gd name="T4" fmla="*/ 23994 w 511060"/>
                    <a:gd name="T5" fmla="*/ 2397 h 1053201"/>
                    <a:gd name="T6" fmla="*/ 7613 w 511060"/>
                    <a:gd name="T7" fmla="*/ 30196 h 1053201"/>
                    <a:gd name="T8" fmla="*/ 318110 w 511060"/>
                    <a:gd name="T9" fmla="*/ 325800 h 1053201"/>
                    <a:gd name="T10" fmla="*/ 473978 w 511060"/>
                    <a:gd name="T11" fmla="*/ 759900 h 1053201"/>
                    <a:gd name="T12" fmla="*/ 463802 w 511060"/>
                    <a:gd name="T13" fmla="*/ 1032919 h 1053201"/>
                    <a:gd name="T14" fmla="*/ 494827 w 511060"/>
                    <a:gd name="T15" fmla="*/ 1041606 h 1053201"/>
                    <a:gd name="T16" fmla="*/ 461072 w 511060"/>
                    <a:gd name="T17" fmla="*/ 546449 h 105320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63" name="Freeform: Shape 105">
                  <a:extLst>
                    <a:ext uri="{FF2B5EF4-FFF2-40B4-BE49-F238E27FC236}">
                      <a16:creationId xmlns:a16="http://schemas.microsoft.com/office/drawing/2014/main" id="{C14F2219-1BFD-43E4-AB8A-900112F823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2527" y="3972635"/>
                  <a:ext cx="271836" cy="1171911"/>
                </a:xfrm>
                <a:custGeom>
                  <a:avLst/>
                  <a:gdLst>
                    <a:gd name="T0" fmla="*/ 267124 w 271836"/>
                    <a:gd name="T1" fmla="*/ 1144364 h 1171911"/>
                    <a:gd name="T2" fmla="*/ 78244 w 271836"/>
                    <a:gd name="T3" fmla="*/ 755685 h 1171911"/>
                    <a:gd name="T4" fmla="*/ 36299 w 271836"/>
                    <a:gd name="T5" fmla="*/ 284356 h 1171911"/>
                    <a:gd name="T6" fmla="*/ 101823 w 271836"/>
                    <a:gd name="T7" fmla="*/ 24740 h 1171911"/>
                    <a:gd name="T8" fmla="*/ 74025 w 271836"/>
                    <a:gd name="T9" fmla="*/ 8359 h 1171911"/>
                    <a:gd name="T10" fmla="*/ 4530 w 271836"/>
                    <a:gd name="T11" fmla="*/ 492594 h 1171911"/>
                    <a:gd name="T12" fmla="*/ 40767 w 271836"/>
                    <a:gd name="T13" fmla="*/ 734836 h 1171911"/>
                    <a:gd name="T14" fmla="*/ 106539 w 271836"/>
                    <a:gd name="T15" fmla="*/ 954989 h 1171911"/>
                    <a:gd name="T16" fmla="*/ 244290 w 271836"/>
                    <a:gd name="T17" fmla="*/ 1167199 h 1171911"/>
                    <a:gd name="T18" fmla="*/ 267124 w 271836"/>
                    <a:gd name="T19" fmla="*/ 1144364 h 11719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64" name="Freeform: Shape 106">
                  <a:extLst>
                    <a:ext uri="{FF2B5EF4-FFF2-40B4-BE49-F238E27FC236}">
                      <a16:creationId xmlns:a16="http://schemas.microsoft.com/office/drawing/2014/main" id="{2FDA8CBA-3268-400E-8A37-6353456BC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8214" y="4778855"/>
                  <a:ext cx="111716" cy="203723"/>
                </a:xfrm>
                <a:custGeom>
                  <a:avLst/>
                  <a:gdLst>
                    <a:gd name="T0" fmla="*/ 110572 w 111716"/>
                    <a:gd name="T1" fmla="*/ 184260 h 203723"/>
                    <a:gd name="T2" fmla="*/ 29907 w 111716"/>
                    <a:gd name="T3" fmla="*/ 8039 h 203723"/>
                    <a:gd name="T4" fmla="*/ 2109 w 111716"/>
                    <a:gd name="T5" fmla="*/ 24420 h 203723"/>
                    <a:gd name="T6" fmla="*/ 79547 w 111716"/>
                    <a:gd name="T7" fmla="*/ 192947 h 203723"/>
                    <a:gd name="T8" fmla="*/ 110572 w 111716"/>
                    <a:gd name="T9" fmla="*/ 184260 h 2037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65" name="Freeform: Shape 107">
                  <a:extLst>
                    <a:ext uri="{FF2B5EF4-FFF2-40B4-BE49-F238E27FC236}">
                      <a16:creationId xmlns:a16="http://schemas.microsoft.com/office/drawing/2014/main" id="{19839A0D-E977-4DE4-AB89-B030A01F7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70381" y="4506003"/>
                  <a:ext cx="152096" cy="433937"/>
                </a:xfrm>
                <a:custGeom>
                  <a:avLst/>
                  <a:gdLst>
                    <a:gd name="T0" fmla="*/ 150351 w 152096"/>
                    <a:gd name="T1" fmla="*/ 357089 h 433937"/>
                    <a:gd name="T2" fmla="*/ 31464 w 152096"/>
                    <a:gd name="T3" fmla="*/ 11596 h 433937"/>
                    <a:gd name="T4" fmla="*/ 439 w 152096"/>
                    <a:gd name="T5" fmla="*/ 20283 h 433937"/>
                    <a:gd name="T6" fmla="*/ 73657 w 152096"/>
                    <a:gd name="T7" fmla="*/ 261284 h 433937"/>
                    <a:gd name="T8" fmla="*/ 61992 w 152096"/>
                    <a:gd name="T9" fmla="*/ 268978 h 433937"/>
                    <a:gd name="T10" fmla="*/ 16820 w 152096"/>
                    <a:gd name="T11" fmla="*/ 418394 h 433937"/>
                    <a:gd name="T12" fmla="*/ 49086 w 152096"/>
                    <a:gd name="T13" fmla="*/ 418394 h 433937"/>
                    <a:gd name="T14" fmla="*/ 85819 w 152096"/>
                    <a:gd name="T15" fmla="*/ 292061 h 433937"/>
                    <a:gd name="T16" fmla="*/ 122056 w 152096"/>
                    <a:gd name="T17" fmla="*/ 373222 h 433937"/>
                    <a:gd name="T18" fmla="*/ 150351 w 152096"/>
                    <a:gd name="T19" fmla="*/ 357089 h 4339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66" name="Freeform: Shape 108">
                  <a:extLst>
                    <a:ext uri="{FF2B5EF4-FFF2-40B4-BE49-F238E27FC236}">
                      <a16:creationId xmlns:a16="http://schemas.microsoft.com/office/drawing/2014/main" id="{DE7D5480-9B70-4C15-ABDF-978F585A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6172" y="4075400"/>
                  <a:ext cx="227025" cy="393018"/>
                </a:xfrm>
                <a:custGeom>
                  <a:avLst/>
                  <a:gdLst>
                    <a:gd name="T0" fmla="*/ 226090 w 227025"/>
                    <a:gd name="T1" fmla="*/ 373200 h 393018"/>
                    <a:gd name="T2" fmla="*/ 26538 w 227025"/>
                    <a:gd name="T3" fmla="*/ 5617 h 393018"/>
                    <a:gd name="T4" fmla="*/ 3704 w 227025"/>
                    <a:gd name="T5" fmla="*/ 28451 h 393018"/>
                    <a:gd name="T6" fmla="*/ 194817 w 227025"/>
                    <a:gd name="T7" fmla="*/ 381887 h 393018"/>
                    <a:gd name="T8" fmla="*/ 226090 w 227025"/>
                    <a:gd name="T9" fmla="*/ 373200 h 3930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67" name="Freeform: Shape 109">
                  <a:extLst>
                    <a:ext uri="{FF2B5EF4-FFF2-40B4-BE49-F238E27FC236}">
                      <a16:creationId xmlns:a16="http://schemas.microsoft.com/office/drawing/2014/main" id="{35262449-E891-4309-A1FA-DCCABBDDBC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27778" y="4567580"/>
                  <a:ext cx="71554" cy="334884"/>
                </a:xfrm>
                <a:custGeom>
                  <a:avLst/>
                  <a:gdLst>
                    <a:gd name="T0" fmla="*/ 70744 w 71554"/>
                    <a:gd name="T1" fmla="*/ 315120 h 334884"/>
                    <a:gd name="T2" fmla="*/ 33763 w 71554"/>
                    <a:gd name="T3" fmla="*/ 15544 h 334884"/>
                    <a:gd name="T4" fmla="*/ 1497 w 71554"/>
                    <a:gd name="T5" fmla="*/ 15544 h 334884"/>
                    <a:gd name="T6" fmla="*/ 39719 w 71554"/>
                    <a:gd name="T7" fmla="*/ 323558 h 334884"/>
                    <a:gd name="T8" fmla="*/ 70744 w 71554"/>
                    <a:gd name="T9" fmla="*/ 315120 h 3348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895" name="Freeform: Shape 27">
                <a:extLst>
                  <a:ext uri="{FF2B5EF4-FFF2-40B4-BE49-F238E27FC236}">
                    <a16:creationId xmlns:a16="http://schemas.microsoft.com/office/drawing/2014/main" id="{2C61AF1F-807A-457A-8EE1-7A327C254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3197" y="3887174"/>
                <a:ext cx="497390" cy="564156"/>
              </a:xfrm>
              <a:custGeom>
                <a:avLst/>
                <a:gdLst>
                  <a:gd name="T0" fmla="*/ 497390 w 497390"/>
                  <a:gd name="T1" fmla="*/ 564156 h 564156"/>
                  <a:gd name="T2" fmla="*/ 0 w 497390"/>
                  <a:gd name="T3" fmla="*/ 564156 h 564156"/>
                  <a:gd name="T4" fmla="*/ 4219 w 497390"/>
                  <a:gd name="T5" fmla="*/ 0 h 564156"/>
                  <a:gd name="T6" fmla="*/ 497390 w 497390"/>
                  <a:gd name="T7" fmla="*/ 0 h 5641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lnTo>
                      <a:pt x="497390" y="564156"/>
                    </a:lnTo>
                    <a:close/>
                  </a:path>
                </a:pathLst>
              </a:custGeom>
              <a:solidFill>
                <a:srgbClr val="FAE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896" name="Freeform: Shape 28">
                <a:extLst>
                  <a:ext uri="{FF2B5EF4-FFF2-40B4-BE49-F238E27FC236}">
                    <a16:creationId xmlns:a16="http://schemas.microsoft.com/office/drawing/2014/main" id="{26FA300B-D550-4C97-9B20-646DB5A1D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3501" y="4096406"/>
                <a:ext cx="1175719" cy="1403812"/>
              </a:xfrm>
              <a:custGeom>
                <a:avLst/>
                <a:gdLst>
                  <a:gd name="T0" fmla="*/ 974837 w 1175719"/>
                  <a:gd name="T1" fmla="*/ 63539 h 1403812"/>
                  <a:gd name="T2" fmla="*/ 836838 w 1175719"/>
                  <a:gd name="T3" fmla="*/ 0 h 1403812"/>
                  <a:gd name="T4" fmla="*/ 836838 w 1175719"/>
                  <a:gd name="T5" fmla="*/ 81409 h 1403812"/>
                  <a:gd name="T6" fmla="*/ 575237 w 1175719"/>
                  <a:gd name="T7" fmla="*/ 305285 h 1403812"/>
                  <a:gd name="T8" fmla="*/ 342426 w 1175719"/>
                  <a:gd name="T9" fmla="*/ 71233 h 1403812"/>
                  <a:gd name="T10" fmla="*/ 342426 w 1175719"/>
                  <a:gd name="T11" fmla="*/ 1489 h 1403812"/>
                  <a:gd name="T12" fmla="*/ 5124 w 1175719"/>
                  <a:gd name="T13" fmla="*/ 606598 h 1403812"/>
                  <a:gd name="T14" fmla="*/ 8847 w 1175719"/>
                  <a:gd name="T15" fmla="*/ 1403812 h 1403812"/>
                  <a:gd name="T16" fmla="*/ 1171411 w 1175719"/>
                  <a:gd name="T17" fmla="*/ 1403812 h 1403812"/>
                  <a:gd name="T18" fmla="*/ 1175134 w 1175719"/>
                  <a:gd name="T19" fmla="*/ 606598 h 1403812"/>
                  <a:gd name="T20" fmla="*/ 974837 w 1175719"/>
                  <a:gd name="T21" fmla="*/ 63539 h 14038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897" name="Freeform: Shape 29">
                <a:extLst>
                  <a:ext uri="{FF2B5EF4-FFF2-40B4-BE49-F238E27FC236}">
                    <a16:creationId xmlns:a16="http://schemas.microsoft.com/office/drawing/2014/main" id="{847484C8-DA7E-4958-A5C7-F8C6CF73A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3317" y="4059176"/>
                <a:ext cx="1369064" cy="1754269"/>
              </a:xfrm>
              <a:custGeom>
                <a:avLst/>
                <a:gdLst>
                  <a:gd name="T0" fmla="*/ 1369064 w 1369064"/>
                  <a:gd name="T1" fmla="*/ 1754269 h 1754269"/>
                  <a:gd name="T2" fmla="*/ 1295846 w 1369064"/>
                  <a:gd name="T3" fmla="*/ 630673 h 1754269"/>
                  <a:gd name="T4" fmla="*/ 1258119 w 1369064"/>
                  <a:gd name="T5" fmla="*/ 289648 h 1754269"/>
                  <a:gd name="T6" fmla="*/ 1083139 w 1369064"/>
                  <a:gd name="T7" fmla="*/ 66269 h 1754269"/>
                  <a:gd name="T8" fmla="*/ 927519 w 1369064"/>
                  <a:gd name="T9" fmla="*/ 248 h 1754269"/>
                  <a:gd name="T10" fmla="*/ 907414 w 1369064"/>
                  <a:gd name="T11" fmla="*/ 629680 h 1754269"/>
                  <a:gd name="T12" fmla="*/ 661946 w 1369064"/>
                  <a:gd name="T13" fmla="*/ 1109945 h 1754269"/>
                  <a:gd name="T14" fmla="*/ 426405 w 1369064"/>
                  <a:gd name="T15" fmla="*/ 647799 h 1754269"/>
                  <a:gd name="T16" fmla="*/ 437326 w 1369064"/>
                  <a:gd name="T17" fmla="*/ 0 h 1754269"/>
                  <a:gd name="T18" fmla="*/ 74956 w 1369064"/>
                  <a:gd name="T19" fmla="*/ 618015 h 1754269"/>
                  <a:gd name="T20" fmla="*/ 74460 w 1369064"/>
                  <a:gd name="T21" fmla="*/ 629680 h 1754269"/>
                  <a:gd name="T22" fmla="*/ 0 w 1369064"/>
                  <a:gd name="T23" fmla="*/ 1754269 h 1754269"/>
                  <a:gd name="T24" fmla="*/ 1369064 w 1369064"/>
                  <a:gd name="T25" fmla="*/ 1754269 h 17542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898" name="Freeform: Shape 30">
                <a:extLst>
                  <a:ext uri="{FF2B5EF4-FFF2-40B4-BE49-F238E27FC236}">
                    <a16:creationId xmlns:a16="http://schemas.microsoft.com/office/drawing/2014/main" id="{B40E6062-4F9A-48AE-AD7D-5010AB1DC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1006" y="4701980"/>
                <a:ext cx="117011" cy="1111465"/>
              </a:xfrm>
              <a:custGeom>
                <a:avLst/>
                <a:gdLst>
                  <a:gd name="T0" fmla="*/ 85986 w 117011"/>
                  <a:gd name="T1" fmla="*/ 1009952 h 1111465"/>
                  <a:gd name="T2" fmla="*/ 91199 w 117011"/>
                  <a:gd name="T3" fmla="*/ 1111465 h 1111465"/>
                  <a:gd name="T4" fmla="*/ 117011 w 117011"/>
                  <a:gd name="T5" fmla="*/ 1111465 h 1111465"/>
                  <a:gd name="T6" fmla="*/ 56451 w 117011"/>
                  <a:gd name="T7" fmla="*/ 293650 h 1111465"/>
                  <a:gd name="T8" fmla="*/ 25674 w 117011"/>
                  <a:gd name="T9" fmla="*/ 12193 h 1111465"/>
                  <a:gd name="T10" fmla="*/ 110 w 117011"/>
                  <a:gd name="T11" fmla="*/ 12193 h 1111465"/>
                  <a:gd name="T12" fmla="*/ 85986 w 117011"/>
                  <a:gd name="T13" fmla="*/ 1009952 h 11114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899" name="Freeform: Shape 31">
                <a:extLst>
                  <a:ext uri="{FF2B5EF4-FFF2-40B4-BE49-F238E27FC236}">
                    <a16:creationId xmlns:a16="http://schemas.microsoft.com/office/drawing/2014/main" id="{59BFA846-2EC6-4797-BA89-E7C30B5C3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0260" y="5648144"/>
                <a:ext cx="303330" cy="25564"/>
              </a:xfrm>
              <a:custGeom>
                <a:avLst/>
                <a:gdLst>
                  <a:gd name="T0" fmla="*/ 290951 w 303330"/>
                  <a:gd name="T1" fmla="*/ 0 h 25564"/>
                  <a:gd name="T2" fmla="*/ 12472 w 303330"/>
                  <a:gd name="T3" fmla="*/ 0 h 25564"/>
                  <a:gd name="T4" fmla="*/ 12472 w 303330"/>
                  <a:gd name="T5" fmla="*/ 25565 h 25564"/>
                  <a:gd name="T6" fmla="*/ 290951 w 303330"/>
                  <a:gd name="T7" fmla="*/ 25565 h 25564"/>
                  <a:gd name="T8" fmla="*/ 290951 w 303330"/>
                  <a:gd name="T9" fmla="*/ 0 h 255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00" name="Freeform: Shape 32">
                <a:extLst>
                  <a:ext uri="{FF2B5EF4-FFF2-40B4-BE49-F238E27FC236}">
                    <a16:creationId xmlns:a16="http://schemas.microsoft.com/office/drawing/2014/main" id="{258DF821-9072-4655-BABA-A0512B553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9108" y="5651371"/>
                <a:ext cx="296721" cy="25566"/>
              </a:xfrm>
              <a:custGeom>
                <a:avLst/>
                <a:gdLst>
                  <a:gd name="T0" fmla="*/ 284250 w 296721"/>
                  <a:gd name="T1" fmla="*/ 0 h 25566"/>
                  <a:gd name="T2" fmla="*/ 12472 w 296721"/>
                  <a:gd name="T3" fmla="*/ 0 h 25566"/>
                  <a:gd name="T4" fmla="*/ 12472 w 296721"/>
                  <a:gd name="T5" fmla="*/ 25564 h 25566"/>
                  <a:gd name="T6" fmla="*/ 284250 w 296721"/>
                  <a:gd name="T7" fmla="*/ 25564 h 25566"/>
                  <a:gd name="T8" fmla="*/ 284250 w 296721"/>
                  <a:gd name="T9" fmla="*/ 0 h 255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7901" name="Graphic 4">
                <a:extLst>
                  <a:ext uri="{FF2B5EF4-FFF2-40B4-BE49-F238E27FC236}">
                    <a16:creationId xmlns:a16="http://schemas.microsoft.com/office/drawing/2014/main" id="{29952C23-9259-41DD-AD9C-466B475B9E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37948" name="Graphic 4">
                  <a:extLst>
                    <a:ext uri="{FF2B5EF4-FFF2-40B4-BE49-F238E27FC236}">
                      <a16:creationId xmlns:a16="http://schemas.microsoft.com/office/drawing/2014/main" id="{2893B569-DE48-4391-9CA4-9117AAF117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37952" name="Freeform: Shape 94">
                    <a:extLst>
                      <a:ext uri="{FF2B5EF4-FFF2-40B4-BE49-F238E27FC236}">
                        <a16:creationId xmlns:a16="http://schemas.microsoft.com/office/drawing/2014/main" id="{83E7240C-C4A1-465D-9ABE-7BE74ACFFC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T0" fmla="*/ 300177 w 412943"/>
                      <a:gd name="T1" fmla="*/ 489510 h 489509"/>
                      <a:gd name="T2" fmla="*/ 204124 w 412943"/>
                      <a:gd name="T3" fmla="*/ 419766 h 489509"/>
                      <a:gd name="T4" fmla="*/ 83748 w 412943"/>
                      <a:gd name="T5" fmla="*/ 392216 h 489509"/>
                      <a:gd name="T6" fmla="*/ 51978 w 412943"/>
                      <a:gd name="T7" fmla="*/ 369630 h 489509"/>
                      <a:gd name="T8" fmla="*/ 44532 w 412943"/>
                      <a:gd name="T9" fmla="*/ 332400 h 489509"/>
                      <a:gd name="T10" fmla="*/ 52475 w 412943"/>
                      <a:gd name="T11" fmla="*/ 321231 h 489509"/>
                      <a:gd name="T12" fmla="*/ 40313 w 412943"/>
                      <a:gd name="T13" fmla="*/ 317012 h 489509"/>
                      <a:gd name="T14" fmla="*/ 105 w 412943"/>
                      <a:gd name="T15" fmla="*/ 267372 h 489509"/>
                      <a:gd name="T16" fmla="*/ 22691 w 412943"/>
                      <a:gd name="T17" fmla="*/ 220710 h 489509"/>
                      <a:gd name="T18" fmla="*/ 49993 w 412943"/>
                      <a:gd name="T19" fmla="*/ 205570 h 489509"/>
                      <a:gd name="T20" fmla="*/ 11522 w 412943"/>
                      <a:gd name="T21" fmla="*/ 173304 h 489509"/>
                      <a:gd name="T22" fmla="*/ 18720 w 412943"/>
                      <a:gd name="T23" fmla="*/ 114481 h 489509"/>
                      <a:gd name="T24" fmla="*/ 55453 w 412943"/>
                      <a:gd name="T25" fmla="*/ 97356 h 489509"/>
                      <a:gd name="T26" fmla="*/ 196430 w 412943"/>
                      <a:gd name="T27" fmla="*/ 5770 h 489509"/>
                      <a:gd name="T28" fmla="*/ 310601 w 412943"/>
                      <a:gd name="T29" fmla="*/ 23889 h 489509"/>
                      <a:gd name="T30" fmla="*/ 349320 w 412943"/>
                      <a:gd name="T31" fmla="*/ 100086 h 489509"/>
                      <a:gd name="T32" fmla="*/ 411370 w 412943"/>
                      <a:gd name="T33" fmla="*/ 307332 h 489509"/>
                      <a:gd name="T34" fmla="*/ 300177 w 412943"/>
                      <a:gd name="T35" fmla="*/ 489510 h 48950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53" name="Freeform: Shape 95">
                    <a:extLst>
                      <a:ext uri="{FF2B5EF4-FFF2-40B4-BE49-F238E27FC236}">
                        <a16:creationId xmlns:a16="http://schemas.microsoft.com/office/drawing/2014/main" id="{FDACBA03-D968-4A2F-8135-FEF66253D1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T0" fmla="*/ 136809 w 161939"/>
                      <a:gd name="T1" fmla="*/ 19610 h 221395"/>
                      <a:gd name="T2" fmla="*/ 23879 w 161939"/>
                      <a:gd name="T3" fmla="*/ 3974 h 221395"/>
                      <a:gd name="T4" fmla="*/ 52 w 161939"/>
                      <a:gd name="T5" fmla="*/ 23333 h 221395"/>
                      <a:gd name="T6" fmla="*/ 13951 w 161939"/>
                      <a:gd name="T7" fmla="*/ 47408 h 221395"/>
                      <a:gd name="T8" fmla="*/ 62846 w 161939"/>
                      <a:gd name="T9" fmla="*/ 92580 h 221395"/>
                      <a:gd name="T10" fmla="*/ 86921 w 161939"/>
                      <a:gd name="T11" fmla="*/ 150659 h 221395"/>
                      <a:gd name="T12" fmla="*/ 101565 w 161939"/>
                      <a:gd name="T13" fmla="*/ 209979 h 221395"/>
                      <a:gd name="T14" fmla="*/ 125640 w 161939"/>
                      <a:gd name="T15" fmla="*/ 221396 h 221395"/>
                      <a:gd name="T16" fmla="*/ 151453 w 161939"/>
                      <a:gd name="T17" fmla="*/ 205759 h 221395"/>
                      <a:gd name="T18" fmla="*/ 160388 w 161939"/>
                      <a:gd name="T19" fmla="*/ 176224 h 221395"/>
                      <a:gd name="T20" fmla="*/ 161877 w 161939"/>
                      <a:gd name="T21" fmla="*/ 144454 h 221395"/>
                      <a:gd name="T22" fmla="*/ 153935 w 161939"/>
                      <a:gd name="T23" fmla="*/ 72724 h 221395"/>
                      <a:gd name="T24" fmla="*/ 136809 w 161939"/>
                      <a:gd name="T25" fmla="*/ 19610 h 22139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54" name="Freeform: Shape 96">
                    <a:extLst>
                      <a:ext uri="{FF2B5EF4-FFF2-40B4-BE49-F238E27FC236}">
                        <a16:creationId xmlns:a16="http://schemas.microsoft.com/office/drawing/2014/main" id="{7266A778-D6CE-4E25-8B23-E468EEDA78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T0" fmla="*/ 170626 w 244589"/>
                      <a:gd name="T1" fmla="*/ 319357 h 319356"/>
                      <a:gd name="T2" fmla="*/ 19225 w 244589"/>
                      <a:gd name="T3" fmla="*/ 76370 h 319356"/>
                      <a:gd name="T4" fmla="*/ 362 w 244589"/>
                      <a:gd name="T5" fmla="*/ 37403 h 319356"/>
                      <a:gd name="T6" fmla="*/ 18480 w 244589"/>
                      <a:gd name="T7" fmla="*/ 1414 h 319356"/>
                      <a:gd name="T8" fmla="*/ 65886 w 244589"/>
                      <a:gd name="T9" fmla="*/ 24745 h 319356"/>
                      <a:gd name="T10" fmla="*/ 244589 w 244589"/>
                      <a:gd name="T11" fmla="*/ 249117 h 319356"/>
                      <a:gd name="T12" fmla="*/ 170626 w 244589"/>
                      <a:gd name="T13" fmla="*/ 319357 h 3193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55" name="Freeform: Shape 97">
                    <a:extLst>
                      <a:ext uri="{FF2B5EF4-FFF2-40B4-BE49-F238E27FC236}">
                        <a16:creationId xmlns:a16="http://schemas.microsoft.com/office/drawing/2014/main" id="{26E4F734-C1F6-4599-A31C-40C73A908B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T0" fmla="*/ 370 w 51731"/>
                      <a:gd name="T1" fmla="*/ 11794 h 85632"/>
                      <a:gd name="T2" fmla="*/ 33629 w 51731"/>
                      <a:gd name="T3" fmla="*/ 80794 h 85632"/>
                      <a:gd name="T4" fmla="*/ 46783 w 51731"/>
                      <a:gd name="T5" fmla="*/ 84268 h 85632"/>
                      <a:gd name="T6" fmla="*/ 50258 w 51731"/>
                      <a:gd name="T7" fmla="*/ 71114 h 85632"/>
                      <a:gd name="T8" fmla="*/ 18985 w 51731"/>
                      <a:gd name="T9" fmla="*/ 6831 h 85632"/>
                      <a:gd name="T10" fmla="*/ 370 w 51731"/>
                      <a:gd name="T11" fmla="*/ 11794 h 8563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56" name="Freeform: Shape 98">
                    <a:extLst>
                      <a:ext uri="{FF2B5EF4-FFF2-40B4-BE49-F238E27FC236}">
                        <a16:creationId xmlns:a16="http://schemas.microsoft.com/office/drawing/2014/main" id="{1E6D39F2-A6B6-4F53-A5D7-51F36FBCC9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T0" fmla="*/ 462753 w 491332"/>
                      <a:gd name="T1" fmla="*/ 404812 h 415981"/>
                      <a:gd name="T2" fmla="*/ 443145 w 491332"/>
                      <a:gd name="T3" fmla="*/ 318936 h 415981"/>
                      <a:gd name="T4" fmla="*/ 377621 w 491332"/>
                      <a:gd name="T5" fmla="*/ 228839 h 415981"/>
                      <a:gd name="T6" fmla="*/ 319294 w 491332"/>
                      <a:gd name="T7" fmla="*/ 237774 h 415981"/>
                      <a:gd name="T8" fmla="*/ 212568 w 491332"/>
                      <a:gd name="T9" fmla="*/ 311738 h 415981"/>
                      <a:gd name="T10" fmla="*/ 210831 w 491332"/>
                      <a:gd name="T11" fmla="*/ 341274 h 415981"/>
                      <a:gd name="T12" fmla="*/ 251039 w 491332"/>
                      <a:gd name="T13" fmla="*/ 355917 h 415981"/>
                      <a:gd name="T14" fmla="*/ 300927 w 491332"/>
                      <a:gd name="T15" fmla="*/ 352939 h 415981"/>
                      <a:gd name="T16" fmla="*/ 363722 w 491332"/>
                      <a:gd name="T17" fmla="*/ 375525 h 415981"/>
                      <a:gd name="T18" fmla="*/ 353049 w 491332"/>
                      <a:gd name="T19" fmla="*/ 400593 h 415981"/>
                      <a:gd name="T20" fmla="*/ 301175 w 491332"/>
                      <a:gd name="T21" fmla="*/ 382226 h 415981"/>
                      <a:gd name="T22" fmla="*/ 277596 w 491332"/>
                      <a:gd name="T23" fmla="*/ 383467 h 415981"/>
                      <a:gd name="T24" fmla="*/ 214802 w 491332"/>
                      <a:gd name="T25" fmla="*/ 379000 h 415981"/>
                      <a:gd name="T26" fmla="*/ 179558 w 491332"/>
                      <a:gd name="T27" fmla="*/ 306277 h 415981"/>
                      <a:gd name="T28" fmla="*/ 203385 w 491332"/>
                      <a:gd name="T29" fmla="*/ 280465 h 415981"/>
                      <a:gd name="T30" fmla="*/ 231183 w 491332"/>
                      <a:gd name="T31" fmla="*/ 254156 h 415981"/>
                      <a:gd name="T32" fmla="*/ 95667 w 491332"/>
                      <a:gd name="T33" fmla="*/ 79424 h 415981"/>
                      <a:gd name="T34" fmla="*/ 44290 w 491332"/>
                      <a:gd name="T35" fmla="*/ 29287 h 415981"/>
                      <a:gd name="T36" fmla="*/ 32624 w 491332"/>
                      <a:gd name="T37" fmla="*/ 66269 h 415981"/>
                      <a:gd name="T38" fmla="*/ 84250 w 491332"/>
                      <a:gd name="T39" fmla="*/ 156365 h 415981"/>
                      <a:gd name="T40" fmla="*/ 161688 w 491332"/>
                      <a:gd name="T41" fmla="*/ 270040 h 415981"/>
                      <a:gd name="T42" fmla="*/ 156476 w 491332"/>
                      <a:gd name="T43" fmla="*/ 290393 h 415981"/>
                      <a:gd name="T44" fmla="*/ 136620 w 491332"/>
                      <a:gd name="T45" fmla="*/ 285429 h 415981"/>
                      <a:gd name="T46" fmla="*/ 17981 w 491332"/>
                      <a:gd name="T47" fmla="*/ 105981 h 415981"/>
                      <a:gd name="T48" fmla="*/ 39326 w 491332"/>
                      <a:gd name="T49" fmla="*/ 248 h 415981"/>
                      <a:gd name="T50" fmla="*/ 91944 w 491332"/>
                      <a:gd name="T51" fmla="*/ 27302 h 415981"/>
                      <a:gd name="T52" fmla="*/ 132649 w 491332"/>
                      <a:gd name="T53" fmla="*/ 79424 h 415981"/>
                      <a:gd name="T54" fmla="*/ 255755 w 491332"/>
                      <a:gd name="T55" fmla="*/ 238271 h 415981"/>
                      <a:gd name="T56" fmla="*/ 366452 w 491332"/>
                      <a:gd name="T57" fmla="*/ 198063 h 415981"/>
                      <a:gd name="T58" fmla="*/ 449350 w 491332"/>
                      <a:gd name="T59" fmla="*/ 249192 h 415981"/>
                      <a:gd name="T60" fmla="*/ 473673 w 491332"/>
                      <a:gd name="T61" fmla="*/ 319928 h 415981"/>
                      <a:gd name="T62" fmla="*/ 480623 w 491332"/>
                      <a:gd name="T63" fmla="*/ 414492 h 41598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57" name="Freeform: Shape 99">
                    <a:extLst>
                      <a:ext uri="{FF2B5EF4-FFF2-40B4-BE49-F238E27FC236}">
                        <a16:creationId xmlns:a16="http://schemas.microsoft.com/office/drawing/2014/main" id="{BFE94304-23D2-4E4F-B8CB-F6C5D3518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T0" fmla="*/ 168866 w 254999"/>
                      <a:gd name="T1" fmla="*/ 343755 h 346485"/>
                      <a:gd name="T2" fmla="*/ 104830 w 254999"/>
                      <a:gd name="T3" fmla="*/ 327871 h 346485"/>
                      <a:gd name="T4" fmla="*/ 49730 w 254999"/>
                      <a:gd name="T5" fmla="*/ 251426 h 346485"/>
                      <a:gd name="T6" fmla="*/ 4062 w 254999"/>
                      <a:gd name="T7" fmla="*/ 183171 h 346485"/>
                      <a:gd name="T8" fmla="*/ 16224 w 254999"/>
                      <a:gd name="T9" fmla="*/ 120873 h 346485"/>
                      <a:gd name="T10" fmla="*/ 66360 w 254999"/>
                      <a:gd name="T11" fmla="*/ 745 h 346485"/>
                      <a:gd name="T12" fmla="*/ 84478 w 254999"/>
                      <a:gd name="T13" fmla="*/ 12162 h 346485"/>
                      <a:gd name="T14" fmla="*/ 31116 w 254999"/>
                      <a:gd name="T15" fmla="*/ 64284 h 346485"/>
                      <a:gd name="T16" fmla="*/ 86216 w 254999"/>
                      <a:gd name="T17" fmla="*/ 117150 h 346485"/>
                      <a:gd name="T18" fmla="*/ 116248 w 254999"/>
                      <a:gd name="T19" fmla="*/ 118143 h 346485"/>
                      <a:gd name="T20" fmla="*/ 180531 w 254999"/>
                      <a:gd name="T21" fmla="*/ 109952 h 346485"/>
                      <a:gd name="T22" fmla="*/ 185743 w 254999"/>
                      <a:gd name="T23" fmla="*/ 90841 h 346485"/>
                      <a:gd name="T24" fmla="*/ 209571 w 254999"/>
                      <a:gd name="T25" fmla="*/ 85380 h 346485"/>
                      <a:gd name="T26" fmla="*/ 205599 w 254999"/>
                      <a:gd name="T27" fmla="*/ 129063 h 346485"/>
                      <a:gd name="T28" fmla="*/ 114510 w 254999"/>
                      <a:gd name="T29" fmla="*/ 147430 h 346485"/>
                      <a:gd name="T30" fmla="*/ 85223 w 254999"/>
                      <a:gd name="T31" fmla="*/ 146685 h 346485"/>
                      <a:gd name="T32" fmla="*/ 60403 w 254999"/>
                      <a:gd name="T33" fmla="*/ 147678 h 346485"/>
                      <a:gd name="T34" fmla="*/ 122453 w 254999"/>
                      <a:gd name="T35" fmla="*/ 235044 h 346485"/>
                      <a:gd name="T36" fmla="*/ 179787 w 254999"/>
                      <a:gd name="T37" fmla="*/ 238023 h 346485"/>
                      <a:gd name="T38" fmla="*/ 212301 w 254999"/>
                      <a:gd name="T39" fmla="*/ 221890 h 346485"/>
                      <a:gd name="T40" fmla="*/ 210811 w 254999"/>
                      <a:gd name="T41" fmla="*/ 188135 h 346485"/>
                      <a:gd name="T42" fmla="*/ 236376 w 254999"/>
                      <a:gd name="T43" fmla="*/ 187638 h 346485"/>
                      <a:gd name="T44" fmla="*/ 205103 w 254999"/>
                      <a:gd name="T45" fmla="*/ 264084 h 346485"/>
                      <a:gd name="T46" fmla="*/ 164150 w 254999"/>
                      <a:gd name="T47" fmla="*/ 266814 h 346485"/>
                      <a:gd name="T48" fmla="*/ 116248 w 254999"/>
                      <a:gd name="T49" fmla="*/ 264084 h 346485"/>
                      <a:gd name="T50" fmla="*/ 79018 w 254999"/>
                      <a:gd name="T51" fmla="*/ 261353 h 346485"/>
                      <a:gd name="T52" fmla="*/ 84478 w 254999"/>
                      <a:gd name="T53" fmla="*/ 286173 h 346485"/>
                      <a:gd name="T54" fmla="*/ 126672 w 254999"/>
                      <a:gd name="T55" fmla="*/ 304788 h 346485"/>
                      <a:gd name="T56" fmla="*/ 199643 w 254999"/>
                      <a:gd name="T57" fmla="*/ 317198 h 346485"/>
                      <a:gd name="T58" fmla="*/ 217513 w 254999"/>
                      <a:gd name="T59" fmla="*/ 313227 h 346485"/>
                      <a:gd name="T60" fmla="*/ 224959 w 254999"/>
                      <a:gd name="T61" fmla="*/ 277735 h 346485"/>
                      <a:gd name="T62" fmla="*/ 238113 w 254999"/>
                      <a:gd name="T63" fmla="*/ 269296 h 346485"/>
                      <a:gd name="T64" fmla="*/ 230916 w 254999"/>
                      <a:gd name="T65" fmla="*/ 339288 h 34648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58" name="Freeform: Shape 100">
                    <a:extLst>
                      <a:ext uri="{FF2B5EF4-FFF2-40B4-BE49-F238E27FC236}">
                        <a16:creationId xmlns:a16="http://schemas.microsoft.com/office/drawing/2014/main" id="{F7BE6544-6C9A-487D-8282-8B556E3D76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T0" fmla="*/ 4964 w 93804"/>
                      <a:gd name="T1" fmla="*/ 17760 h 79822"/>
                      <a:gd name="T2" fmla="*/ 75701 w 93804"/>
                      <a:gd name="T3" fmla="*/ 75094 h 79822"/>
                      <a:gd name="T4" fmla="*/ 88855 w 93804"/>
                      <a:gd name="T5" fmla="*/ 78569 h 79822"/>
                      <a:gd name="T6" fmla="*/ 92330 w 93804"/>
                      <a:gd name="T7" fmla="*/ 65414 h 79822"/>
                      <a:gd name="T8" fmla="*/ 14396 w 93804"/>
                      <a:gd name="T9" fmla="*/ 1131 h 79822"/>
                      <a:gd name="T10" fmla="*/ 1241 w 93804"/>
                      <a:gd name="T11" fmla="*/ 4854 h 79822"/>
                      <a:gd name="T12" fmla="*/ 4964 w 93804"/>
                      <a:gd name="T13" fmla="*/ 17760 h 79822"/>
                      <a:gd name="T14" fmla="*/ 4964 w 93804"/>
                      <a:gd name="T15" fmla="*/ 17760 h 7982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7949" name="Freeform: Shape 91">
                  <a:extLst>
                    <a:ext uri="{FF2B5EF4-FFF2-40B4-BE49-F238E27FC236}">
                      <a16:creationId xmlns:a16="http://schemas.microsoft.com/office/drawing/2014/main" id="{D8CFD5E1-E50E-4B40-84E2-5D826E075C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1534" y="3756360"/>
                  <a:ext cx="1571931" cy="968981"/>
                </a:xfrm>
                <a:custGeom>
                  <a:avLst/>
                  <a:gdLst>
                    <a:gd name="T0" fmla="*/ 1548516 w 1571931"/>
                    <a:gd name="T1" fmla="*/ 394898 h 968981"/>
                    <a:gd name="T2" fmla="*/ 813847 w 1571931"/>
                    <a:gd name="T3" fmla="*/ 299838 h 968981"/>
                    <a:gd name="T4" fmla="*/ 159099 w 1571931"/>
                    <a:gd name="T5" fmla="*/ 3737 h 968981"/>
                    <a:gd name="T6" fmla="*/ 19363 w 1571931"/>
                    <a:gd name="T7" fmla="*/ 340046 h 968981"/>
                    <a:gd name="T8" fmla="*/ 1386194 w 1571931"/>
                    <a:gd name="T9" fmla="*/ 968982 h 968981"/>
                    <a:gd name="T10" fmla="*/ 1548516 w 1571931"/>
                    <a:gd name="T11" fmla="*/ 394898 h 9689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50" name="Freeform: Shape 92">
                  <a:extLst>
                    <a:ext uri="{FF2B5EF4-FFF2-40B4-BE49-F238E27FC236}">
                      <a16:creationId xmlns:a16="http://schemas.microsoft.com/office/drawing/2014/main" id="{D42A4529-B86B-4257-A5BC-4825C4A82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73843" y="3741298"/>
                  <a:ext cx="1655918" cy="421325"/>
                </a:xfrm>
                <a:custGeom>
                  <a:avLst/>
                  <a:gdLst>
                    <a:gd name="T0" fmla="*/ 1639603 w 1655918"/>
                    <a:gd name="T1" fmla="*/ 279904 h 421325"/>
                    <a:gd name="T2" fmla="*/ 1472317 w 1655918"/>
                    <a:gd name="T3" fmla="*/ 386877 h 421325"/>
                    <a:gd name="T4" fmla="*/ 1467849 w 1655918"/>
                    <a:gd name="T5" fmla="*/ 386133 h 421325"/>
                    <a:gd name="T6" fmla="*/ 930747 w 1655918"/>
                    <a:gd name="T7" fmla="*/ 324331 h 421325"/>
                    <a:gd name="T8" fmla="*/ 417968 w 1655918"/>
                    <a:gd name="T9" fmla="*/ 152578 h 421325"/>
                    <a:gd name="T10" fmla="*/ 149665 w 1655918"/>
                    <a:gd name="T11" fmla="*/ 10360 h 421325"/>
                    <a:gd name="T12" fmla="*/ 148424 w 1655918"/>
                    <a:gd name="T13" fmla="*/ 9615 h 421325"/>
                    <a:gd name="T14" fmla="*/ 122860 w 1655918"/>
                    <a:gd name="T15" fmla="*/ 4900 h 421325"/>
                    <a:gd name="T16" fmla="*/ 1 w 1655918"/>
                    <a:gd name="T17" fmla="*/ 304227 h 421325"/>
                    <a:gd name="T18" fmla="*/ 32267 w 1655918"/>
                    <a:gd name="T19" fmla="*/ 304227 h 421325"/>
                    <a:gd name="T20" fmla="*/ 135022 w 1655918"/>
                    <a:gd name="T21" fmla="*/ 39151 h 421325"/>
                    <a:gd name="T22" fmla="*/ 627944 w 1655918"/>
                    <a:gd name="T23" fmla="*/ 271465 h 421325"/>
                    <a:gd name="T24" fmla="*/ 1160331 w 1655918"/>
                    <a:gd name="T25" fmla="*/ 397302 h 421325"/>
                    <a:gd name="T26" fmla="*/ 1463630 w 1655918"/>
                    <a:gd name="T27" fmla="*/ 418399 h 421325"/>
                    <a:gd name="T28" fmla="*/ 1480259 w 1655918"/>
                    <a:gd name="T29" fmla="*/ 419143 h 421325"/>
                    <a:gd name="T30" fmla="*/ 1646304 w 1655918"/>
                    <a:gd name="T31" fmla="*/ 317630 h 421325"/>
                    <a:gd name="T32" fmla="*/ 1639603 w 1655918"/>
                    <a:gd name="T33" fmla="*/ 279904 h 4213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51" name="Freeform: Shape 93">
                  <a:extLst>
                    <a:ext uri="{FF2B5EF4-FFF2-40B4-BE49-F238E27FC236}">
                      <a16:creationId xmlns:a16="http://schemas.microsoft.com/office/drawing/2014/main" id="{6B15BA80-0C03-48B5-AE7B-BE0891461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51990" y="4119473"/>
                  <a:ext cx="1238073" cy="1694220"/>
                </a:xfrm>
                <a:custGeom>
                  <a:avLst/>
                  <a:gdLst>
                    <a:gd name="T0" fmla="*/ 1174513 w 1238073"/>
                    <a:gd name="T1" fmla="*/ 1088367 h 1694220"/>
                    <a:gd name="T2" fmla="*/ 1133312 w 1238073"/>
                    <a:gd name="T3" fmla="*/ 1587991 h 1694220"/>
                    <a:gd name="T4" fmla="*/ 1123136 w 1238073"/>
                    <a:gd name="T5" fmla="*/ 1694220 h 1694220"/>
                    <a:gd name="T6" fmla="*/ 1155402 w 1238073"/>
                    <a:gd name="T7" fmla="*/ 1694220 h 1694220"/>
                    <a:gd name="T8" fmla="*/ 1184689 w 1238073"/>
                    <a:gd name="T9" fmla="*/ 1369080 h 1694220"/>
                    <a:gd name="T10" fmla="*/ 1221422 w 1238073"/>
                    <a:gd name="T11" fmla="*/ 869207 h 1694220"/>
                    <a:gd name="T12" fmla="*/ 1237307 w 1238073"/>
                    <a:gd name="T13" fmla="*/ 596189 h 1694220"/>
                    <a:gd name="T14" fmla="*/ 1237555 w 1238073"/>
                    <a:gd name="T15" fmla="*/ 593459 h 1694220"/>
                    <a:gd name="T16" fmla="*/ 1238052 w 1238073"/>
                    <a:gd name="T17" fmla="*/ 585516 h 1694220"/>
                    <a:gd name="T18" fmla="*/ 1210750 w 1238073"/>
                    <a:gd name="T19" fmla="*/ 574347 h 1694220"/>
                    <a:gd name="T20" fmla="*/ 734208 w 1238073"/>
                    <a:gd name="T21" fmla="*/ 403835 h 1694220"/>
                    <a:gd name="T22" fmla="*/ 270325 w 1238073"/>
                    <a:gd name="T23" fmla="*/ 164819 h 1694220"/>
                    <a:gd name="T24" fmla="*/ 23367 w 1238073"/>
                    <a:gd name="T25" fmla="*/ 2994 h 1694220"/>
                    <a:gd name="T26" fmla="*/ 6986 w 1238073"/>
                    <a:gd name="T27" fmla="*/ 30792 h 1694220"/>
                    <a:gd name="T28" fmla="*/ 455481 w 1238073"/>
                    <a:gd name="T29" fmla="*/ 306044 h 1694220"/>
                    <a:gd name="T30" fmla="*/ 934505 w 1238073"/>
                    <a:gd name="T31" fmla="*/ 518254 h 1694220"/>
                    <a:gd name="T32" fmla="*/ 1204545 w 1238073"/>
                    <a:gd name="T33" fmla="*/ 606117 h 1694220"/>
                    <a:gd name="T34" fmla="*/ 1174513 w 1238073"/>
                    <a:gd name="T35" fmla="*/ 1088367 h 16942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902" name="Graphic 4">
                <a:extLst>
                  <a:ext uri="{FF2B5EF4-FFF2-40B4-BE49-F238E27FC236}">
                    <a16:creationId xmlns:a16="http://schemas.microsoft.com/office/drawing/2014/main" id="{9D85FF2C-42A2-4134-9D9C-EE57732D8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37942" name="Graphic 4">
                  <a:extLst>
                    <a:ext uri="{FF2B5EF4-FFF2-40B4-BE49-F238E27FC236}">
                      <a16:creationId xmlns:a16="http://schemas.microsoft.com/office/drawing/2014/main" id="{EB67F575-52CC-4677-8465-A74C5C45FD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37946" name="Freeform: Shape 88">
                    <a:extLst>
                      <a:ext uri="{FF2B5EF4-FFF2-40B4-BE49-F238E27FC236}">
                        <a16:creationId xmlns:a16="http://schemas.microsoft.com/office/drawing/2014/main" id="{9D61BB76-B338-43AB-A3C2-7A57FDF719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T0" fmla="*/ 365333 w 399749"/>
                      <a:gd name="T1" fmla="*/ 350512 h 366442"/>
                      <a:gd name="T2" fmla="*/ 2963 w 399749"/>
                      <a:gd name="T3" fmla="*/ 143514 h 366442"/>
                      <a:gd name="T4" fmla="*/ 115893 w 399749"/>
                      <a:gd name="T5" fmla="*/ 8990 h 366442"/>
                      <a:gd name="T6" fmla="*/ 397103 w 399749"/>
                      <a:gd name="T7" fmla="*/ 179255 h 366442"/>
                      <a:gd name="T8" fmla="*/ 365333 w 399749"/>
                      <a:gd name="T9" fmla="*/ 350512 h 3664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47" name="Freeform: Shape 89">
                    <a:extLst>
                      <a:ext uri="{FF2B5EF4-FFF2-40B4-BE49-F238E27FC236}">
                        <a16:creationId xmlns:a16="http://schemas.microsoft.com/office/drawing/2014/main" id="{D85BFF01-593C-482E-B544-3115AD1000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T0" fmla="*/ 148504 w 187852"/>
                      <a:gd name="T1" fmla="*/ 217422 h 253914"/>
                      <a:gd name="T2" fmla="*/ 95886 w 187852"/>
                      <a:gd name="T3" fmla="*/ 253163 h 253914"/>
                      <a:gd name="T4" fmla="*/ 55678 w 187852"/>
                      <a:gd name="T5" fmla="*/ 151153 h 253914"/>
                      <a:gd name="T6" fmla="*/ 4053 w 187852"/>
                      <a:gd name="T7" fmla="*/ 114420 h 253914"/>
                      <a:gd name="T8" fmla="*/ 131875 w 187852"/>
                      <a:gd name="T9" fmla="*/ 73467 h 253914"/>
                      <a:gd name="T10" fmla="*/ 125918 w 187852"/>
                      <a:gd name="T11" fmla="*/ 0 h 253914"/>
                      <a:gd name="T12" fmla="*/ 185486 w 187852"/>
                      <a:gd name="T13" fmla="*/ 32762 h 253914"/>
                      <a:gd name="T14" fmla="*/ 148504 w 187852"/>
                      <a:gd name="T15" fmla="*/ 217422 h 25391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943" name="Graphic 4">
                  <a:extLst>
                    <a:ext uri="{FF2B5EF4-FFF2-40B4-BE49-F238E27FC236}">
                      <a16:creationId xmlns:a16="http://schemas.microsoft.com/office/drawing/2014/main" id="{EB206707-C15D-4AC1-839C-88C596FBC8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37944" name="Freeform: Shape 86">
                    <a:extLst>
                      <a:ext uri="{FF2B5EF4-FFF2-40B4-BE49-F238E27FC236}">
                        <a16:creationId xmlns:a16="http://schemas.microsoft.com/office/drawing/2014/main" id="{144E0EDF-E42E-4100-86CA-7607BD3EBF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T0" fmla="*/ 117263 w 360737"/>
                      <a:gd name="T1" fmla="*/ 419012 h 419012"/>
                      <a:gd name="T2" fmla="*/ 357519 w 360737"/>
                      <a:gd name="T3" fmla="*/ 77738 h 419012"/>
                      <a:gd name="T4" fmla="*/ 198176 w 360737"/>
                      <a:gd name="T5" fmla="*/ 3775 h 419012"/>
                      <a:gd name="T6" fmla="*/ 15750 w 360737"/>
                      <a:gd name="T7" fmla="*/ 277290 h 419012"/>
                      <a:gd name="T8" fmla="*/ 117263 w 360737"/>
                      <a:gd name="T9" fmla="*/ 419012 h 4190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45" name="Freeform: Shape 87">
                    <a:extLst>
                      <a:ext uri="{FF2B5EF4-FFF2-40B4-BE49-F238E27FC236}">
                        <a16:creationId xmlns:a16="http://schemas.microsoft.com/office/drawing/2014/main" id="{47943960-61BC-4958-983A-E035FF2E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T0" fmla="*/ 112186 w 207440"/>
                      <a:gd name="T1" fmla="*/ 206253 h 223465"/>
                      <a:gd name="T2" fmla="*/ 175229 w 207440"/>
                      <a:gd name="T3" fmla="*/ 216429 h 223465"/>
                      <a:gd name="T4" fmla="*/ 168279 w 207440"/>
                      <a:gd name="T5" fmla="*/ 106974 h 223465"/>
                      <a:gd name="T6" fmla="*/ 199304 w 207440"/>
                      <a:gd name="T7" fmla="*/ 51874 h 223465"/>
                      <a:gd name="T8" fmla="*/ 66021 w 207440"/>
                      <a:gd name="T9" fmla="*/ 68999 h 223465"/>
                      <a:gd name="T10" fmla="*/ 40208 w 207440"/>
                      <a:gd name="T11" fmla="*/ 0 h 223465"/>
                      <a:gd name="T12" fmla="*/ 0 w 207440"/>
                      <a:gd name="T13" fmla="*/ 54852 h 223465"/>
                      <a:gd name="T14" fmla="*/ 112186 w 207440"/>
                      <a:gd name="T15" fmla="*/ 206253 h 22346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7903" name="Freeform: Shape 35">
                <a:extLst>
                  <a:ext uri="{FF2B5EF4-FFF2-40B4-BE49-F238E27FC236}">
                    <a16:creationId xmlns:a16="http://schemas.microsoft.com/office/drawing/2014/main" id="{C8F47D1F-26B8-4CA2-9FB1-AC1573680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193" y="2163838"/>
                <a:ext cx="1717291" cy="1797609"/>
              </a:xfrm>
              <a:custGeom>
                <a:avLst/>
                <a:gdLst>
                  <a:gd name="T0" fmla="*/ 1710234 w 1717291"/>
                  <a:gd name="T1" fmla="*/ 731782 h 1797609"/>
                  <a:gd name="T2" fmla="*/ 1676479 w 1717291"/>
                  <a:gd name="T3" fmla="*/ 1213039 h 1797609"/>
                  <a:gd name="T4" fmla="*/ 1494549 w 1717291"/>
                  <a:gd name="T5" fmla="*/ 1525025 h 1797609"/>
                  <a:gd name="T6" fmla="*/ 1074349 w 1717291"/>
                  <a:gd name="T7" fmla="*/ 1790101 h 1797609"/>
                  <a:gd name="T8" fmla="*/ 610465 w 1717291"/>
                  <a:gd name="T9" fmla="*/ 1756843 h 1797609"/>
                  <a:gd name="T10" fmla="*/ 278623 w 1717291"/>
                  <a:gd name="T11" fmla="*/ 1539917 h 1797609"/>
                  <a:gd name="T12" fmla="*/ 49536 w 1717291"/>
                  <a:gd name="T13" fmla="*/ 1101350 h 1797609"/>
                  <a:gd name="T14" fmla="*/ 42338 w 1717291"/>
                  <a:gd name="T15" fmla="*/ 541661 h 1797609"/>
                  <a:gd name="T16" fmla="*/ 681946 w 1717291"/>
                  <a:gd name="T17" fmla="*/ 22429 h 1797609"/>
                  <a:gd name="T18" fmla="*/ 1448880 w 1717291"/>
                  <a:gd name="T19" fmla="*/ 194431 h 1797609"/>
                  <a:gd name="T20" fmla="*/ 1710234 w 1717291"/>
                  <a:gd name="T21" fmla="*/ 731782 h 17976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7904" name="Graphic 4">
                <a:extLst>
                  <a:ext uri="{FF2B5EF4-FFF2-40B4-BE49-F238E27FC236}">
                    <a16:creationId xmlns:a16="http://schemas.microsoft.com/office/drawing/2014/main" id="{C363A02B-F3B1-4597-A6F7-88FF488D5E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64" name="Graphic 4">
                  <a:extLst>
                    <a:ext uri="{FF2B5EF4-FFF2-40B4-BE49-F238E27FC236}">
                      <a16:creationId xmlns:a16="http://schemas.microsoft.com/office/drawing/2014/main" id="{3B26BA48-01C3-4170-BCDB-382AFE6D1FC6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79" name="Picture 78">
                    <a:extLst>
                      <a:ext uri="{FF2B5EF4-FFF2-40B4-BE49-F238E27FC236}">
                        <a16:creationId xmlns:a16="http://schemas.microsoft.com/office/drawing/2014/main" id="{91824398-E9A2-49DC-AEB2-9021271F63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80" name="Graphic 4">
                    <a:extLst>
                      <a:ext uri="{FF2B5EF4-FFF2-40B4-BE49-F238E27FC236}">
                        <a16:creationId xmlns:a16="http://schemas.microsoft.com/office/drawing/2014/main" id="{B4D254F2-84CA-4CBF-82AE-E16EAD2BAE96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81" name="Freeform: Shape 80">
                      <a:extLst>
                        <a:ext uri="{FF2B5EF4-FFF2-40B4-BE49-F238E27FC236}">
                          <a16:creationId xmlns:a16="http://schemas.microsoft.com/office/drawing/2014/main" id="{4E353D9B-FB76-4829-95FB-59EBB8D5FA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2" name="Freeform: Shape 81">
                      <a:extLst>
                        <a:ext uri="{FF2B5EF4-FFF2-40B4-BE49-F238E27FC236}">
                          <a16:creationId xmlns:a16="http://schemas.microsoft.com/office/drawing/2014/main" id="{6B6C0F4B-96AA-459E-8DFD-CACC69CC3A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" name="Freeform: Shape 82">
                      <a:extLst>
                        <a:ext uri="{FF2B5EF4-FFF2-40B4-BE49-F238E27FC236}">
                          <a16:creationId xmlns:a16="http://schemas.microsoft.com/office/drawing/2014/main" id="{C028E8F5-5242-47FB-A8BE-3610484F6F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" name="Freeform: Shape 83">
                      <a:extLst>
                        <a:ext uri="{FF2B5EF4-FFF2-40B4-BE49-F238E27FC236}">
                          <a16:creationId xmlns:a16="http://schemas.microsoft.com/office/drawing/2014/main" id="{A72462D9-FC08-4D18-A7E3-9623DCD294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7932" name="Graphic 4">
                  <a:extLst>
                    <a:ext uri="{FF2B5EF4-FFF2-40B4-BE49-F238E27FC236}">
                      <a16:creationId xmlns:a16="http://schemas.microsoft.com/office/drawing/2014/main" id="{640DE331-8A8F-40EC-B562-6AF2CFF6D7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37940" name="Freeform: Shape 74">
                    <a:extLst>
                      <a:ext uri="{FF2B5EF4-FFF2-40B4-BE49-F238E27FC236}">
                        <a16:creationId xmlns:a16="http://schemas.microsoft.com/office/drawing/2014/main" id="{9074FC8C-9DDB-4C2B-8460-B08302D459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T0" fmla="*/ 408535 w 408535"/>
                      <a:gd name="T1" fmla="*/ 204268 h 408535"/>
                      <a:gd name="T2" fmla="*/ 204268 w 408535"/>
                      <a:gd name="T3" fmla="*/ 408535 h 408535"/>
                      <a:gd name="T4" fmla="*/ 0 w 408535"/>
                      <a:gd name="T5" fmla="*/ 204268 h 408535"/>
                      <a:gd name="T6" fmla="*/ 204268 w 408535"/>
                      <a:gd name="T7" fmla="*/ 0 h 408535"/>
                      <a:gd name="T8" fmla="*/ 408535 w 408535"/>
                      <a:gd name="T9" fmla="*/ 204268 h 4085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6" name="Graphic 4">
                    <a:extLst>
                      <a:ext uri="{FF2B5EF4-FFF2-40B4-BE49-F238E27FC236}">
                        <a16:creationId xmlns:a16="http://schemas.microsoft.com/office/drawing/2014/main" id="{DC1404F3-DE24-4DE9-A10D-5B21CB6D6838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77" name="Freeform: Shape 76">
                      <a:extLst>
                        <a:ext uri="{FF2B5EF4-FFF2-40B4-BE49-F238E27FC236}">
                          <a16:creationId xmlns:a16="http://schemas.microsoft.com/office/drawing/2014/main" id="{C6F081F4-54A9-472B-95E5-E01492FCE0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" name="Freeform: Shape 77">
                      <a:extLst>
                        <a:ext uri="{FF2B5EF4-FFF2-40B4-BE49-F238E27FC236}">
                          <a16:creationId xmlns:a16="http://schemas.microsoft.com/office/drawing/2014/main" id="{3A1FA1B8-D235-4FB1-A85D-D9A433B80D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7933" name="Graphic 4">
                  <a:extLst>
                    <a:ext uri="{FF2B5EF4-FFF2-40B4-BE49-F238E27FC236}">
                      <a16:creationId xmlns:a16="http://schemas.microsoft.com/office/drawing/2014/main" id="{8C68D675-6E5F-4C93-84AF-AFD3A64927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37938" name="Freeform: Shape 70">
                    <a:extLst>
                      <a:ext uri="{FF2B5EF4-FFF2-40B4-BE49-F238E27FC236}">
                        <a16:creationId xmlns:a16="http://schemas.microsoft.com/office/drawing/2014/main" id="{B26CFBD4-4BC3-484D-B4D3-E9B3179627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T0" fmla="*/ 408535 w 408535"/>
                      <a:gd name="T1" fmla="*/ 204268 h 408535"/>
                      <a:gd name="T2" fmla="*/ 204268 w 408535"/>
                      <a:gd name="T3" fmla="*/ 408535 h 408535"/>
                      <a:gd name="T4" fmla="*/ 0 w 408535"/>
                      <a:gd name="T5" fmla="*/ 204268 h 408535"/>
                      <a:gd name="T6" fmla="*/ 204268 w 408535"/>
                      <a:gd name="T7" fmla="*/ 0 h 408535"/>
                      <a:gd name="T8" fmla="*/ 408535 w 408535"/>
                      <a:gd name="T9" fmla="*/ 204268 h 4085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2" name="Graphic 4">
                    <a:extLst>
                      <a:ext uri="{FF2B5EF4-FFF2-40B4-BE49-F238E27FC236}">
                        <a16:creationId xmlns:a16="http://schemas.microsoft.com/office/drawing/2014/main" id="{27416D99-E6CE-4F52-884B-4B127886B322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73" name="Freeform: Shape 72">
                      <a:extLst>
                        <a:ext uri="{FF2B5EF4-FFF2-40B4-BE49-F238E27FC236}">
                          <a16:creationId xmlns:a16="http://schemas.microsoft.com/office/drawing/2014/main" id="{9308AAC5-8789-457D-A742-C162024119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4" name="Freeform: Shape 73">
                      <a:extLst>
                        <a:ext uri="{FF2B5EF4-FFF2-40B4-BE49-F238E27FC236}">
                          <a16:creationId xmlns:a16="http://schemas.microsoft.com/office/drawing/2014/main" id="{7A8AD3E3-0CB1-433D-8B37-5EECE6D1B1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37934" name="Freeform: Shape 66">
                  <a:extLst>
                    <a:ext uri="{FF2B5EF4-FFF2-40B4-BE49-F238E27FC236}">
                      <a16:creationId xmlns:a16="http://schemas.microsoft.com/office/drawing/2014/main" id="{88050A21-6C72-42C1-B966-242354657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41465" y="3186211"/>
                  <a:ext cx="96026" cy="69612"/>
                </a:xfrm>
                <a:custGeom>
                  <a:avLst/>
                  <a:gdLst>
                    <a:gd name="T0" fmla="*/ 1292 w 96026"/>
                    <a:gd name="T1" fmla="*/ 9233 h 69612"/>
                    <a:gd name="T2" fmla="*/ 51 w 96026"/>
                    <a:gd name="T3" fmla="*/ 15438 h 69612"/>
                    <a:gd name="T4" fmla="*/ 32813 w 96026"/>
                    <a:gd name="T5" fmla="*/ 66567 h 69612"/>
                    <a:gd name="T6" fmla="*/ 94118 w 96026"/>
                    <a:gd name="T7" fmla="*/ 44725 h 69612"/>
                    <a:gd name="T8" fmla="*/ 91884 w 96026"/>
                    <a:gd name="T9" fmla="*/ 29585 h 69612"/>
                    <a:gd name="T10" fmla="*/ 76744 w 96026"/>
                    <a:gd name="T11" fmla="*/ 31819 h 69612"/>
                    <a:gd name="T12" fmla="*/ 73021 w 96026"/>
                    <a:gd name="T13" fmla="*/ 37279 h 69612"/>
                    <a:gd name="T14" fmla="*/ 42493 w 96026"/>
                    <a:gd name="T15" fmla="*/ 40258 h 69612"/>
                    <a:gd name="T16" fmla="*/ 24871 w 96026"/>
                    <a:gd name="T17" fmla="*/ 21147 h 69612"/>
                    <a:gd name="T18" fmla="*/ 21148 w 96026"/>
                    <a:gd name="T19" fmla="*/ 4021 h 69612"/>
                    <a:gd name="T20" fmla="*/ 7000 w 96026"/>
                    <a:gd name="T21" fmla="*/ 1787 h 69612"/>
                    <a:gd name="T22" fmla="*/ 1292 w 96026"/>
                    <a:gd name="T23" fmla="*/ 9233 h 696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7935" name="Graphic 4">
                  <a:extLst>
                    <a:ext uri="{FF2B5EF4-FFF2-40B4-BE49-F238E27FC236}">
                      <a16:creationId xmlns:a16="http://schemas.microsoft.com/office/drawing/2014/main" id="{32A82ADC-0C88-47ED-84BE-3E4FECDBE9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37936" name="Freeform: Shape 68">
                    <a:extLst>
                      <a:ext uri="{FF2B5EF4-FFF2-40B4-BE49-F238E27FC236}">
                        <a16:creationId xmlns:a16="http://schemas.microsoft.com/office/drawing/2014/main" id="{27E4C9FA-227E-4AD7-8EA1-DD07474FFA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T0" fmla="*/ 321436 w 331623"/>
                      <a:gd name="T1" fmla="*/ 155372 h 262281"/>
                      <a:gd name="T2" fmla="*/ 302822 w 331623"/>
                      <a:gd name="T3" fmla="*/ 0 h 262281"/>
                      <a:gd name="T4" fmla="*/ 2501 w 331623"/>
                      <a:gd name="T5" fmla="*/ 66766 h 262281"/>
                      <a:gd name="T6" fmla="*/ 98058 w 331623"/>
                      <a:gd name="T7" fmla="*/ 248447 h 262281"/>
                      <a:gd name="T8" fmla="*/ 293638 w 331623"/>
                      <a:gd name="T9" fmla="*/ 204019 h 262281"/>
                      <a:gd name="T10" fmla="*/ 321436 w 331623"/>
                      <a:gd name="T11" fmla="*/ 155372 h 26228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37" name="Freeform: Shape 69">
                    <a:extLst>
                      <a:ext uri="{FF2B5EF4-FFF2-40B4-BE49-F238E27FC236}">
                        <a16:creationId xmlns:a16="http://schemas.microsoft.com/office/drawing/2014/main" id="{ABE05324-087E-4792-97BC-643DEE6E94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T0" fmla="*/ 328071 w 347239"/>
                      <a:gd name="T1" fmla="*/ 42687 h 279569"/>
                      <a:gd name="T2" fmla="*/ 300521 w 347239"/>
                      <a:gd name="T3" fmla="*/ 57331 h 279569"/>
                      <a:gd name="T4" fmla="*/ 253859 w 347239"/>
                      <a:gd name="T5" fmla="*/ 229333 h 279569"/>
                      <a:gd name="T6" fmla="*/ 67462 w 347239"/>
                      <a:gd name="T7" fmla="*/ 193840 h 279569"/>
                      <a:gd name="T8" fmla="*/ 31473 w 347239"/>
                      <a:gd name="T9" fmla="*/ 93816 h 279569"/>
                      <a:gd name="T10" fmla="*/ 302258 w 347239"/>
                      <a:gd name="T11" fmla="*/ 30774 h 279569"/>
                      <a:gd name="T12" fmla="*/ 295557 w 347239"/>
                      <a:gd name="T13" fmla="*/ 493 h 279569"/>
                      <a:gd name="T14" fmla="*/ 11617 w 347239"/>
                      <a:gd name="T15" fmla="*/ 66514 h 279569"/>
                      <a:gd name="T16" fmla="*/ 448 w 347239"/>
                      <a:gd name="T17" fmla="*/ 85129 h 279569"/>
                      <a:gd name="T18" fmla="*/ 133731 w 347239"/>
                      <a:gd name="T19" fmla="*/ 273512 h 279569"/>
                      <a:gd name="T20" fmla="*/ 337254 w 347239"/>
                      <a:gd name="T21" fmla="*/ 173736 h 279569"/>
                      <a:gd name="T22" fmla="*/ 328071 w 347239"/>
                      <a:gd name="T23" fmla="*/ 42687 h 27956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7905" name="Freeform: Shape 37">
                <a:extLst>
                  <a:ext uri="{FF2B5EF4-FFF2-40B4-BE49-F238E27FC236}">
                    <a16:creationId xmlns:a16="http://schemas.microsoft.com/office/drawing/2014/main" id="{04C50D2E-BCBC-424C-AE92-1ABB7219E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1091" y="2013028"/>
                <a:ext cx="1398042" cy="1171860"/>
              </a:xfrm>
              <a:custGeom>
                <a:avLst/>
                <a:gdLst>
                  <a:gd name="T0" fmla="*/ 50632 w 1398042"/>
                  <a:gd name="T1" fmla="*/ 740871 h 1171860"/>
                  <a:gd name="T2" fmla="*/ 110945 w 1398042"/>
                  <a:gd name="T3" fmla="*/ 494409 h 1171860"/>
                  <a:gd name="T4" fmla="*/ 543059 w 1398042"/>
                  <a:gd name="T5" fmla="*/ 47155 h 1171860"/>
                  <a:gd name="T6" fmla="*/ 1142459 w 1398042"/>
                  <a:gd name="T7" fmla="*/ 90590 h 1171860"/>
                  <a:gd name="T8" fmla="*/ 1352683 w 1398042"/>
                  <a:gd name="T9" fmla="*/ 296347 h 1171860"/>
                  <a:gd name="T10" fmla="*/ 1376014 w 1398042"/>
                  <a:gd name="T11" fmla="*/ 593689 h 1171860"/>
                  <a:gd name="T12" fmla="*/ 667655 w 1398042"/>
                  <a:gd name="T13" fmla="*/ 606843 h 1171860"/>
                  <a:gd name="T14" fmla="*/ 480265 w 1398042"/>
                  <a:gd name="T15" fmla="*/ 919574 h 1171860"/>
                  <a:gd name="T16" fmla="*/ 236781 w 1398042"/>
                  <a:gd name="T17" fmla="*/ 1146179 h 1171860"/>
                  <a:gd name="T18" fmla="*/ 0 w 1398042"/>
                  <a:gd name="T19" fmla="*/ 1138237 h 1171860"/>
                  <a:gd name="T20" fmla="*/ 29287 w 1398042"/>
                  <a:gd name="T21" fmla="*/ 915354 h 1171860"/>
                  <a:gd name="T22" fmla="*/ 50632 w 1398042"/>
                  <a:gd name="T23" fmla="*/ 740871 h 11718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06" name="Freeform: Shape 38">
                <a:extLst>
                  <a:ext uri="{FF2B5EF4-FFF2-40B4-BE49-F238E27FC236}">
                    <a16:creationId xmlns:a16="http://schemas.microsoft.com/office/drawing/2014/main" id="{E972261C-0112-45E6-99E5-580B1FAF4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7705" y="2091912"/>
                <a:ext cx="798520" cy="1364801"/>
              </a:xfrm>
              <a:custGeom>
                <a:avLst/>
                <a:gdLst>
                  <a:gd name="T0" fmla="*/ 0 w 798520"/>
                  <a:gd name="T1" fmla="*/ 65068 h 1364801"/>
                  <a:gd name="T2" fmla="*/ 364604 w 798520"/>
                  <a:gd name="T3" fmla="*/ 47694 h 1364801"/>
                  <a:gd name="T4" fmla="*/ 614044 w 798520"/>
                  <a:gd name="T5" fmla="*/ 323443 h 1364801"/>
                  <a:gd name="T6" fmla="*/ 797959 w 798520"/>
                  <a:gd name="T7" fmla="*/ 894797 h 1364801"/>
                  <a:gd name="T8" fmla="*/ 769168 w 798520"/>
                  <a:gd name="T9" fmla="*/ 1349001 h 1364801"/>
                  <a:gd name="T10" fmla="*/ 601634 w 798520"/>
                  <a:gd name="T11" fmla="*/ 740914 h 1364801"/>
                  <a:gd name="T12" fmla="*/ 369320 w 798520"/>
                  <a:gd name="T13" fmla="*/ 646598 h 1364801"/>
                  <a:gd name="T14" fmla="*/ 82402 w 798520"/>
                  <a:gd name="T15" fmla="*/ 356702 h 1364801"/>
                  <a:gd name="T16" fmla="*/ 0 w 798520"/>
                  <a:gd name="T17" fmla="*/ 65068 h 13648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07" name="Freeform: Shape 39">
                <a:extLst>
                  <a:ext uri="{FF2B5EF4-FFF2-40B4-BE49-F238E27FC236}">
                    <a16:creationId xmlns:a16="http://schemas.microsoft.com/office/drawing/2014/main" id="{1E9A5B85-4F01-4C10-8864-780877F3F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4008" y="2408385"/>
                <a:ext cx="1075313" cy="1458932"/>
              </a:xfrm>
              <a:custGeom>
                <a:avLst/>
                <a:gdLst>
                  <a:gd name="T0" fmla="*/ 4833 w 1075313"/>
                  <a:gd name="T1" fmla="*/ 516274 h 1458932"/>
                  <a:gd name="T2" fmla="*/ 232679 w 1075313"/>
                  <a:gd name="T3" fmla="*/ 1458933 h 1458932"/>
                  <a:gd name="T4" fmla="*/ 299196 w 1075313"/>
                  <a:gd name="T5" fmla="*/ 653776 h 1458932"/>
                  <a:gd name="T6" fmla="*/ 385321 w 1075313"/>
                  <a:gd name="T7" fmla="*/ 550525 h 1458932"/>
                  <a:gd name="T8" fmla="*/ 635506 w 1075313"/>
                  <a:gd name="T9" fmla="*/ 187907 h 1458932"/>
                  <a:gd name="T10" fmla="*/ 1075314 w 1075313"/>
                  <a:gd name="T11" fmla="*/ 44448 h 1458932"/>
                  <a:gd name="T12" fmla="*/ 630790 w 1075313"/>
                  <a:gd name="T13" fmla="*/ 5481 h 1458932"/>
                  <a:gd name="T14" fmla="*/ 4833 w 1075313"/>
                  <a:gd name="T15" fmla="*/ 516274 h 14589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08" name="Freeform: Shape 40">
                <a:extLst>
                  <a:ext uri="{FF2B5EF4-FFF2-40B4-BE49-F238E27FC236}">
                    <a16:creationId xmlns:a16="http://schemas.microsoft.com/office/drawing/2014/main" id="{7DF72BD2-372B-4A4F-AE6A-C9ABB56EC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0404" y="2720912"/>
                <a:ext cx="93283" cy="358188"/>
              </a:xfrm>
              <a:custGeom>
                <a:avLst/>
                <a:gdLst>
                  <a:gd name="T0" fmla="*/ 31088 w 93283"/>
                  <a:gd name="T1" fmla="*/ 8166 h 358188"/>
                  <a:gd name="T2" fmla="*/ 8006 w 93283"/>
                  <a:gd name="T3" fmla="*/ 2209 h 358188"/>
                  <a:gd name="T4" fmla="*/ 2049 w 93283"/>
                  <a:gd name="T5" fmla="*/ 25292 h 358188"/>
                  <a:gd name="T6" fmla="*/ 58887 w 93283"/>
                  <a:gd name="T7" fmla="*/ 341994 h 358188"/>
                  <a:gd name="T8" fmla="*/ 92641 w 93283"/>
                  <a:gd name="T9" fmla="*/ 341994 h 358188"/>
                  <a:gd name="T10" fmla="*/ 31088 w 93283"/>
                  <a:gd name="T11" fmla="*/ 8166 h 358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09" name="Freeform: Shape 41">
                <a:extLst>
                  <a:ext uri="{FF2B5EF4-FFF2-40B4-BE49-F238E27FC236}">
                    <a16:creationId xmlns:a16="http://schemas.microsoft.com/office/drawing/2014/main" id="{14E7E27B-0C03-47BD-B797-43ECC73ED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1771" y="2271971"/>
                <a:ext cx="259449" cy="202433"/>
              </a:xfrm>
              <a:custGeom>
                <a:avLst/>
                <a:gdLst>
                  <a:gd name="T0" fmla="*/ 256839 w 259449"/>
                  <a:gd name="T1" fmla="*/ 177387 h 202433"/>
                  <a:gd name="T2" fmla="*/ 20801 w 259449"/>
                  <a:gd name="T3" fmla="*/ 669 h 202433"/>
                  <a:gd name="T4" fmla="*/ 11867 w 259449"/>
                  <a:gd name="T5" fmla="*/ 33184 h 202433"/>
                  <a:gd name="T6" fmla="*/ 227800 w 259449"/>
                  <a:gd name="T7" fmla="*/ 194513 h 202433"/>
                  <a:gd name="T8" fmla="*/ 256839 w 259449"/>
                  <a:gd name="T9" fmla="*/ 177387 h 2024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10" name="Freeform: Shape 42">
                <a:extLst>
                  <a:ext uri="{FF2B5EF4-FFF2-40B4-BE49-F238E27FC236}">
                    <a16:creationId xmlns:a16="http://schemas.microsoft.com/office/drawing/2014/main" id="{6F169AA2-07E4-45BA-9882-29CCB6D66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8716" y="1992570"/>
                <a:ext cx="150160" cy="133636"/>
              </a:xfrm>
              <a:custGeom>
                <a:avLst/>
                <a:gdLst>
                  <a:gd name="T0" fmla="*/ 118060 w 150160"/>
                  <a:gd name="T1" fmla="*/ 29886 h 133636"/>
                  <a:gd name="T2" fmla="*/ 92247 w 150160"/>
                  <a:gd name="T3" fmla="*/ 98389 h 133636"/>
                  <a:gd name="T4" fmla="*/ 28212 w 150160"/>
                  <a:gd name="T5" fmla="*/ 4074 h 133636"/>
                  <a:gd name="T6" fmla="*/ 5378 w 150160"/>
                  <a:gd name="T7" fmla="*/ 26908 h 133636"/>
                  <a:gd name="T8" fmla="*/ 65690 w 150160"/>
                  <a:gd name="T9" fmla="*/ 122216 h 133636"/>
                  <a:gd name="T10" fmla="*/ 95722 w 150160"/>
                  <a:gd name="T11" fmla="*/ 124946 h 133636"/>
                  <a:gd name="T12" fmla="*/ 120046 w 150160"/>
                  <a:gd name="T13" fmla="*/ 116011 h 133636"/>
                  <a:gd name="T14" fmla="*/ 149085 w 150160"/>
                  <a:gd name="T15" fmla="*/ 38325 h 133636"/>
                  <a:gd name="T16" fmla="*/ 118060 w 150160"/>
                  <a:gd name="T17" fmla="*/ 29886 h 1336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11" name="Freeform: Shape 43">
                <a:extLst>
                  <a:ext uri="{FF2B5EF4-FFF2-40B4-BE49-F238E27FC236}">
                    <a16:creationId xmlns:a16="http://schemas.microsoft.com/office/drawing/2014/main" id="{449A2E8A-0ADC-44F3-A98D-C40EF22D5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6606" y="2155228"/>
                <a:ext cx="1006303" cy="547190"/>
              </a:xfrm>
              <a:custGeom>
                <a:avLst/>
                <a:gdLst>
                  <a:gd name="T0" fmla="*/ 994070 w 1006303"/>
                  <a:gd name="T1" fmla="*/ 66781 h 547190"/>
                  <a:gd name="T2" fmla="*/ 513805 w 1006303"/>
                  <a:gd name="T3" fmla="*/ 34515 h 547190"/>
                  <a:gd name="T4" fmla="*/ 332372 w 1006303"/>
                  <a:gd name="T5" fmla="*/ 174251 h 547190"/>
                  <a:gd name="T6" fmla="*/ 198592 w 1006303"/>
                  <a:gd name="T7" fmla="*/ 357918 h 547190"/>
                  <a:gd name="T8" fmla="*/ 10954 w 1006303"/>
                  <a:gd name="T9" fmla="*/ 515028 h 547190"/>
                  <a:gd name="T10" fmla="*/ 19641 w 1006303"/>
                  <a:gd name="T11" fmla="*/ 546053 h 547190"/>
                  <a:gd name="T12" fmla="*/ 323685 w 1006303"/>
                  <a:gd name="T13" fmla="*/ 237790 h 547190"/>
                  <a:gd name="T14" fmla="*/ 486503 w 1006303"/>
                  <a:gd name="T15" fmla="*/ 83162 h 547190"/>
                  <a:gd name="T16" fmla="*/ 711371 w 1006303"/>
                  <a:gd name="T17" fmla="*/ 32281 h 547190"/>
                  <a:gd name="T18" fmla="*/ 985879 w 1006303"/>
                  <a:gd name="T19" fmla="*/ 98054 h 547190"/>
                  <a:gd name="T20" fmla="*/ 1005735 w 1006303"/>
                  <a:gd name="T21" fmla="*/ 86885 h 547190"/>
                  <a:gd name="T22" fmla="*/ 994070 w 1006303"/>
                  <a:gd name="T23" fmla="*/ 66781 h 5471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12" name="Freeform: Shape 44">
                <a:extLst>
                  <a:ext uri="{FF2B5EF4-FFF2-40B4-BE49-F238E27FC236}">
                    <a16:creationId xmlns:a16="http://schemas.microsoft.com/office/drawing/2014/main" id="{901F14E4-6585-4224-ABD5-A8CBFAF4D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0715" y="2296659"/>
                <a:ext cx="304756" cy="62193"/>
              </a:xfrm>
              <a:custGeom>
                <a:avLst/>
                <a:gdLst>
                  <a:gd name="T0" fmla="*/ 293787 w 304756"/>
                  <a:gd name="T1" fmla="*/ 22643 h 62193"/>
                  <a:gd name="T2" fmla="*/ 8359 w 304756"/>
                  <a:gd name="T3" fmla="*/ 32819 h 62193"/>
                  <a:gd name="T4" fmla="*/ 24740 w 304756"/>
                  <a:gd name="T5" fmla="*/ 60618 h 62193"/>
                  <a:gd name="T6" fmla="*/ 285348 w 304756"/>
                  <a:gd name="T7" fmla="*/ 53668 h 62193"/>
                  <a:gd name="T8" fmla="*/ 293787 w 304756"/>
                  <a:gd name="T9" fmla="*/ 22643 h 62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13" name="Freeform: Shape 45">
                <a:extLst>
                  <a:ext uri="{FF2B5EF4-FFF2-40B4-BE49-F238E27FC236}">
                    <a16:creationId xmlns:a16="http://schemas.microsoft.com/office/drawing/2014/main" id="{628B6CCC-E71B-4317-B5C9-F8DA8929D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9252" y="2005716"/>
                <a:ext cx="1708636" cy="1925375"/>
              </a:xfrm>
              <a:custGeom>
                <a:avLst/>
                <a:gdLst>
                  <a:gd name="T0" fmla="*/ 1314210 w 1708636"/>
                  <a:gd name="T1" fmla="*/ 569479 h 1925375"/>
                  <a:gd name="T2" fmla="*/ 1213193 w 1708636"/>
                  <a:gd name="T3" fmla="*/ 457045 h 1925375"/>
                  <a:gd name="T4" fmla="*/ 831960 w 1708636"/>
                  <a:gd name="T5" fmla="*/ 543170 h 1925375"/>
                  <a:gd name="T6" fmla="*/ 397116 w 1708636"/>
                  <a:gd name="T7" fmla="*/ 1037334 h 1925375"/>
                  <a:gd name="T8" fmla="*/ 442784 w 1708636"/>
                  <a:gd name="T9" fmla="*/ 971561 h 1925375"/>
                  <a:gd name="T10" fmla="*/ 245962 w 1708636"/>
                  <a:gd name="T11" fmla="*/ 1124204 h 1925375"/>
                  <a:gd name="T12" fmla="*/ 157356 w 1708636"/>
                  <a:gd name="T13" fmla="*/ 1151009 h 1925375"/>
                  <a:gd name="T14" fmla="*/ 93320 w 1708636"/>
                  <a:gd name="T15" fmla="*/ 773995 h 1925375"/>
                  <a:gd name="T16" fmla="*/ 686515 w 1708636"/>
                  <a:gd name="T17" fmla="*/ 51985 h 1925375"/>
                  <a:gd name="T18" fmla="*/ 1087853 w 1708636"/>
                  <a:gd name="T19" fmla="*/ 36100 h 1925375"/>
                  <a:gd name="T20" fmla="*/ 193096 w 1708636"/>
                  <a:gd name="T21" fmla="*/ 371168 h 1925375"/>
                  <a:gd name="T22" fmla="*/ 246 w 1708636"/>
                  <a:gd name="T23" fmla="*/ 1147038 h 1925375"/>
                  <a:gd name="T24" fmla="*/ 159341 w 1708636"/>
                  <a:gd name="T25" fmla="*/ 1183275 h 1925375"/>
                  <a:gd name="T26" fmla="*/ 196819 w 1708636"/>
                  <a:gd name="T27" fmla="*/ 1364460 h 1925375"/>
                  <a:gd name="T28" fmla="*/ 64033 w 1708636"/>
                  <a:gd name="T29" fmla="*/ 1559048 h 1925375"/>
                  <a:gd name="T30" fmla="*/ 335562 w 1708636"/>
                  <a:gd name="T31" fmla="*/ 1750409 h 1925375"/>
                  <a:gd name="T32" fmla="*/ 412256 w 1708636"/>
                  <a:gd name="T33" fmla="*/ 1853163 h 1925375"/>
                  <a:gd name="T34" fmla="*/ 411015 w 1708636"/>
                  <a:gd name="T35" fmla="*/ 1808984 h 1925375"/>
                  <a:gd name="T36" fmla="*/ 430622 w 1708636"/>
                  <a:gd name="T37" fmla="*/ 1735269 h 1925375"/>
                  <a:gd name="T38" fmla="*/ 766932 w 1708636"/>
                  <a:gd name="T39" fmla="*/ 1894116 h 1925375"/>
                  <a:gd name="T40" fmla="*/ 431863 w 1708636"/>
                  <a:gd name="T41" fmla="*/ 1700770 h 1925375"/>
                  <a:gd name="T42" fmla="*/ 398605 w 1708636"/>
                  <a:gd name="T43" fmla="*/ 1274612 h 1925375"/>
                  <a:gd name="T44" fmla="*/ 435338 w 1708636"/>
                  <a:gd name="T45" fmla="*/ 1108567 h 1925375"/>
                  <a:gd name="T46" fmla="*/ 346731 w 1708636"/>
                  <a:gd name="T47" fmla="*/ 1663043 h 1925375"/>
                  <a:gd name="T48" fmla="*/ 307764 w 1708636"/>
                  <a:gd name="T49" fmla="*/ 1380096 h 1925375"/>
                  <a:gd name="T50" fmla="*/ 306771 w 1708636"/>
                  <a:gd name="T51" fmla="*/ 1221498 h 1925375"/>
                  <a:gd name="T52" fmla="*/ 281207 w 1708636"/>
                  <a:gd name="T53" fmla="*/ 1496998 h 1925375"/>
                  <a:gd name="T54" fmla="*/ 259117 w 1708636"/>
                  <a:gd name="T55" fmla="*/ 1153987 h 1925375"/>
                  <a:gd name="T56" fmla="*/ 388925 w 1708636"/>
                  <a:gd name="T57" fmla="*/ 1068607 h 1925375"/>
                  <a:gd name="T58" fmla="*/ 680062 w 1708636"/>
                  <a:gd name="T59" fmla="*/ 784419 h 1925375"/>
                  <a:gd name="T60" fmla="*/ 1194578 w 1708636"/>
                  <a:gd name="T61" fmla="*/ 478142 h 1925375"/>
                  <a:gd name="T62" fmla="*/ 1206740 w 1708636"/>
                  <a:gd name="T63" fmla="*/ 480128 h 1925375"/>
                  <a:gd name="T64" fmla="*/ 1688245 w 1708636"/>
                  <a:gd name="T65" fmla="*/ 852674 h 1925375"/>
                  <a:gd name="T66" fmla="*/ 295106 w 1708636"/>
                  <a:gd name="T67" fmla="*/ 1595781 h 1925375"/>
                  <a:gd name="T68" fmla="*/ 181431 w 1708636"/>
                  <a:gd name="T69" fmla="*/ 1665029 h 1925375"/>
                  <a:gd name="T70" fmla="*/ 95802 w 1708636"/>
                  <a:gd name="T71" fmla="*/ 1458527 h 1925375"/>
                  <a:gd name="T72" fmla="*/ 213697 w 1708636"/>
                  <a:gd name="T73" fmla="*/ 1390273 h 1925375"/>
                  <a:gd name="T74" fmla="*/ 295106 w 1708636"/>
                  <a:gd name="T75" fmla="*/ 1595781 h 19253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14" name="Freeform: Shape 46">
                <a:extLst>
                  <a:ext uri="{FF2B5EF4-FFF2-40B4-BE49-F238E27FC236}">
                    <a16:creationId xmlns:a16="http://schemas.microsoft.com/office/drawing/2014/main" id="{09DA76B6-CE04-423A-BAD6-2308CC836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7809" y="3928658"/>
                <a:ext cx="30528" cy="204136"/>
              </a:xfrm>
              <a:custGeom>
                <a:avLst/>
                <a:gdLst>
                  <a:gd name="T0" fmla="*/ 0 w 30528"/>
                  <a:gd name="T1" fmla="*/ 14609 h 204136"/>
                  <a:gd name="T2" fmla="*/ 0 w 30528"/>
                  <a:gd name="T3" fmla="*/ 187604 h 204136"/>
                  <a:gd name="T4" fmla="*/ 30528 w 30528"/>
                  <a:gd name="T5" fmla="*/ 189341 h 204136"/>
                  <a:gd name="T6" fmla="*/ 30528 w 30528"/>
                  <a:gd name="T7" fmla="*/ 16347 h 204136"/>
                  <a:gd name="T8" fmla="*/ 0 w 30528"/>
                  <a:gd name="T9" fmla="*/ 14609 h 204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15" name="Freeform: Shape 47">
                <a:extLst>
                  <a:ext uri="{FF2B5EF4-FFF2-40B4-BE49-F238E27FC236}">
                    <a16:creationId xmlns:a16="http://schemas.microsoft.com/office/drawing/2014/main" id="{E8221DEB-BC4A-4AC7-B6EE-2F5E853FB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8608" y="4137575"/>
                <a:ext cx="523644" cy="1045101"/>
              </a:xfrm>
              <a:custGeom>
                <a:avLst/>
                <a:gdLst>
                  <a:gd name="T0" fmla="*/ 490882 w 523644"/>
                  <a:gd name="T1" fmla="*/ 15668 h 1045101"/>
                  <a:gd name="T2" fmla="*/ 490385 w 523644"/>
                  <a:gd name="T3" fmla="*/ 45948 h 1045101"/>
                  <a:gd name="T4" fmla="*/ 487407 w 523644"/>
                  <a:gd name="T5" fmla="*/ 54387 h 1045101"/>
                  <a:gd name="T6" fmla="*/ 334765 w 523644"/>
                  <a:gd name="T7" fmla="*/ 243514 h 1045101"/>
                  <a:gd name="T8" fmla="*/ 92523 w 523644"/>
                  <a:gd name="T9" fmla="*/ 167069 h 1045101"/>
                  <a:gd name="T10" fmla="*/ 40153 w 523644"/>
                  <a:gd name="T11" fmla="*/ 44955 h 1045101"/>
                  <a:gd name="T12" fmla="*/ 8632 w 523644"/>
                  <a:gd name="T13" fmla="*/ 28326 h 1045101"/>
                  <a:gd name="T14" fmla="*/ 16326 w 523644"/>
                  <a:gd name="T15" fmla="*/ 700200 h 1045101"/>
                  <a:gd name="T16" fmla="*/ 51570 w 523644"/>
                  <a:gd name="T17" fmla="*/ 865749 h 1045101"/>
                  <a:gd name="T18" fmla="*/ 105677 w 523644"/>
                  <a:gd name="T19" fmla="*/ 983643 h 1045101"/>
                  <a:gd name="T20" fmla="*/ 215629 w 523644"/>
                  <a:gd name="T21" fmla="*/ 1044948 h 1045101"/>
                  <a:gd name="T22" fmla="*/ 342956 w 523644"/>
                  <a:gd name="T23" fmla="*/ 993075 h 1045101"/>
                  <a:gd name="T24" fmla="*/ 484925 w 523644"/>
                  <a:gd name="T25" fmla="*/ 677614 h 1045101"/>
                  <a:gd name="T26" fmla="*/ 457127 w 523644"/>
                  <a:gd name="T27" fmla="*/ 661233 h 1045101"/>
                  <a:gd name="T28" fmla="*/ 348664 w 523644"/>
                  <a:gd name="T29" fmla="*/ 935989 h 1045101"/>
                  <a:gd name="T30" fmla="*/ 239456 w 523644"/>
                  <a:gd name="T31" fmla="*/ 1011193 h 1045101"/>
                  <a:gd name="T32" fmla="*/ 135461 w 523644"/>
                  <a:gd name="T33" fmla="*/ 969248 h 1045101"/>
                  <a:gd name="T34" fmla="*/ 83588 w 523644"/>
                  <a:gd name="T35" fmla="*/ 859295 h 1045101"/>
                  <a:gd name="T36" fmla="*/ 49833 w 523644"/>
                  <a:gd name="T37" fmla="*/ 705164 h 1045101"/>
                  <a:gd name="T38" fmla="*/ 30473 w 523644"/>
                  <a:gd name="T39" fmla="*/ 384987 h 1045101"/>
                  <a:gd name="T40" fmla="*/ 42138 w 523644"/>
                  <a:gd name="T41" fmla="*/ 144979 h 1045101"/>
                  <a:gd name="T42" fmla="*/ 171698 w 523644"/>
                  <a:gd name="T43" fmla="*/ 266597 h 1045101"/>
                  <a:gd name="T44" fmla="*/ 453652 w 523644"/>
                  <a:gd name="T45" fmla="*/ 203802 h 1045101"/>
                  <a:gd name="T46" fmla="*/ 489144 w 523644"/>
                  <a:gd name="T47" fmla="*/ 153914 h 1045101"/>
                  <a:gd name="T48" fmla="*/ 482939 w 523644"/>
                  <a:gd name="T49" fmla="*/ 564932 h 1045101"/>
                  <a:gd name="T50" fmla="*/ 515205 w 523644"/>
                  <a:gd name="T51" fmla="*/ 564932 h 1045101"/>
                  <a:gd name="T52" fmla="*/ 523644 w 523644"/>
                  <a:gd name="T53" fmla="*/ 15419 h 1045101"/>
                  <a:gd name="T54" fmla="*/ 490882 w 523644"/>
                  <a:gd name="T55" fmla="*/ 15668 h 1045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7916" name="Graphic 4">
                <a:extLst>
                  <a:ext uri="{FF2B5EF4-FFF2-40B4-BE49-F238E27FC236}">
                    <a16:creationId xmlns:a16="http://schemas.microsoft.com/office/drawing/2014/main" id="{60BC3615-ABF5-427A-B92F-17A6F20A87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37928" name="Freeform: Shape 60">
                  <a:extLst>
                    <a:ext uri="{FF2B5EF4-FFF2-40B4-BE49-F238E27FC236}">
                      <a16:creationId xmlns:a16="http://schemas.microsoft.com/office/drawing/2014/main" id="{C83B0693-B885-4074-AD66-6474CE462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T0" fmla="*/ 0 w 689980"/>
                    <a:gd name="T1" fmla="*/ 0 h 862723"/>
                    <a:gd name="T2" fmla="*/ 689980 w 689980"/>
                    <a:gd name="T3" fmla="*/ 0 h 862723"/>
                    <a:gd name="T4" fmla="*/ 689980 w 689980"/>
                    <a:gd name="T5" fmla="*/ 862723 h 862723"/>
                    <a:gd name="T6" fmla="*/ 0 w 689980"/>
                    <a:gd name="T7" fmla="*/ 862723 h 8627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29" name="Freeform: Shape 61">
                  <a:extLst>
                    <a:ext uri="{FF2B5EF4-FFF2-40B4-BE49-F238E27FC236}">
                      <a16:creationId xmlns:a16="http://schemas.microsoft.com/office/drawing/2014/main" id="{C21AFD93-E455-43A5-81A2-16B36C8B75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59483" y="4436934"/>
                  <a:ext cx="440055" cy="832955"/>
                </a:xfrm>
                <a:custGeom>
                  <a:avLst/>
                  <a:gdLst>
                    <a:gd name="T0" fmla="*/ 0 w 440055"/>
                    <a:gd name="T1" fmla="*/ 83147 h 832955"/>
                    <a:gd name="T2" fmla="*/ 18615 w 440055"/>
                    <a:gd name="T3" fmla="*/ 0 h 832955"/>
                    <a:gd name="T4" fmla="*/ 440056 w 440055"/>
                    <a:gd name="T5" fmla="*/ 735165 h 832955"/>
                    <a:gd name="T6" fmla="*/ 426653 w 440055"/>
                    <a:gd name="T7" fmla="*/ 832955 h 83295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lnTo>
                        <a:pt x="0" y="83147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30" name="Freeform: Shape 62">
                  <a:extLst>
                    <a:ext uri="{FF2B5EF4-FFF2-40B4-BE49-F238E27FC236}">
                      <a16:creationId xmlns:a16="http://schemas.microsoft.com/office/drawing/2014/main" id="{73BECBB3-816E-4418-8086-2E9867C531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60082" y="4436934"/>
                  <a:ext cx="618015" cy="424419"/>
                </a:xfrm>
                <a:custGeom>
                  <a:avLst/>
                  <a:gdLst>
                    <a:gd name="T0" fmla="*/ 618015 w 618015"/>
                    <a:gd name="T1" fmla="*/ 0 h 424419"/>
                    <a:gd name="T2" fmla="*/ 29784 w 618015"/>
                    <a:gd name="T3" fmla="*/ 329608 h 424419"/>
                    <a:gd name="T4" fmla="*/ 0 w 618015"/>
                    <a:gd name="T5" fmla="*/ 424420 h 424419"/>
                    <a:gd name="T6" fmla="*/ 599400 w 618015"/>
                    <a:gd name="T7" fmla="*/ 83147 h 4244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lnTo>
                        <a:pt x="618015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917" name="Freeform: Shape 49">
                <a:extLst>
                  <a:ext uri="{FF2B5EF4-FFF2-40B4-BE49-F238E27FC236}">
                    <a16:creationId xmlns:a16="http://schemas.microsoft.com/office/drawing/2014/main" id="{A9445AE5-9BC8-4373-8099-1746DC656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70476" y="4119494"/>
                <a:ext cx="731067" cy="1007824"/>
              </a:xfrm>
              <a:custGeom>
                <a:avLst/>
                <a:gdLst>
                  <a:gd name="T0" fmla="*/ 1913 w 731067"/>
                  <a:gd name="T1" fmla="*/ 23076 h 1007824"/>
                  <a:gd name="T2" fmla="*/ 350880 w 731067"/>
                  <a:gd name="T3" fmla="*/ 141467 h 1007824"/>
                  <a:gd name="T4" fmla="*/ 728887 w 731067"/>
                  <a:gd name="T5" fmla="*/ 901452 h 1007824"/>
                  <a:gd name="T6" fmla="*/ 399031 w 731067"/>
                  <a:gd name="T7" fmla="*/ 919570 h 1007824"/>
                  <a:gd name="T8" fmla="*/ 94242 w 731067"/>
                  <a:gd name="T9" fmla="*/ 449233 h 1007824"/>
                  <a:gd name="T10" fmla="*/ 1913 w 731067"/>
                  <a:gd name="T11" fmla="*/ 23076 h 10078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7918" name="Graphic 4">
                <a:extLst>
                  <a:ext uri="{FF2B5EF4-FFF2-40B4-BE49-F238E27FC236}">
                    <a16:creationId xmlns:a16="http://schemas.microsoft.com/office/drawing/2014/main" id="{23E39292-C517-409C-99DF-34AA3E0C13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37924" name="Graphic 4">
                  <a:extLst>
                    <a:ext uri="{FF2B5EF4-FFF2-40B4-BE49-F238E27FC236}">
                      <a16:creationId xmlns:a16="http://schemas.microsoft.com/office/drawing/2014/main" id="{3A2B33D2-9420-4C78-9AEB-61795C07F0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37926" name="Freeform: Shape 58">
                    <a:extLst>
                      <a:ext uri="{FF2B5EF4-FFF2-40B4-BE49-F238E27FC236}">
                        <a16:creationId xmlns:a16="http://schemas.microsoft.com/office/drawing/2014/main" id="{E91234C8-32D4-4147-8895-1F5606AF4A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T0" fmla="*/ 439033 w 475876"/>
                      <a:gd name="T1" fmla="*/ 142597 h 444521"/>
                      <a:gd name="T2" fmla="*/ 344966 w 475876"/>
                      <a:gd name="T3" fmla="*/ 80547 h 444521"/>
                      <a:gd name="T4" fmla="*/ 283412 w 475876"/>
                      <a:gd name="T5" fmla="*/ 45799 h 444521"/>
                      <a:gd name="T6" fmla="*/ 253381 w 475876"/>
                      <a:gd name="T7" fmla="*/ 25199 h 444521"/>
                      <a:gd name="T8" fmla="*/ 224837 w 475876"/>
                      <a:gd name="T9" fmla="*/ 5591 h 444521"/>
                      <a:gd name="T10" fmla="*/ 193564 w 475876"/>
                      <a:gd name="T11" fmla="*/ 1620 h 444521"/>
                      <a:gd name="T12" fmla="*/ 172964 w 475876"/>
                      <a:gd name="T13" fmla="*/ 22469 h 444521"/>
                      <a:gd name="T14" fmla="*/ 194557 w 475876"/>
                      <a:gd name="T15" fmla="*/ 85015 h 444521"/>
                      <a:gd name="T16" fmla="*/ 212427 w 475876"/>
                      <a:gd name="T17" fmla="*/ 133910 h 444521"/>
                      <a:gd name="T18" fmla="*/ 172468 w 475876"/>
                      <a:gd name="T19" fmla="*/ 167168 h 444521"/>
                      <a:gd name="T20" fmla="*/ 42908 w 475876"/>
                      <a:gd name="T21" fmla="*/ 230707 h 444521"/>
                      <a:gd name="T22" fmla="*/ 5926 w 475876"/>
                      <a:gd name="T23" fmla="*/ 259250 h 444521"/>
                      <a:gd name="T24" fmla="*/ 3196 w 475876"/>
                      <a:gd name="T25" fmla="*/ 295735 h 444521"/>
                      <a:gd name="T26" fmla="*/ 25286 w 475876"/>
                      <a:gd name="T27" fmla="*/ 321300 h 444521"/>
                      <a:gd name="T28" fmla="*/ 18584 w 475876"/>
                      <a:gd name="T29" fmla="*/ 339418 h 444521"/>
                      <a:gd name="T30" fmla="*/ 44645 w 475876"/>
                      <a:gd name="T31" fmla="*/ 369699 h 444521"/>
                      <a:gd name="T32" fmla="*/ 92299 w 475876"/>
                      <a:gd name="T33" fmla="*/ 367465 h 444521"/>
                      <a:gd name="T34" fmla="*/ 88080 w 475876"/>
                      <a:gd name="T35" fmla="*/ 391292 h 444521"/>
                      <a:gd name="T36" fmla="*/ 133749 w 475876"/>
                      <a:gd name="T37" fmla="*/ 409162 h 444521"/>
                      <a:gd name="T38" fmla="*/ 150130 w 475876"/>
                      <a:gd name="T39" fmla="*/ 403702 h 444521"/>
                      <a:gd name="T40" fmla="*/ 137968 w 475876"/>
                      <a:gd name="T41" fmla="*/ 424551 h 444521"/>
                      <a:gd name="T42" fmla="*/ 143180 w 475876"/>
                      <a:gd name="T43" fmla="*/ 439194 h 444521"/>
                      <a:gd name="T44" fmla="*/ 200514 w 475876"/>
                      <a:gd name="T45" fmla="*/ 435223 h 444521"/>
                      <a:gd name="T46" fmla="*/ 271499 w 475876"/>
                      <a:gd name="T47" fmla="*/ 408666 h 444521"/>
                      <a:gd name="T48" fmla="*/ 414461 w 475876"/>
                      <a:gd name="T49" fmla="*/ 355055 h 444521"/>
                      <a:gd name="T50" fmla="*/ 466335 w 475876"/>
                      <a:gd name="T51" fmla="*/ 318073 h 444521"/>
                      <a:gd name="T52" fmla="*/ 475519 w 475876"/>
                      <a:gd name="T53" fmla="*/ 266944 h 444521"/>
                      <a:gd name="T54" fmla="*/ 464597 w 475876"/>
                      <a:gd name="T55" fmla="*/ 211100 h 444521"/>
                      <a:gd name="T56" fmla="*/ 439033 w 475876"/>
                      <a:gd name="T57" fmla="*/ 142597 h 444521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27" name="Freeform: Shape 59">
                    <a:extLst>
                      <a:ext uri="{FF2B5EF4-FFF2-40B4-BE49-F238E27FC236}">
                        <a16:creationId xmlns:a16="http://schemas.microsoft.com/office/drawing/2014/main" id="{CCB0E60A-2EC5-4F3A-A3C1-AF7FD4CD51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T0" fmla="*/ 467543 w 515768"/>
                      <a:gd name="T1" fmla="*/ 128740 h 574697"/>
                      <a:gd name="T2" fmla="*/ 449425 w 515768"/>
                      <a:gd name="T3" fmla="*/ 141399 h 574697"/>
                      <a:gd name="T4" fmla="*/ 492860 w 515768"/>
                      <a:gd name="T5" fmla="*/ 289077 h 574697"/>
                      <a:gd name="T6" fmla="*/ 452899 w 515768"/>
                      <a:gd name="T7" fmla="*/ 343432 h 574697"/>
                      <a:gd name="T8" fmla="*/ 368512 w 515768"/>
                      <a:gd name="T9" fmla="*/ 378925 h 574697"/>
                      <a:gd name="T10" fmla="*/ 222074 w 515768"/>
                      <a:gd name="T11" fmla="*/ 430302 h 574697"/>
                      <a:gd name="T12" fmla="*/ 173428 w 515768"/>
                      <a:gd name="T13" fmla="*/ 435762 h 574697"/>
                      <a:gd name="T14" fmla="*/ 193035 w 515768"/>
                      <a:gd name="T15" fmla="*/ 416651 h 574697"/>
                      <a:gd name="T16" fmla="*/ 326566 w 515768"/>
                      <a:gd name="T17" fmla="*/ 372968 h 574697"/>
                      <a:gd name="T18" fmla="*/ 211898 w 515768"/>
                      <a:gd name="T19" fmla="*/ 388108 h 574697"/>
                      <a:gd name="T20" fmla="*/ 172683 w 515768"/>
                      <a:gd name="T21" fmla="*/ 399277 h 574697"/>
                      <a:gd name="T22" fmla="*/ 120065 w 515768"/>
                      <a:gd name="T23" fmla="*/ 400022 h 574697"/>
                      <a:gd name="T24" fmla="*/ 135205 w 515768"/>
                      <a:gd name="T25" fmla="*/ 376195 h 574697"/>
                      <a:gd name="T26" fmla="*/ 317631 w 515768"/>
                      <a:gd name="T27" fmla="*/ 310174 h 574697"/>
                      <a:gd name="T28" fmla="*/ 197006 w 515768"/>
                      <a:gd name="T29" fmla="*/ 330278 h 574697"/>
                      <a:gd name="T30" fmla="*/ 128752 w 515768"/>
                      <a:gd name="T31" fmla="*/ 355098 h 574697"/>
                      <a:gd name="T32" fmla="*/ 85069 w 515768"/>
                      <a:gd name="T33" fmla="*/ 370982 h 574697"/>
                      <a:gd name="T34" fmla="*/ 50569 w 515768"/>
                      <a:gd name="T35" fmla="*/ 336235 h 574697"/>
                      <a:gd name="T36" fmla="*/ 153323 w 515768"/>
                      <a:gd name="T37" fmla="*/ 294537 h 574697"/>
                      <a:gd name="T38" fmla="*/ 275189 w 515768"/>
                      <a:gd name="T39" fmla="*/ 219581 h 574697"/>
                      <a:gd name="T40" fmla="*/ 146870 w 515768"/>
                      <a:gd name="T41" fmla="*/ 273192 h 574697"/>
                      <a:gd name="T42" fmla="*/ 34933 w 515768"/>
                      <a:gd name="T43" fmla="*/ 320846 h 574697"/>
                      <a:gd name="T44" fmla="*/ 25005 w 515768"/>
                      <a:gd name="T45" fmla="*/ 283368 h 574697"/>
                      <a:gd name="T46" fmla="*/ 150097 w 515768"/>
                      <a:gd name="T47" fmla="*/ 208909 h 574697"/>
                      <a:gd name="T48" fmla="*/ 218848 w 515768"/>
                      <a:gd name="T49" fmla="*/ 172920 h 574697"/>
                      <a:gd name="T50" fmla="*/ 202219 w 515768"/>
                      <a:gd name="T51" fmla="*/ 49069 h 574697"/>
                      <a:gd name="T52" fmla="*/ 236222 w 515768"/>
                      <a:gd name="T53" fmla="*/ 23256 h 574697"/>
                      <a:gd name="T54" fmla="*/ 423364 w 515768"/>
                      <a:gd name="T55" fmla="*/ 117572 h 574697"/>
                      <a:gd name="T56" fmla="*/ 427583 w 515768"/>
                      <a:gd name="T57" fmla="*/ 95978 h 574697"/>
                      <a:gd name="T58" fmla="*/ 245405 w 515768"/>
                      <a:gd name="T59" fmla="*/ 3152 h 574697"/>
                      <a:gd name="T60" fmla="*/ 201226 w 515768"/>
                      <a:gd name="T61" fmla="*/ 95234 h 574697"/>
                      <a:gd name="T62" fmla="*/ 223812 w 515768"/>
                      <a:gd name="T63" fmla="*/ 126010 h 574697"/>
                      <a:gd name="T64" fmla="*/ 179136 w 515768"/>
                      <a:gd name="T65" fmla="*/ 170438 h 574697"/>
                      <a:gd name="T66" fmla="*/ 61242 w 515768"/>
                      <a:gd name="T67" fmla="*/ 227027 h 574697"/>
                      <a:gd name="T68" fmla="*/ 22026 w 515768"/>
                      <a:gd name="T69" fmla="*/ 338965 h 574697"/>
                      <a:gd name="T70" fmla="*/ 59753 w 515768"/>
                      <a:gd name="T71" fmla="*/ 396547 h 574697"/>
                      <a:gd name="T72" fmla="*/ 96982 w 515768"/>
                      <a:gd name="T73" fmla="*/ 392576 h 574697"/>
                      <a:gd name="T74" fmla="*/ 151834 w 515768"/>
                      <a:gd name="T75" fmla="*/ 427820 h 574697"/>
                      <a:gd name="T76" fmla="*/ 216862 w 515768"/>
                      <a:gd name="T77" fmla="*/ 455370 h 574697"/>
                      <a:gd name="T78" fmla="*/ 337983 w 515768"/>
                      <a:gd name="T79" fmla="*/ 567556 h 574697"/>
                      <a:gd name="T80" fmla="*/ 303484 w 515768"/>
                      <a:gd name="T81" fmla="*/ 427075 h 574697"/>
                      <a:gd name="T82" fmla="*/ 409217 w 515768"/>
                      <a:gd name="T83" fmla="*/ 386619 h 574697"/>
                      <a:gd name="T84" fmla="*/ 496334 w 515768"/>
                      <a:gd name="T85" fmla="*/ 340950 h 574697"/>
                      <a:gd name="T86" fmla="*/ 514949 w 515768"/>
                      <a:gd name="T87" fmla="*/ 256315 h 57469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7925" name="Freeform: Shape 57">
                  <a:extLst>
                    <a:ext uri="{FF2B5EF4-FFF2-40B4-BE49-F238E27FC236}">
                      <a16:creationId xmlns:a16="http://schemas.microsoft.com/office/drawing/2014/main" id="{B2FF4217-545B-4B21-BCC7-311D34039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29178" y="4902574"/>
                  <a:ext cx="880966" cy="532863"/>
                </a:xfrm>
                <a:custGeom>
                  <a:avLst/>
                  <a:gdLst>
                    <a:gd name="T0" fmla="*/ 856037 w 880966"/>
                    <a:gd name="T1" fmla="*/ 75930 h 532863"/>
                    <a:gd name="T2" fmla="*/ 832955 w 880966"/>
                    <a:gd name="T3" fmla="*/ 297323 h 532863"/>
                    <a:gd name="T4" fmla="*/ 78679 w 880966"/>
                    <a:gd name="T5" fmla="*/ 532864 h 532863"/>
                    <a:gd name="T6" fmla="*/ 0 w 880966"/>
                    <a:gd name="T7" fmla="*/ 191590 h 532863"/>
                    <a:gd name="T8" fmla="*/ 665917 w 880966"/>
                    <a:gd name="T9" fmla="*/ 3704 h 532863"/>
                    <a:gd name="T10" fmla="*/ 856037 w 880966"/>
                    <a:gd name="T11" fmla="*/ 75930 h 5328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919" name="Freeform: Shape 51">
                <a:extLst>
                  <a:ext uri="{FF2B5EF4-FFF2-40B4-BE49-F238E27FC236}">
                    <a16:creationId xmlns:a16="http://schemas.microsoft.com/office/drawing/2014/main" id="{ACD85E35-1B2D-4B76-AB05-2D799DD22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8171" y="3398259"/>
                <a:ext cx="851479" cy="1716065"/>
              </a:xfrm>
              <a:custGeom>
                <a:avLst/>
                <a:gdLst>
                  <a:gd name="T0" fmla="*/ 851224 w 851479"/>
                  <a:gd name="T1" fmla="*/ 1695906 h 1716065"/>
                  <a:gd name="T2" fmla="*/ 643978 w 851479"/>
                  <a:gd name="T3" fmla="*/ 1146146 h 1716065"/>
                  <a:gd name="T4" fmla="*/ 570263 w 851479"/>
                  <a:gd name="T5" fmla="*/ 1015593 h 1716065"/>
                  <a:gd name="T6" fmla="*/ 500768 w 851479"/>
                  <a:gd name="T7" fmla="*/ 900181 h 1716065"/>
                  <a:gd name="T8" fmla="*/ 414891 w 851479"/>
                  <a:gd name="T9" fmla="*/ 800156 h 1716065"/>
                  <a:gd name="T10" fmla="*/ 306179 w 851479"/>
                  <a:gd name="T11" fmla="*/ 738355 h 1716065"/>
                  <a:gd name="T12" fmla="*/ 52769 w 851479"/>
                  <a:gd name="T13" fmla="*/ 636097 h 1716065"/>
                  <a:gd name="T14" fmla="*/ 39614 w 851479"/>
                  <a:gd name="T15" fmla="*/ 631877 h 1716065"/>
                  <a:gd name="T16" fmla="*/ 38125 w 851479"/>
                  <a:gd name="T17" fmla="*/ 613511 h 1716065"/>
                  <a:gd name="T18" fmla="*/ 45074 w 851479"/>
                  <a:gd name="T19" fmla="*/ 522174 h 1716065"/>
                  <a:gd name="T20" fmla="*/ 115066 w 851479"/>
                  <a:gd name="T21" fmla="*/ 466329 h 1716065"/>
                  <a:gd name="T22" fmla="*/ 198461 w 851479"/>
                  <a:gd name="T23" fmla="*/ 431581 h 1716065"/>
                  <a:gd name="T24" fmla="*/ 463289 w 851479"/>
                  <a:gd name="T25" fmla="*/ 199515 h 1716065"/>
                  <a:gd name="T26" fmla="*/ 549910 w 851479"/>
                  <a:gd name="T27" fmla="*/ 19819 h 1716065"/>
                  <a:gd name="T28" fmla="*/ 518886 w 851479"/>
                  <a:gd name="T29" fmla="*/ 11132 h 1716065"/>
                  <a:gd name="T30" fmla="*/ 325787 w 851479"/>
                  <a:gd name="T31" fmla="*/ 307233 h 1716065"/>
                  <a:gd name="T32" fmla="*/ 179102 w 851479"/>
                  <a:gd name="T33" fmla="*/ 405272 h 1716065"/>
                  <a:gd name="T34" fmla="*/ 95707 w 851479"/>
                  <a:gd name="T35" fmla="*/ 439523 h 1716065"/>
                  <a:gd name="T36" fmla="*/ 11071 w 851479"/>
                  <a:gd name="T37" fmla="*/ 500580 h 1716065"/>
                  <a:gd name="T38" fmla="*/ 3873 w 851479"/>
                  <a:gd name="T39" fmla="*/ 714776 h 1716065"/>
                  <a:gd name="T40" fmla="*/ 34898 w 851479"/>
                  <a:gd name="T41" fmla="*/ 723463 h 1716065"/>
                  <a:gd name="T42" fmla="*/ 41848 w 851479"/>
                  <a:gd name="T43" fmla="*/ 668859 h 1716065"/>
                  <a:gd name="T44" fmla="*/ 251824 w 851479"/>
                  <a:gd name="T45" fmla="*/ 754488 h 1716065"/>
                  <a:gd name="T46" fmla="*/ 364506 w 851479"/>
                  <a:gd name="T47" fmla="*/ 802142 h 1716065"/>
                  <a:gd name="T48" fmla="*/ 455099 w 851479"/>
                  <a:gd name="T49" fmla="*/ 890501 h 1716065"/>
                  <a:gd name="T50" fmla="*/ 525587 w 851479"/>
                  <a:gd name="T51" fmla="*/ 1001694 h 1716065"/>
                  <a:gd name="T52" fmla="*/ 597068 w 851479"/>
                  <a:gd name="T53" fmla="*/ 1127034 h 1716065"/>
                  <a:gd name="T54" fmla="*/ 729110 w 851479"/>
                  <a:gd name="T55" fmla="*/ 1390373 h 1716065"/>
                  <a:gd name="T56" fmla="*/ 820447 w 851479"/>
                  <a:gd name="T57" fmla="*/ 1704345 h 1716065"/>
                  <a:gd name="T58" fmla="*/ 840303 w 851479"/>
                  <a:gd name="T59" fmla="*/ 1715514 h 1716065"/>
                  <a:gd name="T60" fmla="*/ 851224 w 851479"/>
                  <a:gd name="T61" fmla="*/ 1695906 h 171606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20" name="Freeform: Shape 52">
                <a:extLst>
                  <a:ext uri="{FF2B5EF4-FFF2-40B4-BE49-F238E27FC236}">
                    <a16:creationId xmlns:a16="http://schemas.microsoft.com/office/drawing/2014/main" id="{17AEBCCD-7A6A-4523-AD04-BAFB60924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5205" y="5144631"/>
                <a:ext cx="956658" cy="489336"/>
              </a:xfrm>
              <a:custGeom>
                <a:avLst/>
                <a:gdLst>
                  <a:gd name="T0" fmla="*/ 926216 w 956658"/>
                  <a:gd name="T1" fmla="*/ 7613 h 489336"/>
                  <a:gd name="T2" fmla="*/ 820980 w 956658"/>
                  <a:gd name="T3" fmla="*/ 90759 h 489336"/>
                  <a:gd name="T4" fmla="*/ 674791 w 956658"/>
                  <a:gd name="T5" fmla="*/ 141640 h 489336"/>
                  <a:gd name="T6" fmla="*/ 332028 w 956658"/>
                  <a:gd name="T7" fmla="*/ 231984 h 489336"/>
                  <a:gd name="T8" fmla="*/ 135703 w 956658"/>
                  <a:gd name="T9" fmla="*/ 269711 h 489336"/>
                  <a:gd name="T10" fmla="*/ 144390 w 956658"/>
                  <a:gd name="T11" fmla="*/ 300735 h 489336"/>
                  <a:gd name="T12" fmla="*/ 366528 w 956658"/>
                  <a:gd name="T13" fmla="*/ 257301 h 489336"/>
                  <a:gd name="T14" fmla="*/ 7880 w 956658"/>
                  <a:gd name="T15" fmla="*/ 459334 h 489336"/>
                  <a:gd name="T16" fmla="*/ 24262 w 956658"/>
                  <a:gd name="T17" fmla="*/ 487133 h 489336"/>
                  <a:gd name="T18" fmla="*/ 450171 w 956658"/>
                  <a:gd name="T19" fmla="*/ 247124 h 489336"/>
                  <a:gd name="T20" fmla="*/ 458113 w 956658"/>
                  <a:gd name="T21" fmla="*/ 235707 h 489336"/>
                  <a:gd name="T22" fmla="*/ 502789 w 956658"/>
                  <a:gd name="T23" fmla="*/ 224290 h 489336"/>
                  <a:gd name="T24" fmla="*/ 676776 w 956658"/>
                  <a:gd name="T25" fmla="*/ 174898 h 489336"/>
                  <a:gd name="T26" fmla="*/ 830659 w 956658"/>
                  <a:gd name="T27" fmla="*/ 121784 h 489336"/>
                  <a:gd name="T28" fmla="*/ 954263 w 956658"/>
                  <a:gd name="T29" fmla="*/ 23994 h 489336"/>
                  <a:gd name="T30" fmla="*/ 926216 w 956658"/>
                  <a:gd name="T31" fmla="*/ 7613 h 4893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21" name="Freeform: Shape 53">
                <a:extLst>
                  <a:ext uri="{FF2B5EF4-FFF2-40B4-BE49-F238E27FC236}">
                    <a16:creationId xmlns:a16="http://schemas.microsoft.com/office/drawing/2014/main" id="{71ED94A2-F5DD-4203-B499-CEF3847E3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4826" y="4421282"/>
                <a:ext cx="1015905" cy="829572"/>
              </a:xfrm>
              <a:custGeom>
                <a:avLst/>
                <a:gdLst>
                  <a:gd name="T0" fmla="*/ 995889 w 1015905"/>
                  <a:gd name="T1" fmla="*/ 528431 h 829572"/>
                  <a:gd name="T2" fmla="*/ 980750 w 1015905"/>
                  <a:gd name="T3" fmla="*/ 532154 h 829572"/>
                  <a:gd name="T4" fmla="*/ 911006 w 1015905"/>
                  <a:gd name="T5" fmla="*/ 421954 h 829572"/>
                  <a:gd name="T6" fmla="*/ 884945 w 1015905"/>
                  <a:gd name="T7" fmla="*/ 428655 h 829572"/>
                  <a:gd name="T8" fmla="*/ 648411 w 1015905"/>
                  <a:gd name="T9" fmla="*/ 7958 h 829572"/>
                  <a:gd name="T10" fmla="*/ 618380 w 1015905"/>
                  <a:gd name="T11" fmla="*/ 14659 h 829572"/>
                  <a:gd name="T12" fmla="*/ 165168 w 1015905"/>
                  <a:gd name="T13" fmla="*/ 251938 h 829572"/>
                  <a:gd name="T14" fmla="*/ 44296 w 1015905"/>
                  <a:gd name="T15" fmla="*/ 315229 h 829572"/>
                  <a:gd name="T16" fmla="*/ 36353 w 1015905"/>
                  <a:gd name="T17" fmla="*/ 319448 h 829572"/>
                  <a:gd name="T18" fmla="*/ 35609 w 1015905"/>
                  <a:gd name="T19" fmla="*/ 319696 h 829572"/>
                  <a:gd name="T20" fmla="*/ 28659 w 1015905"/>
                  <a:gd name="T21" fmla="*/ 338311 h 829572"/>
                  <a:gd name="T22" fmla="*/ 3343 w 1015905"/>
                  <a:gd name="T23" fmla="*/ 423939 h 829572"/>
                  <a:gd name="T24" fmla="*/ 2598 w 1015905"/>
                  <a:gd name="T25" fmla="*/ 430393 h 829572"/>
                  <a:gd name="T26" fmla="*/ 2102 w 1015905"/>
                  <a:gd name="T27" fmla="*/ 446525 h 829572"/>
                  <a:gd name="T28" fmla="*/ 210837 w 1015905"/>
                  <a:gd name="T29" fmla="*/ 821802 h 829572"/>
                  <a:gd name="T30" fmla="*/ 238635 w 1015905"/>
                  <a:gd name="T31" fmla="*/ 805421 h 829572"/>
                  <a:gd name="T32" fmla="*/ 41069 w 1015905"/>
                  <a:gd name="T33" fmla="*/ 451241 h 829572"/>
                  <a:gd name="T34" fmla="*/ 477402 w 1015905"/>
                  <a:gd name="T35" fmla="*/ 200312 h 829572"/>
                  <a:gd name="T36" fmla="*/ 597779 w 1015905"/>
                  <a:gd name="T37" fmla="*/ 131065 h 829572"/>
                  <a:gd name="T38" fmla="*/ 852927 w 1015905"/>
                  <a:gd name="T39" fmla="*/ 563924 h 829572"/>
                  <a:gd name="T40" fmla="*/ 489564 w 1015905"/>
                  <a:gd name="T41" fmla="*/ 655261 h 829572"/>
                  <a:gd name="T42" fmla="*/ 464248 w 1015905"/>
                  <a:gd name="T43" fmla="*/ 671890 h 829572"/>
                  <a:gd name="T44" fmla="*/ 487330 w 1015905"/>
                  <a:gd name="T45" fmla="*/ 741138 h 829572"/>
                  <a:gd name="T46" fmla="*/ 518355 w 1015905"/>
                  <a:gd name="T47" fmla="*/ 732451 h 829572"/>
                  <a:gd name="T48" fmla="*/ 502470 w 1015905"/>
                  <a:gd name="T49" fmla="*/ 685293 h 829572"/>
                  <a:gd name="T50" fmla="*/ 1003832 w 1015905"/>
                  <a:gd name="T51" fmla="*/ 559208 h 829572"/>
                  <a:gd name="T52" fmla="*/ 995889 w 1015905"/>
                  <a:gd name="T53" fmla="*/ 528431 h 829572"/>
                  <a:gd name="T54" fmla="*/ 885689 w 1015905"/>
                  <a:gd name="T55" fmla="*/ 556230 h 829572"/>
                  <a:gd name="T56" fmla="*/ 618627 w 1015905"/>
                  <a:gd name="T57" fmla="*/ 103515 h 829572"/>
                  <a:gd name="T58" fmla="*/ 596786 w 1015905"/>
                  <a:gd name="T59" fmla="*/ 98303 h 829572"/>
                  <a:gd name="T60" fmla="*/ 587602 w 1015905"/>
                  <a:gd name="T61" fmla="*/ 100537 h 829572"/>
                  <a:gd name="T62" fmla="*/ 141093 w 1015905"/>
                  <a:gd name="T63" fmla="*/ 357422 h 829572"/>
                  <a:gd name="T64" fmla="*/ 40076 w 1015905"/>
                  <a:gd name="T65" fmla="*/ 415501 h 829572"/>
                  <a:gd name="T66" fmla="*/ 61421 w 1015905"/>
                  <a:gd name="T67" fmla="*/ 343027 h 829572"/>
                  <a:gd name="T68" fmla="*/ 510909 w 1015905"/>
                  <a:gd name="T69" fmla="*/ 107486 h 829572"/>
                  <a:gd name="T70" fmla="*/ 631782 w 1015905"/>
                  <a:gd name="T71" fmla="*/ 44195 h 829572"/>
                  <a:gd name="T72" fmla="*/ 915473 w 1015905"/>
                  <a:gd name="T73" fmla="*/ 548784 h 829572"/>
                  <a:gd name="T74" fmla="*/ 885689 w 1015905"/>
                  <a:gd name="T75" fmla="*/ 556230 h 829572"/>
                  <a:gd name="T76" fmla="*/ 946002 w 1015905"/>
                  <a:gd name="T77" fmla="*/ 541089 h 829572"/>
                  <a:gd name="T78" fmla="*/ 943768 w 1015905"/>
                  <a:gd name="T79" fmla="*/ 533395 h 829572"/>
                  <a:gd name="T80" fmla="*/ 909268 w 1015905"/>
                  <a:gd name="T81" fmla="*/ 472090 h 829572"/>
                  <a:gd name="T82" fmla="*/ 948980 w 1015905"/>
                  <a:gd name="T83" fmla="*/ 540345 h 829572"/>
                  <a:gd name="T84" fmla="*/ 946002 w 1015905"/>
                  <a:gd name="T85" fmla="*/ 541089 h 82957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22" name="Freeform: Shape 54">
                <a:extLst>
                  <a:ext uri="{FF2B5EF4-FFF2-40B4-BE49-F238E27FC236}">
                    <a16:creationId xmlns:a16="http://schemas.microsoft.com/office/drawing/2014/main" id="{C13EB98D-8976-40BC-A93E-A06BA079D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6261" y="2077553"/>
                <a:ext cx="688416" cy="917897"/>
              </a:xfrm>
              <a:custGeom>
                <a:avLst/>
                <a:gdLst>
                  <a:gd name="T0" fmla="*/ 688162 w 688416"/>
                  <a:gd name="T1" fmla="*/ 897738 h 917897"/>
                  <a:gd name="T2" fmla="*/ 564807 w 688416"/>
                  <a:gd name="T3" fmla="*/ 395880 h 917897"/>
                  <a:gd name="T4" fmla="*/ 263990 w 688416"/>
                  <a:gd name="T5" fmla="*/ 55351 h 917897"/>
                  <a:gd name="T6" fmla="*/ 15544 w 688416"/>
                  <a:gd name="T7" fmla="*/ 996 h 917897"/>
                  <a:gd name="T8" fmla="*/ 15544 w 688416"/>
                  <a:gd name="T9" fmla="*/ 33262 h 917897"/>
                  <a:gd name="T10" fmla="*/ 406705 w 688416"/>
                  <a:gd name="T11" fmla="*/ 206505 h 917897"/>
                  <a:gd name="T12" fmla="*/ 605016 w 688416"/>
                  <a:gd name="T13" fmla="*/ 620252 h 917897"/>
                  <a:gd name="T14" fmla="*/ 656889 w 688416"/>
                  <a:gd name="T15" fmla="*/ 906177 h 917897"/>
                  <a:gd name="T16" fmla="*/ 676745 w 688416"/>
                  <a:gd name="T17" fmla="*/ 917346 h 917897"/>
                  <a:gd name="T18" fmla="*/ 688162 w 688416"/>
                  <a:gd name="T19" fmla="*/ 897738 h 9178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23" name="Freeform: Shape 55">
                <a:extLst>
                  <a:ext uri="{FF2B5EF4-FFF2-40B4-BE49-F238E27FC236}">
                    <a16:creationId xmlns:a16="http://schemas.microsoft.com/office/drawing/2014/main" id="{A491E008-C7F4-4087-8494-30591F3ED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6977" y="2978886"/>
                <a:ext cx="200404" cy="450204"/>
              </a:xfrm>
              <a:custGeom>
                <a:avLst/>
                <a:gdLst>
                  <a:gd name="T0" fmla="*/ 156189 w 200404"/>
                  <a:gd name="T1" fmla="*/ 35373 h 450204"/>
                  <a:gd name="T2" fmla="*/ 42762 w 200404"/>
                  <a:gd name="T3" fmla="*/ 5837 h 450204"/>
                  <a:gd name="T4" fmla="*/ 51449 w 200404"/>
                  <a:gd name="T5" fmla="*/ 36862 h 450204"/>
                  <a:gd name="T6" fmla="*/ 131120 w 200404"/>
                  <a:gd name="T7" fmla="*/ 55725 h 450204"/>
                  <a:gd name="T8" fmla="*/ 167358 w 200404"/>
                  <a:gd name="T9" fmla="*/ 147807 h 450204"/>
                  <a:gd name="T10" fmla="*/ 152217 w 200404"/>
                  <a:gd name="T11" fmla="*/ 258752 h 450204"/>
                  <a:gd name="T12" fmla="*/ 103571 w 200404"/>
                  <a:gd name="T13" fmla="*/ 357783 h 450204"/>
                  <a:gd name="T14" fmla="*/ 11489 w 200404"/>
                  <a:gd name="T15" fmla="*/ 418592 h 450204"/>
                  <a:gd name="T16" fmla="*/ 20176 w 200404"/>
                  <a:gd name="T17" fmla="*/ 449617 h 450204"/>
                  <a:gd name="T18" fmla="*/ 181257 w 200404"/>
                  <a:gd name="T19" fmla="*/ 275878 h 450204"/>
                  <a:gd name="T20" fmla="*/ 156189 w 200404"/>
                  <a:gd name="T21" fmla="*/ 35373 h 4502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893" name="Freeform: Shape 25">
              <a:extLst>
                <a:ext uri="{FF2B5EF4-FFF2-40B4-BE49-F238E27FC236}">
                  <a16:creationId xmlns:a16="http://schemas.microsoft.com/office/drawing/2014/main" id="{3FDEB322-483E-453E-80CA-1AB7ADE80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9252" y="5779887"/>
              <a:ext cx="2264314" cy="45719"/>
            </a:xfrm>
            <a:custGeom>
              <a:avLst/>
              <a:gdLst>
                <a:gd name="T0" fmla="*/ 1311429 w 2967464"/>
                <a:gd name="T1" fmla="*/ 0 h 32265"/>
                <a:gd name="T2" fmla="*/ 6948 w 2967464"/>
                <a:gd name="T3" fmla="*/ 0 h 32265"/>
                <a:gd name="T4" fmla="*/ 6948 w 2967464"/>
                <a:gd name="T5" fmla="*/ 91799 h 32265"/>
                <a:gd name="T6" fmla="*/ 1311429 w 2967464"/>
                <a:gd name="T7" fmla="*/ 91799 h 32265"/>
                <a:gd name="T8" fmla="*/ 1311429 w 2967464"/>
                <a:gd name="T9" fmla="*/ 0 h 32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479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46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3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12672ADB-6550-561C-DFCF-87BE6DB6A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08" y="837513"/>
            <a:ext cx="3727891" cy="524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FD049E3A-D21E-EBF3-8AEA-3694E1EED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0" y="739300"/>
            <a:ext cx="3703478" cy="533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29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6">
            <a:extLst>
              <a:ext uri="{FF2B5EF4-FFF2-40B4-BE49-F238E27FC236}">
                <a16:creationId xmlns:a16="http://schemas.microsoft.com/office/drawing/2014/main" id="{4EBF287A-245E-4AD6-8AA0-9422104A0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228600"/>
            <a:ext cx="12272963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2">
            <a:extLst>
              <a:ext uri="{FF2B5EF4-FFF2-40B4-BE49-F238E27FC236}">
                <a16:creationId xmlns:a16="http://schemas.microsoft.com/office/drawing/2014/main" id="{6DF3C1DD-F389-418B-80E1-061EC81CA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2362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3">
            <a:extLst>
              <a:ext uri="{FF2B5EF4-FFF2-40B4-BE49-F238E27FC236}">
                <a16:creationId xmlns:a16="http://schemas.microsoft.com/office/drawing/2014/main" id="{FECA7467-17B1-4018-8632-C9BF5B38B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5505450"/>
            <a:ext cx="10941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4">
            <a:extLst>
              <a:ext uri="{FF2B5EF4-FFF2-40B4-BE49-F238E27FC236}">
                <a16:creationId xmlns:a16="http://schemas.microsoft.com/office/drawing/2014/main" id="{EA47417A-E2CB-4F32-8D5A-5301E559D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74288" y="0"/>
            <a:ext cx="2362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Graphic 25">
            <a:extLst>
              <a:ext uri="{FF2B5EF4-FFF2-40B4-BE49-F238E27FC236}">
                <a16:creationId xmlns:a16="http://schemas.microsoft.com/office/drawing/2014/main" id="{5CE70C4B-F1E2-48F3-8B69-BC328DE29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-228600"/>
            <a:ext cx="12503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033A54-572C-4D0B-BEE7-05DCDB206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2894013"/>
            <a:ext cx="237013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16493DCC-9F54-B502-61C2-0CA2288308C0}"/>
              </a:ext>
            </a:extLst>
          </p:cNvPr>
          <p:cNvSpPr txBox="1"/>
          <p:nvPr/>
        </p:nvSpPr>
        <p:spPr>
          <a:xfrm>
            <a:off x="4874342" y="1117184"/>
            <a:ext cx="53762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+mn-lt"/>
              </a:rPr>
              <a:t>Giới</a:t>
            </a:r>
            <a:r>
              <a:rPr lang="en-US" sz="7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+mn-lt"/>
              </a:rPr>
              <a:t>thiệu</a:t>
            </a:r>
            <a:r>
              <a:rPr lang="en-US" sz="7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+mn-lt"/>
              </a:rPr>
              <a:t>sản</a:t>
            </a:r>
            <a:r>
              <a:rPr lang="en-US" sz="7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+mn-lt"/>
              </a:rPr>
              <a:t>phẩm</a:t>
            </a:r>
            <a:r>
              <a:rPr lang="en-US" sz="7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+mn-lt"/>
              </a:rPr>
              <a:t>của</a:t>
            </a:r>
            <a:r>
              <a:rPr lang="en-US" sz="7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+mn-lt"/>
              </a:rPr>
              <a:t>mình</a:t>
            </a:r>
            <a:endParaRPr lang="en-US" sz="72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51B4E8A8-57A2-24C1-3D49-3EF849A543B6}"/>
              </a:ext>
            </a:extLst>
          </p:cNvPr>
          <p:cNvSpPr/>
          <p:nvPr/>
        </p:nvSpPr>
        <p:spPr>
          <a:xfrm>
            <a:off x="1958659" y="1490765"/>
            <a:ext cx="8274681" cy="387647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rgbClr val="3D7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2885A28-37B4-F1DE-FFCA-90A8B65A2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286" y="2232429"/>
            <a:ext cx="3195344" cy="4038321"/>
          </a:xfrm>
          <a:prstGeom prst="rect">
            <a:avLst/>
          </a:prstGeom>
        </p:spPr>
      </p:pic>
      <p:pic>
        <p:nvPicPr>
          <p:cNvPr id="4" name="Picture 3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id="{4C639560-7470-7D89-F5CD-5BA92C107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58" y="1320721"/>
            <a:ext cx="5727007" cy="461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幼儿园家长会PPT模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77</Words>
  <Application>Microsoft Office PowerPoint</Application>
  <PresentationFormat>Widescreen</PresentationFormat>
  <Paragraphs>22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等线</vt:lpstr>
      <vt:lpstr>等线 Light</vt:lpstr>
      <vt:lpstr>Arial</vt:lpstr>
      <vt:lpstr>Calibri</vt:lpstr>
      <vt:lpstr>Calibri Light</vt:lpstr>
      <vt:lpstr>Office Theme</vt:lpstr>
      <vt:lpstr>1_Custom Design</vt:lpstr>
      <vt:lpstr>2_Custom Design</vt:lpstr>
      <vt:lpstr>3_Custom Design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卡通小学幼儿园家长会PPT模板</dc:title>
  <dc:creator>Hương Thảo</dc:creator>
  <cp:lastModifiedBy>Windows User</cp:lastModifiedBy>
  <cp:revision>78</cp:revision>
  <dcterms:created xsi:type="dcterms:W3CDTF">2017-08-18T03:02:00Z</dcterms:created>
  <dcterms:modified xsi:type="dcterms:W3CDTF">2026-04-14T09:12:03Z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