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2"/>
  </p:notesMasterIdLst>
  <p:sldIdLst>
    <p:sldId id="297" r:id="rId4"/>
    <p:sldId id="324" r:id="rId5"/>
    <p:sldId id="343" r:id="rId6"/>
    <p:sldId id="294" r:id="rId7"/>
    <p:sldId id="304" r:id="rId8"/>
    <p:sldId id="267" r:id="rId9"/>
    <p:sldId id="308" r:id="rId10"/>
    <p:sldId id="3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8E5B-0606-42F3-9102-DAD1C7CFC423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57FC-5EFF-4F56-9E6C-29FB03D4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0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5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8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9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9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19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2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7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6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3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455DA0-5B42-4AED-89EB-F8FB690BE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44" y="441961"/>
            <a:ext cx="7589520" cy="5777918"/>
          </a:xfrm>
          <a:prstGeom prst="rect">
            <a:avLst/>
          </a:prstGeom>
        </p:spPr>
      </p:pic>
      <p:pic>
        <p:nvPicPr>
          <p:cNvPr id="48" name="图片 14">
            <a:extLst>
              <a:ext uri="{FF2B5EF4-FFF2-40B4-BE49-F238E27FC236}">
                <a16:creationId xmlns:a16="http://schemas.microsoft.com/office/drawing/2014/main" id="{2B4580A7-E8B2-0209-7587-98A38DB5AD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700" y="14176"/>
            <a:ext cx="1566018" cy="1108172"/>
          </a:xfrm>
          <a:prstGeom prst="rect">
            <a:avLst/>
          </a:prstGeom>
        </p:spPr>
      </p:pic>
      <p:pic>
        <p:nvPicPr>
          <p:cNvPr id="49" name="图片 40">
            <a:extLst>
              <a:ext uri="{FF2B5EF4-FFF2-40B4-BE49-F238E27FC236}">
                <a16:creationId xmlns:a16="http://schemas.microsoft.com/office/drawing/2014/main" id="{9DA39FF6-43A6-6DD5-9B99-76C73B7469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sp>
        <p:nvSpPr>
          <p:cNvPr id="50" name="Freeform 123">
            <a:extLst>
              <a:ext uri="{FF2B5EF4-FFF2-40B4-BE49-F238E27FC236}">
                <a16:creationId xmlns:a16="http://schemas.microsoft.com/office/drawing/2014/main" id="{456E74E9-ECC2-03BB-7007-A1AFC48CD9D2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6871560" y="4701435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" name="组合 33">
            <a:extLst>
              <a:ext uri="{FF2B5EF4-FFF2-40B4-BE49-F238E27FC236}">
                <a16:creationId xmlns:a16="http://schemas.microsoft.com/office/drawing/2014/main" id="{53CB7581-CFE3-031E-8E4D-C5FA874FB632}"/>
              </a:ext>
            </a:extLst>
          </p:cNvPr>
          <p:cNvGrpSpPr/>
          <p:nvPr/>
        </p:nvGrpSpPr>
        <p:grpSpPr>
          <a:xfrm rot="19663740">
            <a:off x="586109" y="4568514"/>
            <a:ext cx="654790" cy="845387"/>
            <a:chOff x="10766636" y="3941730"/>
            <a:chExt cx="1047922" cy="1352954"/>
          </a:xfrm>
        </p:grpSpPr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F9310EE9-40B0-6ECD-22EE-155CB4CB2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09">
              <a:extLst>
                <a:ext uri="{FF2B5EF4-FFF2-40B4-BE49-F238E27FC236}">
                  <a16:creationId xmlns:a16="http://schemas.microsoft.com/office/drawing/2014/main" id="{4BB91EFF-968B-209F-8E28-3F55A7DAE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id="{20D85370-A5BC-B7F0-E755-03E7A2AB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1">
              <a:extLst>
                <a:ext uri="{FF2B5EF4-FFF2-40B4-BE49-F238E27FC236}">
                  <a16:creationId xmlns:a16="http://schemas.microsoft.com/office/drawing/2014/main" id="{7BC5D3A9-847A-A796-9C84-FFB5DA33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86BDF3A9-E892-FC61-35D0-6B3D8FD3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13">
              <a:extLst>
                <a:ext uri="{FF2B5EF4-FFF2-40B4-BE49-F238E27FC236}">
                  <a16:creationId xmlns:a16="http://schemas.microsoft.com/office/drawing/2014/main" id="{40E0178B-39DD-E828-CF3C-BB930BD9A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17FB6E4F-E6AE-9C0C-0E0A-3599087D3DE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5" name="图片 3">
              <a:extLst>
                <a:ext uri="{FF2B5EF4-FFF2-40B4-BE49-F238E27FC236}">
                  <a16:creationId xmlns:a16="http://schemas.microsoft.com/office/drawing/2014/main" id="{0C191495-040C-CE8C-5095-06940BE5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133263B6-90E0-F2BE-33A6-CB90F77A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63ABD4B4-5ADE-20ED-0E0C-B4F29D9A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FB67D87B-E3E7-DEF0-2C9C-37C73E90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F0D22100-CF1D-2301-1C4F-1163B105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ADD352DF-23CC-7424-5E7E-9ACFBD8F6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1" name="图片 10">
              <a:extLst>
                <a:ext uri="{FF2B5EF4-FFF2-40B4-BE49-F238E27FC236}">
                  <a16:creationId xmlns:a16="http://schemas.microsoft.com/office/drawing/2014/main" id="{726C74CF-1E6C-7DE1-2821-113C7439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C82214-1592-4376-AF55-16563BC42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587" y="2009682"/>
            <a:ext cx="522472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016DEC6A-DC90-6214-5A00-983D200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FAD20A9C-E4BB-4C6D-BB16-73049BF4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C0273-4B57-40BE-9EE0-0AD3F58E2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848531" y="1117298"/>
            <a:ext cx="4611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8460312" y="505032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120022" y="1258298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97B9AA10-F2BF-2600-67AD-B266708B2F08}"/>
              </a:ext>
            </a:extLst>
          </p:cNvPr>
          <p:cNvSpPr txBox="1"/>
          <p:nvPr/>
        </p:nvSpPr>
        <p:spPr>
          <a:xfrm>
            <a:off x="2566035" y="1249068"/>
            <a:ext cx="6888480" cy="1890235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lvl="0" algn="ctr" defTabSz="457200"/>
            <a:r>
              <a:rPr lang="vi-VN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 hướng hoạt động Tuần 2</a:t>
            </a:r>
            <a:r>
              <a:rPr lang="en-US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vi-VN" sz="5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99FF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6C07B6EE-D48A-B1EA-F601-E16C8B3D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61" y="981645"/>
            <a:ext cx="1566018" cy="1108172"/>
          </a:xfrm>
          <a:prstGeom prst="rect">
            <a:avLst/>
          </a:prstGeom>
        </p:spPr>
      </p:pic>
      <p:pic>
        <p:nvPicPr>
          <p:cNvPr id="53" name="图片 40">
            <a:extLst>
              <a:ext uri="{FF2B5EF4-FFF2-40B4-BE49-F238E27FC236}">
                <a16:creationId xmlns:a16="http://schemas.microsoft.com/office/drawing/2014/main" id="{1525F474-B7CB-7415-69C5-D26E9BC0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pic>
        <p:nvPicPr>
          <p:cNvPr id="54" name="图片 40">
            <a:extLst>
              <a:ext uri="{FF2B5EF4-FFF2-40B4-BE49-F238E27FC236}">
                <a16:creationId xmlns:a16="http://schemas.microsoft.com/office/drawing/2014/main" id="{53AAC90C-5B7B-446B-8F62-78466B65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5427" y="47956"/>
            <a:ext cx="930827" cy="658686"/>
          </a:xfrm>
          <a:prstGeom prst="rect">
            <a:avLst/>
          </a:prstGeom>
        </p:spPr>
      </p:pic>
      <p:grpSp>
        <p:nvGrpSpPr>
          <p:cNvPr id="55" name="组合 15">
            <a:extLst>
              <a:ext uri="{FF2B5EF4-FFF2-40B4-BE49-F238E27FC236}">
                <a16:creationId xmlns:a16="http://schemas.microsoft.com/office/drawing/2014/main" id="{AC69769E-C79C-E0B5-2AC2-CDD5439A5A9A}"/>
              </a:ext>
            </a:extLst>
          </p:cNvPr>
          <p:cNvGrpSpPr/>
          <p:nvPr/>
        </p:nvGrpSpPr>
        <p:grpSpPr>
          <a:xfrm rot="1182294">
            <a:off x="10076428" y="502645"/>
            <a:ext cx="1827856" cy="1765542"/>
            <a:chOff x="10101876" y="4297860"/>
            <a:chExt cx="1826037" cy="1763786"/>
          </a:xfrm>
        </p:grpSpPr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D5D38A9E-B7FF-5EE3-3256-2B38BFE9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EA836884-4B97-17A7-FBB8-F50E81C7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18">
              <a:extLst>
                <a:ext uri="{FF2B5EF4-FFF2-40B4-BE49-F238E27FC236}">
                  <a16:creationId xmlns:a16="http://schemas.microsoft.com/office/drawing/2014/main" id="{60CDDDA0-4BA7-7794-EA17-ED9DBDBD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2E0E4CA7-61B3-5039-D207-D53C06B71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120">
              <a:extLst>
                <a:ext uri="{FF2B5EF4-FFF2-40B4-BE49-F238E27FC236}">
                  <a16:creationId xmlns:a16="http://schemas.microsoft.com/office/drawing/2014/main" id="{B04A7D8C-FC46-8117-C286-310D0B5D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121">
              <a:extLst>
                <a:ext uri="{FF2B5EF4-FFF2-40B4-BE49-F238E27FC236}">
                  <a16:creationId xmlns:a16="http://schemas.microsoft.com/office/drawing/2014/main" id="{6C1E40E0-CC18-DF58-8B98-A0C91EC9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2">
            <a:extLst>
              <a:ext uri="{FF2B5EF4-FFF2-40B4-BE49-F238E27FC236}">
                <a16:creationId xmlns:a16="http://schemas.microsoft.com/office/drawing/2014/main" id="{FC876D40-120F-2360-BE88-895E488D04A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21" name="图片 3">
              <a:extLst>
                <a:ext uri="{FF2B5EF4-FFF2-40B4-BE49-F238E27FC236}">
                  <a16:creationId xmlns:a16="http://schemas.microsoft.com/office/drawing/2014/main" id="{3E89DDDE-8209-D292-DEE6-3ABAED61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B780BE34-7B90-7F60-7FDE-575E5CF7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3" name="图片 5">
              <a:extLst>
                <a:ext uri="{FF2B5EF4-FFF2-40B4-BE49-F238E27FC236}">
                  <a16:creationId xmlns:a16="http://schemas.microsoft.com/office/drawing/2014/main" id="{E3C40755-84AE-C495-106D-1FBC31D9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F40A730B-F80A-64FD-D37E-1C53FC21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79B02A4C-E9B3-1893-A7EE-6C125792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175FE12C-9943-DF8C-9429-AB2B0F56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7" name="图片 10">
              <a:extLst>
                <a:ext uri="{FF2B5EF4-FFF2-40B4-BE49-F238E27FC236}">
                  <a16:creationId xmlns:a16="http://schemas.microsoft.com/office/drawing/2014/main" id="{ABEC411A-92C4-FDDB-1BC2-C7D4C9CC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4434210-ECE0-4D02-A508-83033CD9B605}"/>
              </a:ext>
            </a:extLst>
          </p:cNvPr>
          <p:cNvSpPr txBox="1"/>
          <p:nvPr/>
        </p:nvSpPr>
        <p:spPr>
          <a:xfrm>
            <a:off x="3614199" y="254323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5CC4BF0-5EDC-4389-A85C-39C6483A7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2422085" y="246058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4">
            <a:extLst>
              <a:ext uri="{FF2B5EF4-FFF2-40B4-BE49-F238E27FC236}">
                <a16:creationId xmlns:a16="http://schemas.microsoft.com/office/drawing/2014/main" id="{348D15C9-9853-997B-ECA2-D0CFB71C29EF}"/>
              </a:ext>
            </a:extLst>
          </p:cNvPr>
          <p:cNvGrpSpPr/>
          <p:nvPr/>
        </p:nvGrpSpPr>
        <p:grpSpPr>
          <a:xfrm>
            <a:off x="1295401" y="547037"/>
            <a:ext cx="7406530" cy="3976556"/>
            <a:chOff x="5610688" y="1031736"/>
            <a:chExt cx="5879305" cy="398052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2903B0-B90F-CA11-1A60-D6A34FBB589E}"/>
                </a:ext>
              </a:extLst>
            </p:cNvPr>
            <p:cNvSpPr/>
            <p:nvPr/>
          </p:nvSpPr>
          <p:spPr>
            <a:xfrm>
              <a:off x="5629165" y="1052247"/>
              <a:ext cx="5842103" cy="3941396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9D535B-74DB-96FE-8E5D-47026D93CDF9}"/>
                </a:ext>
              </a:extLst>
            </p:cNvPr>
            <p:cNvSpPr/>
            <p:nvPr/>
          </p:nvSpPr>
          <p:spPr>
            <a:xfrm>
              <a:off x="5876123" y="1298957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B8F8F494-918D-A592-0A75-D060F82EB3A3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B186ABC-C2C2-E11D-D71B-5952C2FCFC65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FE4B44C-E92A-76A3-DBB3-B7DB831EC5F5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732E162-DA16-87EE-3DA2-D411926AACB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68D696-1835-112C-80C2-117C5F3FEBD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99A865-EFAD-F72E-5A4B-8FF384C51DE1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8A99386-F503-1114-CC60-4FA7BF62D7B2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DC0A7DE-8A2E-A06C-65A6-C64FDF0D5814}"/>
              </a:ext>
            </a:extLst>
          </p:cNvPr>
          <p:cNvGrpSpPr/>
          <p:nvPr/>
        </p:nvGrpSpPr>
        <p:grpSpPr>
          <a:xfrm>
            <a:off x="7708036" y="2072572"/>
            <a:ext cx="3285947" cy="3794598"/>
            <a:chOff x="8408633" y="1992570"/>
            <a:chExt cx="3507011" cy="3833036"/>
          </a:xfrm>
        </p:grpSpPr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CABD5FB7-6AC0-A183-5DFA-0460CE45C287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DCED263E-2169-C486-5EA2-DA2C638E81A5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B387AAD-AF92-8B44-A98D-9DDEA0B29627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D4D70AD-8DD2-AA58-2D2F-7A7FCC09C187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3033315-60B1-4220-1E05-AC2C14104D1B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95494E-32F8-B198-5DFB-10F717FB9AFD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9021A2A-B57D-3FAE-3971-88B3138D1F4C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4F1FB92-2751-AEFF-BE9C-EBFFB6808108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73F0094-B036-A465-DF4C-7C0FA9B27627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445C5B0-DFFB-F10E-8BB1-BFC5EB9CE4D5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CB60281-F430-4B6E-0011-34F43E4F3AB9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608EA0-A077-343C-39DE-B35E2FB46DD4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E5593E-A4DE-1FF9-CDBA-341799B71787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FBDF8F0-FFB2-19E1-DC2B-4CED8DC51F45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93A573-66A7-CAC4-93DC-587D7696D0B1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30862C-0E2E-458F-1994-972087FAA8BE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3F3CCBC-4386-D5B9-82AE-A64F9C6C7C92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aphic 4">
                <a:extLst>
                  <a:ext uri="{FF2B5EF4-FFF2-40B4-BE49-F238E27FC236}">
                    <a16:creationId xmlns:a16="http://schemas.microsoft.com/office/drawing/2014/main" id="{70C26A88-43BC-DE73-A162-E1E9ADE79AE9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56" name="Graphic 4">
                  <a:extLst>
                    <a:ext uri="{FF2B5EF4-FFF2-40B4-BE49-F238E27FC236}">
                      <a16:creationId xmlns:a16="http://schemas.microsoft.com/office/drawing/2014/main" id="{D6C50E90-1054-7E71-2C6F-F03199B2E992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9D7E0BDC-10B7-B709-CB85-ABBBE6BA9457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5A4E2B1-F51E-2809-493D-67A89E1FAF30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3B32716-F25F-CA6E-0C78-9C640F2FF6F0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301D1B5-1D33-9555-9180-0669A7C21E3E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E6E081B0-B674-44FD-E09E-553311136DE4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A1EAB659-AC58-12F6-E614-B7F0175613D7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2005F50B-6E99-FC83-4FFC-04244A962E5D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28F2C54A-39FF-9323-7DB7-11855A768958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B9049BF-5969-798F-18CD-E9609819A95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4974B87-6644-783E-B036-CC383DF45383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aphic 4">
                <a:extLst>
                  <a:ext uri="{FF2B5EF4-FFF2-40B4-BE49-F238E27FC236}">
                    <a16:creationId xmlns:a16="http://schemas.microsoft.com/office/drawing/2014/main" id="{835365DF-86D5-755F-4BF1-63A18ECB5395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68" name="Graphic 4">
                  <a:extLst>
                    <a:ext uri="{FF2B5EF4-FFF2-40B4-BE49-F238E27FC236}">
                      <a16:creationId xmlns:a16="http://schemas.microsoft.com/office/drawing/2014/main" id="{15993960-48C2-4E25-B2D0-2111CE193303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7CE81A5-C86E-4BEC-DD4A-C257CFD28117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24CF42E8-14F9-D554-2EDD-860FDA715BEE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" name="Graphic 4">
                  <a:extLst>
                    <a:ext uri="{FF2B5EF4-FFF2-40B4-BE49-F238E27FC236}">
                      <a16:creationId xmlns:a16="http://schemas.microsoft.com/office/drawing/2014/main" id="{CFEF81F9-946D-587D-A562-2FB29BB0D4AF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41F18809-C339-F5CF-7155-50662C5BD110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84219ACD-3B48-F968-851C-F7023ABFA4FB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B9A49D-BD59-0FE2-ACB5-E34D5F7CE2CB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aphic 4">
                <a:extLst>
                  <a:ext uri="{FF2B5EF4-FFF2-40B4-BE49-F238E27FC236}">
                    <a16:creationId xmlns:a16="http://schemas.microsoft.com/office/drawing/2014/main" id="{FE870D92-AA0D-F3E2-A62E-FA924CA543C2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76" name="Graphic 4">
                  <a:extLst>
                    <a:ext uri="{FF2B5EF4-FFF2-40B4-BE49-F238E27FC236}">
                      <a16:creationId xmlns:a16="http://schemas.microsoft.com/office/drawing/2014/main" id="{0D769D8D-B454-FCAC-E082-8AE2BD57522A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3D3A6BE9-1A57-D70C-A505-7A92ED112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8" name="Graphic 4">
                    <a:extLst>
                      <a:ext uri="{FF2B5EF4-FFF2-40B4-BE49-F238E27FC236}">
                        <a16:creationId xmlns:a16="http://schemas.microsoft.com/office/drawing/2014/main" id="{30EDA292-F0FC-6F89-B93E-9D61A5C5F0B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38B15D1D-0D66-8E3C-9B5D-9C89AA75E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33E51DD9-39D8-1D4F-F7A9-1470A7D8B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5FB47FE7-232E-8E3F-E43F-BA7A099AE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79B78401-951B-992A-18B7-72A902A43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3" name="Graphic 4">
                  <a:extLst>
                    <a:ext uri="{FF2B5EF4-FFF2-40B4-BE49-F238E27FC236}">
                      <a16:creationId xmlns:a16="http://schemas.microsoft.com/office/drawing/2014/main" id="{26F6412F-BC62-B7AB-8B09-8F700439DADF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5C60623-1974-D2F3-1954-9D6AC5AD30C9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" name="Graphic 4">
                    <a:extLst>
                      <a:ext uri="{FF2B5EF4-FFF2-40B4-BE49-F238E27FC236}">
                        <a16:creationId xmlns:a16="http://schemas.microsoft.com/office/drawing/2014/main" id="{CB0A20A4-ECFB-3136-423B-2F502AAC5C9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F972F546-6A6D-57AA-6ADC-979E96572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E5E09F70-755C-9548-9AF4-BDFA8BEC9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8" name="Graphic 4">
                  <a:extLst>
                    <a:ext uri="{FF2B5EF4-FFF2-40B4-BE49-F238E27FC236}">
                      <a16:creationId xmlns:a16="http://schemas.microsoft.com/office/drawing/2014/main" id="{DF96F1E7-F1A7-6C1D-EC64-874B8B5CFCCA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6CA99AD-ED27-800F-3786-5B208870C8BE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">
                    <a:extLst>
                      <a:ext uri="{FF2B5EF4-FFF2-40B4-BE49-F238E27FC236}">
                        <a16:creationId xmlns:a16="http://schemas.microsoft.com/office/drawing/2014/main" id="{C071F36C-6B56-9F1A-CFD1-641C280A873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59B071D5-AC73-9210-FBF4-BD2F8F74A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5AFA5478-463E-C036-1199-23A6913D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C54208F-B8AB-452A-F997-53284BA37EA3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raphic 4">
                  <a:extLst>
                    <a:ext uri="{FF2B5EF4-FFF2-40B4-BE49-F238E27FC236}">
                      <a16:creationId xmlns:a16="http://schemas.microsoft.com/office/drawing/2014/main" id="{CB0ECD55-7EB8-EBA5-B171-42DF33022D9D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317A9AAC-2FDB-17D4-84E6-746FFB8DDE8D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C9EF6951-0C9D-F207-579A-A7AEF827ED7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493BF9F-C920-174C-0436-D2609DAAD4A2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9648E9F-3521-2218-AD25-113A05131B3C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3FBE220-CBC6-0B5D-A2F0-876E5AFD707C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95A7FDA-E28A-4DBC-8AE1-7241685337F7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C9B477B-2AD6-BB5A-A6A2-57024094378C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BDE6E1-9E61-E89E-5EF4-DF6073607E9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E71E7E-895A-F709-57CA-77AB89636E2F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BC84780-A965-EFBD-209C-F8F713EB1A0E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4C26D42-9F66-5590-133D-146EF98B2C72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4CE82E6-6595-6A35-D16A-D473105DD1A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9C6718F-443B-6D98-F108-F73B5C240132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7229B6DE-85E5-D396-46A3-ACD1346FFF3F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878DB4FA-EF75-321F-A56D-7890541C8B50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659167A-96C1-E5BB-33B7-DA565E0484A7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D4DB324-CE48-DF43-86BB-20297B92772F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8008E55-885F-1A46-4A90-75955197452B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3" name="Graphic 4">
                <a:extLst>
                  <a:ext uri="{FF2B5EF4-FFF2-40B4-BE49-F238E27FC236}">
                    <a16:creationId xmlns:a16="http://schemas.microsoft.com/office/drawing/2014/main" id="{EA18F6B6-979F-165B-E9F2-A00991A60A49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14" name="Graphic 4">
                  <a:extLst>
                    <a:ext uri="{FF2B5EF4-FFF2-40B4-BE49-F238E27FC236}">
                      <a16:creationId xmlns:a16="http://schemas.microsoft.com/office/drawing/2014/main" id="{15EA6838-CC6C-1400-A1DA-6BDB895BB8DF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8023B024-3618-4BC2-E4EF-65C123D7B78D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3E3171EC-0ED1-5BF4-295D-0038A9369CC9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6B589D4-D730-7EF1-63D0-83FBE59CDBD3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DFCCE3-4909-780B-4E3E-CDFC6B711C9D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26EF4C0-2921-BE59-4CB5-F9885597D575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708710-F176-56EF-E4EA-2DA71B8DCEFE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4C634BC-3E05-85BF-692E-4E267A023DB5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9D855B2-7E36-A6ED-ACD9-456EAD1C699D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F38EBA4-5B89-0499-3A3D-4100462B98B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4" name="图片 14">
            <a:extLst>
              <a:ext uri="{FF2B5EF4-FFF2-40B4-BE49-F238E27FC236}">
                <a16:creationId xmlns:a16="http://schemas.microsoft.com/office/drawing/2014/main" id="{DB8FF107-0079-5B66-4B0C-C822C774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65" y="829004"/>
            <a:ext cx="1566018" cy="1108172"/>
          </a:xfrm>
          <a:prstGeom prst="rect">
            <a:avLst/>
          </a:prstGeom>
        </p:spPr>
      </p:pic>
      <p:pic>
        <p:nvPicPr>
          <p:cNvPr id="125" name="图片 40">
            <a:extLst>
              <a:ext uri="{FF2B5EF4-FFF2-40B4-BE49-F238E27FC236}">
                <a16:creationId xmlns:a16="http://schemas.microsoft.com/office/drawing/2014/main" id="{B3E4589D-6684-FF65-7BE0-F61F82FE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128" name="图片 40">
            <a:extLst>
              <a:ext uri="{FF2B5EF4-FFF2-40B4-BE49-F238E27FC236}">
                <a16:creationId xmlns:a16="http://schemas.microsoft.com/office/drawing/2014/main" id="{D0F60E8B-8DD8-EEC2-1E8D-874C097E72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0984" y="195776"/>
            <a:ext cx="930827" cy="658686"/>
          </a:xfrm>
          <a:prstGeom prst="rect">
            <a:avLst/>
          </a:prstGeom>
        </p:spPr>
      </p:pic>
      <p:grpSp>
        <p:nvGrpSpPr>
          <p:cNvPr id="129" name="组合 15">
            <a:extLst>
              <a:ext uri="{FF2B5EF4-FFF2-40B4-BE49-F238E27FC236}">
                <a16:creationId xmlns:a16="http://schemas.microsoft.com/office/drawing/2014/main" id="{B84CDF6A-9C45-5777-4697-472C5813E78E}"/>
              </a:ext>
            </a:extLst>
          </p:cNvPr>
          <p:cNvGrpSpPr/>
          <p:nvPr/>
        </p:nvGrpSpPr>
        <p:grpSpPr>
          <a:xfrm rot="1182294">
            <a:off x="10390648" y="415895"/>
            <a:ext cx="1559153" cy="1459563"/>
            <a:chOff x="10101876" y="4297860"/>
            <a:chExt cx="1826037" cy="1763786"/>
          </a:xfrm>
        </p:grpSpPr>
        <p:sp>
          <p:nvSpPr>
            <p:cNvPr id="130" name="Freeform 26">
              <a:extLst>
                <a:ext uri="{FF2B5EF4-FFF2-40B4-BE49-F238E27FC236}">
                  <a16:creationId xmlns:a16="http://schemas.microsoft.com/office/drawing/2014/main" id="{D9098D07-A7AA-4897-8044-4D403C75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54A5D229-1F0F-A321-8959-E0B61D08D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6322113A-9785-4E72-DDAF-4DE1888B7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id="{76596B1C-D4BC-62EB-C792-34B8C1C45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id="{F144635D-0C5D-87DB-647B-374B7BBB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1">
              <a:extLst>
                <a:ext uri="{FF2B5EF4-FFF2-40B4-BE49-F238E27FC236}">
                  <a16:creationId xmlns:a16="http://schemas.microsoft.com/office/drawing/2014/main" id="{26A7721D-CCC6-48FB-4905-B4A707AA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6" name="组合 2">
            <a:extLst>
              <a:ext uri="{FF2B5EF4-FFF2-40B4-BE49-F238E27FC236}">
                <a16:creationId xmlns:a16="http://schemas.microsoft.com/office/drawing/2014/main" id="{0CD63C3F-CF14-FEA1-4DE0-9E91F52A86AC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7" name="图片 3">
              <a:extLst>
                <a:ext uri="{FF2B5EF4-FFF2-40B4-BE49-F238E27FC236}">
                  <a16:creationId xmlns:a16="http://schemas.microsoft.com/office/drawing/2014/main" id="{260E22FE-C10D-638B-CBE4-6A9A9123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8" name="图片 4">
              <a:extLst>
                <a:ext uri="{FF2B5EF4-FFF2-40B4-BE49-F238E27FC236}">
                  <a16:creationId xmlns:a16="http://schemas.microsoft.com/office/drawing/2014/main" id="{81321F4D-1CB9-C56A-AE46-707D8FD4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39" name="图片 5">
              <a:extLst>
                <a:ext uri="{FF2B5EF4-FFF2-40B4-BE49-F238E27FC236}">
                  <a16:creationId xmlns:a16="http://schemas.microsoft.com/office/drawing/2014/main" id="{8BDC0353-A5FE-E080-6AC5-D3A6C310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40" name="图片 7">
              <a:extLst>
                <a:ext uri="{FF2B5EF4-FFF2-40B4-BE49-F238E27FC236}">
                  <a16:creationId xmlns:a16="http://schemas.microsoft.com/office/drawing/2014/main" id="{C5378E66-AE52-B110-89DB-98051BE7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41" name="图片 8">
              <a:extLst>
                <a:ext uri="{FF2B5EF4-FFF2-40B4-BE49-F238E27FC236}">
                  <a16:creationId xmlns:a16="http://schemas.microsoft.com/office/drawing/2014/main" id="{39233DFC-14D1-BB3A-964B-8E2BAAC4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42" name="图片 9">
              <a:extLst>
                <a:ext uri="{FF2B5EF4-FFF2-40B4-BE49-F238E27FC236}">
                  <a16:creationId xmlns:a16="http://schemas.microsoft.com/office/drawing/2014/main" id="{B92EC18D-F16E-5C26-7BCB-335DCD67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43" name="图片 10">
              <a:extLst>
                <a:ext uri="{FF2B5EF4-FFF2-40B4-BE49-F238E27FC236}">
                  <a16:creationId xmlns:a16="http://schemas.microsoft.com/office/drawing/2014/main" id="{B5EED084-1721-3471-4E47-8719A5AF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F0B0A28C-AAF7-43E9-8128-FF14E0B6D258}"/>
              </a:ext>
            </a:extLst>
          </p:cNvPr>
          <p:cNvSpPr txBox="1"/>
          <p:nvPr/>
        </p:nvSpPr>
        <p:spPr>
          <a:xfrm>
            <a:off x="1494064" y="20784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 HÀO TRUYỀN THỐNG QUÊ 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D2271A4-C3BA-4C92-ACEF-1DC2F6D6A4FA}"/>
              </a:ext>
            </a:extLst>
          </p:cNvPr>
          <p:cNvSpPr txBox="1"/>
          <p:nvPr/>
        </p:nvSpPr>
        <p:spPr>
          <a:xfrm>
            <a:off x="2979214" y="11139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7849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089209"/>
            <a:chOff x="262568" y="177980"/>
            <a:chExt cx="9561054" cy="1089209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089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13335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ea typeface="Times New Roman" panose="02020603050405020304" pitchFamily="18" charset="0"/>
                </a:rPr>
                <a:t>Chuẩn</a:t>
              </a:r>
              <a:r>
                <a:rPr lang="vi-VN" sz="2800" b="1" dirty="0">
                  <a:effectLst/>
                  <a:ea typeface="Times New Roman" panose="02020603050405020304" pitchFamily="18" charset="0"/>
                </a:rPr>
                <a:t> bị cho việc trình bày những thu hoạch mới về truyền thống quê hương</a:t>
              </a:r>
              <a:r>
                <a:rPr lang="nl-NL" sz="2800" b="1" dirty="0">
                  <a:effectLst/>
                  <a:ea typeface="Times New Roman" panose="02020603050405020304" pitchFamily="18" charset="0"/>
                </a:rPr>
                <a:t>. </a:t>
              </a:r>
              <a:endParaRPr lang="en-US" sz="2800" dirty="0">
                <a:effectLst/>
                <a:ea typeface="Times New Roman" panose="02020603050405020304" pitchFamily="18" charset="0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479053" y="1921511"/>
            <a:ext cx="5683622" cy="2107129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1" name="组合 16">
              <a:extLst>
                <a:ext uri="{FF2B5EF4-FFF2-40B4-BE49-F238E27FC236}">
                  <a16:creationId xmlns:a16="http://schemas.microsoft.com/office/drawing/2014/main" id="{D3CFEC5D-BE13-44B9-B4E3-9BDEC17C4EBD}"/>
                </a:ext>
              </a:extLst>
            </p:cNvPr>
            <p:cNvGrpSpPr/>
            <p:nvPr/>
          </p:nvGrpSpPr>
          <p:grpSpPr>
            <a:xfrm>
              <a:off x="1892492" y="2285106"/>
              <a:ext cx="4253793" cy="1353412"/>
              <a:chOff x="1149985" y="3194006"/>
              <a:chExt cx="4253793" cy="1353412"/>
            </a:xfrm>
          </p:grpSpPr>
          <p:sp>
            <p:nvSpPr>
              <p:cNvPr id="22" name="文本框 25">
                <a:extLst>
                  <a:ext uri="{FF2B5EF4-FFF2-40B4-BE49-F238E27FC236}">
                    <a16:creationId xmlns:a16="http://schemas.microsoft.com/office/drawing/2014/main" id="{AFC20350-6332-4AF9-B6DC-86DE6BD845A3}"/>
                  </a:ext>
                </a:extLst>
              </p:cNvPr>
              <p:cNvSpPr txBox="1"/>
              <p:nvPr/>
            </p:nvSpPr>
            <p:spPr>
              <a:xfrm>
                <a:off x="1575292" y="3455452"/>
                <a:ext cx="3828486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 đã tìm hiểu được những gì? 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组合 18">
                <a:extLst>
                  <a:ext uri="{FF2B5EF4-FFF2-40B4-BE49-F238E27FC236}">
                    <a16:creationId xmlns:a16="http://schemas.microsoft.com/office/drawing/2014/main" id="{7ADF8E92-DFBB-47AA-8FF6-5644AB783BC0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28" name="Freeform 108">
                  <a:extLst>
                    <a:ext uri="{FF2B5EF4-FFF2-40B4-BE49-F238E27FC236}">
                      <a16:creationId xmlns:a16="http://schemas.microsoft.com/office/drawing/2014/main" id="{C064D3BA-67F2-4C51-AE8B-072716C3B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Freeform 109">
                  <a:extLst>
                    <a:ext uri="{FF2B5EF4-FFF2-40B4-BE49-F238E27FC236}">
                      <a16:creationId xmlns:a16="http://schemas.microsoft.com/office/drawing/2014/main" id="{EC26EA9D-075E-49CB-A1EC-BE3CA24A2E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Freeform 110">
                  <a:extLst>
                    <a:ext uri="{FF2B5EF4-FFF2-40B4-BE49-F238E27FC236}">
                      <a16:creationId xmlns:a16="http://schemas.microsoft.com/office/drawing/2014/main" id="{35E35963-DF57-4090-B3E0-F32FEB9EF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Freeform 111">
                  <a:extLst>
                    <a:ext uri="{FF2B5EF4-FFF2-40B4-BE49-F238E27FC236}">
                      <a16:creationId xmlns:a16="http://schemas.microsoft.com/office/drawing/2014/main" id="{F215A306-1501-497A-B456-779168E32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Freeform 112">
                  <a:extLst>
                    <a:ext uri="{FF2B5EF4-FFF2-40B4-BE49-F238E27FC236}">
                      <a16:creationId xmlns:a16="http://schemas.microsoft.com/office/drawing/2014/main" id="{C12437AB-6B2C-41EF-8F30-F1246E9F7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Freeform 113">
                  <a:extLst>
                    <a:ext uri="{FF2B5EF4-FFF2-40B4-BE49-F238E27FC236}">
                      <a16:creationId xmlns:a16="http://schemas.microsoft.com/office/drawing/2014/main" id="{F864D65A-D81E-41E4-829B-488D0B6B9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412378" y="4064636"/>
            <a:ext cx="5683622" cy="2107129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92492" y="2285106"/>
              <a:ext cx="4253793" cy="1353412"/>
              <a:chOff x="1149985" y="3194006"/>
              <a:chExt cx="4253793" cy="1353412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575292" y="3455452"/>
                <a:ext cx="3828486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Người thân đã giúp em như thế nào?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541DF17E-964B-4A1D-BE20-13B60E78E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109">
                  <a:extLst>
                    <a:ext uri="{FF2B5EF4-FFF2-40B4-BE49-F238E27FC236}">
                      <a16:creationId xmlns:a16="http://schemas.microsoft.com/office/drawing/2014/main" id="{39B123F2-A926-481B-A50E-BA280E114B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185F6D-C7C5-4ECA-8B84-F76FAFAF1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910" y="522490"/>
            <a:ext cx="5480779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748206" cy="1089209"/>
            <a:chOff x="262568" y="177980"/>
            <a:chExt cx="9748206" cy="1089209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1009649" y="177980"/>
              <a:ext cx="9001125" cy="1089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ea typeface="Times New Roman" panose="02020603050405020304" pitchFamily="18" charset="0"/>
                </a:rPr>
                <a:t>Trình</a:t>
              </a:r>
              <a:r>
                <a:rPr lang="vi-VN" sz="2800" b="1" dirty="0">
                  <a:effectLst/>
                  <a:ea typeface="Times New Roman" panose="02020603050405020304" pitchFamily="18" charset="0"/>
                </a:rPr>
                <a:t> bày những điều em tìm hiểu được về truyền thống quê hương.</a:t>
              </a:r>
              <a:endParaRPr lang="en-US" sz="2800" dirty="0">
                <a:effectLst/>
                <a:ea typeface="Times New Roman" panose="02020603050405020304" pitchFamily="18" charset="0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2" name="组合 2">
            <a:extLst>
              <a:ext uri="{FF2B5EF4-FFF2-40B4-BE49-F238E27FC236}">
                <a16:creationId xmlns:a16="http://schemas.microsoft.com/office/drawing/2014/main" id="{5A597A02-0929-3D0A-BE5F-A6550D020C1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2772A1B-BFFA-259B-3EC7-2DA2F717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4" name="图片 4">
              <a:extLst>
                <a:ext uri="{FF2B5EF4-FFF2-40B4-BE49-F238E27FC236}">
                  <a16:creationId xmlns:a16="http://schemas.microsoft.com/office/drawing/2014/main" id="{FC4903C3-6DB9-9C1D-77C5-A7833E51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id="{B97D50A2-1AAA-B232-D942-1BCBD7DA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7" name="图片 7">
              <a:extLst>
                <a:ext uri="{FF2B5EF4-FFF2-40B4-BE49-F238E27FC236}">
                  <a16:creationId xmlns:a16="http://schemas.microsoft.com/office/drawing/2014/main" id="{201C1DCF-317B-8B4C-387D-84DD141B5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DFADB671-B85F-F2BE-8187-808E4593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9B157A3B-38E0-5DE9-BDBC-F18E8A4B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0" name="图片 10">
              <a:extLst>
                <a:ext uri="{FF2B5EF4-FFF2-40B4-BE49-F238E27FC236}">
                  <a16:creationId xmlns:a16="http://schemas.microsoft.com/office/drawing/2014/main" id="{A7507E4D-1389-EACB-90C0-D1820FA5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025EA7-733C-4D44-B8F8-B483C4420E78}"/>
              </a:ext>
            </a:extLst>
          </p:cNvPr>
          <p:cNvSpPr/>
          <p:nvPr/>
        </p:nvSpPr>
        <p:spPr>
          <a:xfrm>
            <a:off x="768458" y="1311006"/>
            <a:ext cx="10823467" cy="1860820"/>
          </a:xfrm>
          <a:custGeom>
            <a:avLst/>
            <a:gdLst>
              <a:gd name="connsiteX0" fmla="*/ 0 w 10823467"/>
              <a:gd name="connsiteY0" fmla="*/ 310143 h 1860820"/>
              <a:gd name="connsiteX1" fmla="*/ 310143 w 10823467"/>
              <a:gd name="connsiteY1" fmla="*/ 0 h 1860820"/>
              <a:gd name="connsiteX2" fmla="*/ 10513324 w 10823467"/>
              <a:gd name="connsiteY2" fmla="*/ 0 h 1860820"/>
              <a:gd name="connsiteX3" fmla="*/ 10823467 w 10823467"/>
              <a:gd name="connsiteY3" fmla="*/ 310143 h 1860820"/>
              <a:gd name="connsiteX4" fmla="*/ 10823467 w 10823467"/>
              <a:gd name="connsiteY4" fmla="*/ 1550677 h 1860820"/>
              <a:gd name="connsiteX5" fmla="*/ 10513324 w 10823467"/>
              <a:gd name="connsiteY5" fmla="*/ 1860820 h 1860820"/>
              <a:gd name="connsiteX6" fmla="*/ 310143 w 10823467"/>
              <a:gd name="connsiteY6" fmla="*/ 1860820 h 1860820"/>
              <a:gd name="connsiteX7" fmla="*/ 0 w 10823467"/>
              <a:gd name="connsiteY7" fmla="*/ 1550677 h 1860820"/>
              <a:gd name="connsiteX8" fmla="*/ 0 w 10823467"/>
              <a:gd name="connsiteY8" fmla="*/ 310143 h 18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3467" h="1860820" fill="none" extrusionOk="0">
                <a:moveTo>
                  <a:pt x="0" y="310143"/>
                </a:moveTo>
                <a:cubicBezTo>
                  <a:pt x="770" y="159701"/>
                  <a:pt x="153521" y="24613"/>
                  <a:pt x="310143" y="0"/>
                </a:cubicBezTo>
                <a:cubicBezTo>
                  <a:pt x="3931847" y="72427"/>
                  <a:pt x="8039999" y="61419"/>
                  <a:pt x="10513324" y="0"/>
                </a:cubicBezTo>
                <a:cubicBezTo>
                  <a:pt x="10684060" y="-3792"/>
                  <a:pt x="10806716" y="133789"/>
                  <a:pt x="10823467" y="310143"/>
                </a:cubicBezTo>
                <a:cubicBezTo>
                  <a:pt x="10784102" y="795411"/>
                  <a:pt x="10864484" y="1156907"/>
                  <a:pt x="10823467" y="1550677"/>
                </a:cubicBezTo>
                <a:cubicBezTo>
                  <a:pt x="10829384" y="1691936"/>
                  <a:pt x="10672334" y="1847058"/>
                  <a:pt x="10513324" y="1860820"/>
                </a:cubicBezTo>
                <a:cubicBezTo>
                  <a:pt x="6410487" y="1890647"/>
                  <a:pt x="2554678" y="1781514"/>
                  <a:pt x="310143" y="1860820"/>
                </a:cubicBezTo>
                <a:cubicBezTo>
                  <a:pt x="154837" y="1859013"/>
                  <a:pt x="-14545" y="1724840"/>
                  <a:pt x="0" y="1550677"/>
                </a:cubicBezTo>
                <a:cubicBezTo>
                  <a:pt x="70929" y="933496"/>
                  <a:pt x="-26811" y="860553"/>
                  <a:pt x="0" y="310143"/>
                </a:cubicBezTo>
                <a:close/>
              </a:path>
              <a:path w="10823467" h="1860820" stroke="0" extrusionOk="0">
                <a:moveTo>
                  <a:pt x="0" y="310143"/>
                </a:moveTo>
                <a:cubicBezTo>
                  <a:pt x="31418" y="147420"/>
                  <a:pt x="147050" y="17073"/>
                  <a:pt x="310143" y="0"/>
                </a:cubicBezTo>
                <a:cubicBezTo>
                  <a:pt x="4411989" y="123000"/>
                  <a:pt x="7407482" y="-96860"/>
                  <a:pt x="10513324" y="0"/>
                </a:cubicBezTo>
                <a:cubicBezTo>
                  <a:pt x="10664798" y="-15101"/>
                  <a:pt x="10833792" y="118040"/>
                  <a:pt x="10823467" y="310143"/>
                </a:cubicBezTo>
                <a:cubicBezTo>
                  <a:pt x="10811752" y="823221"/>
                  <a:pt x="10869369" y="1298655"/>
                  <a:pt x="10823467" y="1550677"/>
                </a:cubicBezTo>
                <a:cubicBezTo>
                  <a:pt x="10817287" y="1724203"/>
                  <a:pt x="10671226" y="1858629"/>
                  <a:pt x="10513324" y="1860820"/>
                </a:cubicBezTo>
                <a:cubicBezTo>
                  <a:pt x="9320382" y="1700113"/>
                  <a:pt x="1395589" y="1900487"/>
                  <a:pt x="310143" y="1860820"/>
                </a:cubicBezTo>
                <a:cubicBezTo>
                  <a:pt x="125007" y="1858023"/>
                  <a:pt x="-5957" y="1719265"/>
                  <a:pt x="0" y="1550677"/>
                </a:cubicBezTo>
                <a:cubicBezTo>
                  <a:pt x="-33540" y="1177635"/>
                  <a:pt x="-102231" y="517732"/>
                  <a:pt x="0" y="31014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c 1: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Chuẩn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bị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+ Chia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sẻ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nhóm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được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ị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trình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bày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lựa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chọn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7582E-5CA6-4985-8ACE-33E41AC6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37" y="3590925"/>
            <a:ext cx="62960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">
            <a:extLst>
              <a:ext uri="{FF2B5EF4-FFF2-40B4-BE49-F238E27FC236}">
                <a16:creationId xmlns:a16="http://schemas.microsoft.com/office/drawing/2014/main" id="{5A597A02-0929-3D0A-BE5F-A6550D020C1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2772A1B-BFFA-259B-3EC7-2DA2F717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4" name="图片 4">
              <a:extLst>
                <a:ext uri="{FF2B5EF4-FFF2-40B4-BE49-F238E27FC236}">
                  <a16:creationId xmlns:a16="http://schemas.microsoft.com/office/drawing/2014/main" id="{FC4903C3-6DB9-9C1D-77C5-A7833E51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id="{B97D50A2-1AAA-B232-D942-1BCBD7DA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7" name="图片 7">
              <a:extLst>
                <a:ext uri="{FF2B5EF4-FFF2-40B4-BE49-F238E27FC236}">
                  <a16:creationId xmlns:a16="http://schemas.microsoft.com/office/drawing/2014/main" id="{201C1DCF-317B-8B4C-387D-84DD141B5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DFADB671-B85F-F2BE-8187-808E4593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9B157A3B-38E0-5DE9-BDBC-F18E8A4B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0" name="图片 10">
              <a:extLst>
                <a:ext uri="{FF2B5EF4-FFF2-40B4-BE49-F238E27FC236}">
                  <a16:creationId xmlns:a16="http://schemas.microsoft.com/office/drawing/2014/main" id="{A7507E4D-1389-EACB-90C0-D1820FA5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025EA7-733C-4D44-B8F8-B483C4420E78}"/>
              </a:ext>
            </a:extLst>
          </p:cNvPr>
          <p:cNvSpPr/>
          <p:nvPr/>
        </p:nvSpPr>
        <p:spPr>
          <a:xfrm>
            <a:off x="644633" y="219075"/>
            <a:ext cx="10823467" cy="2019301"/>
          </a:xfrm>
          <a:custGeom>
            <a:avLst/>
            <a:gdLst>
              <a:gd name="connsiteX0" fmla="*/ 0 w 10823467"/>
              <a:gd name="connsiteY0" fmla="*/ 336557 h 2019301"/>
              <a:gd name="connsiteX1" fmla="*/ 336557 w 10823467"/>
              <a:gd name="connsiteY1" fmla="*/ 0 h 2019301"/>
              <a:gd name="connsiteX2" fmla="*/ 10486910 w 10823467"/>
              <a:gd name="connsiteY2" fmla="*/ 0 h 2019301"/>
              <a:gd name="connsiteX3" fmla="*/ 10823467 w 10823467"/>
              <a:gd name="connsiteY3" fmla="*/ 336557 h 2019301"/>
              <a:gd name="connsiteX4" fmla="*/ 10823467 w 10823467"/>
              <a:gd name="connsiteY4" fmla="*/ 1682744 h 2019301"/>
              <a:gd name="connsiteX5" fmla="*/ 10486910 w 10823467"/>
              <a:gd name="connsiteY5" fmla="*/ 2019301 h 2019301"/>
              <a:gd name="connsiteX6" fmla="*/ 336557 w 10823467"/>
              <a:gd name="connsiteY6" fmla="*/ 2019301 h 2019301"/>
              <a:gd name="connsiteX7" fmla="*/ 0 w 10823467"/>
              <a:gd name="connsiteY7" fmla="*/ 1682744 h 2019301"/>
              <a:gd name="connsiteX8" fmla="*/ 0 w 10823467"/>
              <a:gd name="connsiteY8" fmla="*/ 336557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3467" h="2019301" fill="none" extrusionOk="0">
                <a:moveTo>
                  <a:pt x="0" y="336557"/>
                </a:moveTo>
                <a:cubicBezTo>
                  <a:pt x="1290" y="185613"/>
                  <a:pt x="158834" y="13681"/>
                  <a:pt x="336557" y="0"/>
                </a:cubicBezTo>
                <a:cubicBezTo>
                  <a:pt x="2069349" y="72427"/>
                  <a:pt x="8076358" y="61419"/>
                  <a:pt x="10486910" y="0"/>
                </a:cubicBezTo>
                <a:cubicBezTo>
                  <a:pt x="10668958" y="-26341"/>
                  <a:pt x="10795592" y="142250"/>
                  <a:pt x="10823467" y="336557"/>
                </a:cubicBezTo>
                <a:cubicBezTo>
                  <a:pt x="10867455" y="746752"/>
                  <a:pt x="10767260" y="1459088"/>
                  <a:pt x="10823467" y="1682744"/>
                </a:cubicBezTo>
                <a:cubicBezTo>
                  <a:pt x="10829391" y="1838551"/>
                  <a:pt x="10668950" y="2015002"/>
                  <a:pt x="10486910" y="2019301"/>
                </a:cubicBezTo>
                <a:cubicBezTo>
                  <a:pt x="6699952" y="2049128"/>
                  <a:pt x="2282925" y="1939995"/>
                  <a:pt x="336557" y="2019301"/>
                </a:cubicBezTo>
                <a:cubicBezTo>
                  <a:pt x="175071" y="2016544"/>
                  <a:pt x="-16514" y="1871885"/>
                  <a:pt x="0" y="1682744"/>
                </a:cubicBezTo>
                <a:cubicBezTo>
                  <a:pt x="-97964" y="1382713"/>
                  <a:pt x="44459" y="720246"/>
                  <a:pt x="0" y="336557"/>
                </a:cubicBezTo>
                <a:close/>
              </a:path>
              <a:path w="10823467" h="2019301" stroke="0" extrusionOk="0">
                <a:moveTo>
                  <a:pt x="0" y="336557"/>
                </a:moveTo>
                <a:cubicBezTo>
                  <a:pt x="30087" y="158883"/>
                  <a:pt x="164048" y="27847"/>
                  <a:pt x="336557" y="0"/>
                </a:cubicBezTo>
                <a:cubicBezTo>
                  <a:pt x="4602170" y="123000"/>
                  <a:pt x="8790334" y="-96860"/>
                  <a:pt x="10486910" y="0"/>
                </a:cubicBezTo>
                <a:cubicBezTo>
                  <a:pt x="10665574" y="-5496"/>
                  <a:pt x="10839189" y="118985"/>
                  <a:pt x="10823467" y="336557"/>
                </a:cubicBezTo>
                <a:cubicBezTo>
                  <a:pt x="10769559" y="482140"/>
                  <a:pt x="10905088" y="1026765"/>
                  <a:pt x="10823467" y="1682744"/>
                </a:cubicBezTo>
                <a:cubicBezTo>
                  <a:pt x="10794121" y="1879251"/>
                  <a:pt x="10645324" y="2014807"/>
                  <a:pt x="10486910" y="2019301"/>
                </a:cubicBezTo>
                <a:cubicBezTo>
                  <a:pt x="9009318" y="1858594"/>
                  <a:pt x="5117632" y="2058968"/>
                  <a:pt x="336557" y="2019301"/>
                </a:cubicBezTo>
                <a:cubicBezTo>
                  <a:pt x="128184" y="2014757"/>
                  <a:pt x="-11414" y="1863448"/>
                  <a:pt x="0" y="1682744"/>
                </a:cubicBezTo>
                <a:cubicBezTo>
                  <a:pt x="56234" y="1460098"/>
                  <a:pt x="-6774" y="780185"/>
                  <a:pt x="0" y="336557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2: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Đặt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25A81-D56F-47DD-A460-0C2E2AD1C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2624137"/>
            <a:ext cx="4857750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171</Words>
  <Application>Microsoft Office PowerPoint</Application>
  <PresentationFormat>Widescreen</PresentationFormat>
  <Paragraphs>23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微软雅黑</vt:lpstr>
      <vt:lpstr>宋体</vt:lpstr>
      <vt:lpstr>字魂59号-创粗黑</vt:lpstr>
      <vt:lpstr>Arial</vt:lpstr>
      <vt:lpstr>Calibri</vt:lpstr>
      <vt:lpstr>Calibri Light</vt:lpstr>
      <vt:lpstr>Cambria</vt:lpstr>
      <vt:lpstr>Times New Roman</vt:lpstr>
      <vt:lpstr>1_Office Theme</vt:lpstr>
      <vt:lpstr>Custom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15</cp:revision>
  <dcterms:created xsi:type="dcterms:W3CDTF">2022-11-27T02:09:13Z</dcterms:created>
  <dcterms:modified xsi:type="dcterms:W3CDTF">2026-03-02T07:19:49Z</dcterms:modified>
</cp:coreProperties>
</file>